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10839450" cx="7708900"/>
  <p:notesSz cx="7708900" cy="1083945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57CDDB-A64E-4464-AA82-5573DF92D6F7}">
  <a:tblStyle styleId="{8257CDDB-A64E-4464-AA82-5573DF92D6F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2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2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3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3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4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5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6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7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7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8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8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9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9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20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3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1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2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22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3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23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4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24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5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25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6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26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7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27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8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28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9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29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30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30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4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1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31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2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32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3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33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4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34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35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35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36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36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37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37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38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38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40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2" name="Google Shape;1262;p40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:notes"/>
          <p:cNvSpPr txBox="1"/>
          <p:nvPr>
            <p:ph idx="1" type="body"/>
          </p:nvPr>
        </p:nvSpPr>
        <p:spPr>
          <a:xfrm>
            <a:off x="770875" y="5148725"/>
            <a:ext cx="6167100" cy="48777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1285050" y="812950"/>
            <a:ext cx="5139500" cy="40647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578167" y="3360229"/>
            <a:ext cx="6552565" cy="22762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156335" y="6070092"/>
            <a:ext cx="5396230" cy="2709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385445" y="433578"/>
            <a:ext cx="6938010" cy="173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5445" y="2493073"/>
            <a:ext cx="6938010" cy="71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85445" y="433578"/>
            <a:ext cx="6938010" cy="173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85445" y="2493073"/>
            <a:ext cx="3353371" cy="71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3970083" y="2493073"/>
            <a:ext cx="3353371" cy="71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385445" y="433578"/>
            <a:ext cx="6938010" cy="173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5445" y="433578"/>
            <a:ext cx="6938010" cy="1734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5445" y="2493073"/>
            <a:ext cx="6938010" cy="71540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2621026" y="10080689"/>
            <a:ext cx="2466848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385445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5550408" y="10080689"/>
            <a:ext cx="1773047" cy="541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3.png"/><Relationship Id="rId4" Type="http://schemas.openxmlformats.org/officeDocument/2006/relationships/image" Target="../media/image102.png"/><Relationship Id="rId9" Type="http://schemas.openxmlformats.org/officeDocument/2006/relationships/image" Target="../media/image95.png"/><Relationship Id="rId5" Type="http://schemas.openxmlformats.org/officeDocument/2006/relationships/image" Target="../media/image92.png"/><Relationship Id="rId6" Type="http://schemas.openxmlformats.org/officeDocument/2006/relationships/image" Target="../media/image108.png"/><Relationship Id="rId7" Type="http://schemas.openxmlformats.org/officeDocument/2006/relationships/image" Target="../media/image112.png"/><Relationship Id="rId8" Type="http://schemas.openxmlformats.org/officeDocument/2006/relationships/image" Target="../media/image10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8.jpg"/><Relationship Id="rId4" Type="http://schemas.openxmlformats.org/officeDocument/2006/relationships/image" Target="../media/image10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7.png"/><Relationship Id="rId4" Type="http://schemas.openxmlformats.org/officeDocument/2006/relationships/image" Target="../media/image100.png"/><Relationship Id="rId9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3.png"/><Relationship Id="rId7" Type="http://schemas.openxmlformats.org/officeDocument/2006/relationships/image" Target="../media/image103.png"/><Relationship Id="rId8" Type="http://schemas.openxmlformats.org/officeDocument/2006/relationships/image" Target="../media/image99.png"/><Relationship Id="rId11" Type="http://schemas.openxmlformats.org/officeDocument/2006/relationships/image" Target="../media/image111.png"/><Relationship Id="rId10" Type="http://schemas.openxmlformats.org/officeDocument/2006/relationships/image" Target="../media/image118.png"/><Relationship Id="rId13" Type="http://schemas.openxmlformats.org/officeDocument/2006/relationships/image" Target="../media/image105.png"/><Relationship Id="rId12" Type="http://schemas.openxmlformats.org/officeDocument/2006/relationships/image" Target="../media/image106.png"/><Relationship Id="rId14" Type="http://schemas.openxmlformats.org/officeDocument/2006/relationships/image" Target="../media/image1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0.jpg"/><Relationship Id="rId4" Type="http://schemas.openxmlformats.org/officeDocument/2006/relationships/image" Target="../media/image127.png"/><Relationship Id="rId5" Type="http://schemas.openxmlformats.org/officeDocument/2006/relationships/image" Target="../media/image1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5" Type="http://schemas.openxmlformats.org/officeDocument/2006/relationships/image" Target="../media/image116.png"/><Relationship Id="rId6" Type="http://schemas.openxmlformats.org/officeDocument/2006/relationships/image" Target="../media/image132.png"/><Relationship Id="rId7" Type="http://schemas.openxmlformats.org/officeDocument/2006/relationships/image" Target="../media/image117.png"/><Relationship Id="rId8" Type="http://schemas.openxmlformats.org/officeDocument/2006/relationships/image" Target="../media/image121.jpg"/><Relationship Id="rId11" Type="http://schemas.openxmlformats.org/officeDocument/2006/relationships/image" Target="../media/image122.png"/><Relationship Id="rId10" Type="http://schemas.openxmlformats.org/officeDocument/2006/relationships/image" Target="../media/image120.png"/><Relationship Id="rId13" Type="http://schemas.openxmlformats.org/officeDocument/2006/relationships/image" Target="../media/image124.png"/><Relationship Id="rId12" Type="http://schemas.openxmlformats.org/officeDocument/2006/relationships/image" Target="../media/image425.png"/><Relationship Id="rId15" Type="http://schemas.openxmlformats.org/officeDocument/2006/relationships/image" Target="../media/image125.png"/><Relationship Id="rId14" Type="http://schemas.openxmlformats.org/officeDocument/2006/relationships/image" Target="../media/image123.png"/><Relationship Id="rId16" Type="http://schemas.openxmlformats.org/officeDocument/2006/relationships/image" Target="../media/image139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6.jpg"/><Relationship Id="rId4" Type="http://schemas.openxmlformats.org/officeDocument/2006/relationships/image" Target="../media/image138.png"/><Relationship Id="rId9" Type="http://schemas.openxmlformats.org/officeDocument/2006/relationships/image" Target="../media/image125.png"/><Relationship Id="rId5" Type="http://schemas.openxmlformats.org/officeDocument/2006/relationships/image" Target="../media/image140.png"/><Relationship Id="rId6" Type="http://schemas.openxmlformats.org/officeDocument/2006/relationships/image" Target="../media/image134.png"/><Relationship Id="rId7" Type="http://schemas.openxmlformats.org/officeDocument/2006/relationships/image" Target="../media/image131.png"/><Relationship Id="rId8" Type="http://schemas.openxmlformats.org/officeDocument/2006/relationships/image" Target="../media/image142.png"/><Relationship Id="rId11" Type="http://schemas.openxmlformats.org/officeDocument/2006/relationships/image" Target="../media/image136.png"/><Relationship Id="rId10" Type="http://schemas.openxmlformats.org/officeDocument/2006/relationships/image" Target="../media/image133.png"/><Relationship Id="rId13" Type="http://schemas.openxmlformats.org/officeDocument/2006/relationships/image" Target="../media/image147.png"/><Relationship Id="rId12" Type="http://schemas.openxmlformats.org/officeDocument/2006/relationships/image" Target="../media/image135.png"/><Relationship Id="rId15" Type="http://schemas.openxmlformats.org/officeDocument/2006/relationships/image" Target="../media/image143.png"/><Relationship Id="rId14" Type="http://schemas.openxmlformats.org/officeDocument/2006/relationships/image" Target="../media/image145.png"/><Relationship Id="rId17" Type="http://schemas.openxmlformats.org/officeDocument/2006/relationships/image" Target="../media/image141.png"/><Relationship Id="rId16" Type="http://schemas.openxmlformats.org/officeDocument/2006/relationships/image" Target="../media/image150.png"/><Relationship Id="rId19" Type="http://schemas.openxmlformats.org/officeDocument/2006/relationships/image" Target="../media/image152.png"/><Relationship Id="rId18" Type="http://schemas.openxmlformats.org/officeDocument/2006/relationships/image" Target="../media/image16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6.png"/><Relationship Id="rId4" Type="http://schemas.openxmlformats.org/officeDocument/2006/relationships/image" Target="../media/image115.png"/><Relationship Id="rId9" Type="http://schemas.openxmlformats.org/officeDocument/2006/relationships/image" Target="../media/image184.png"/><Relationship Id="rId5" Type="http://schemas.openxmlformats.org/officeDocument/2006/relationships/image" Target="../media/image148.png"/><Relationship Id="rId6" Type="http://schemas.openxmlformats.org/officeDocument/2006/relationships/image" Target="../media/image144.png"/><Relationship Id="rId7" Type="http://schemas.openxmlformats.org/officeDocument/2006/relationships/image" Target="../media/image172.png"/><Relationship Id="rId8" Type="http://schemas.openxmlformats.org/officeDocument/2006/relationships/image" Target="../media/image159.png"/><Relationship Id="rId11" Type="http://schemas.openxmlformats.org/officeDocument/2006/relationships/image" Target="../media/image170.png"/><Relationship Id="rId10" Type="http://schemas.openxmlformats.org/officeDocument/2006/relationships/image" Target="../media/image154.jpg"/><Relationship Id="rId13" Type="http://schemas.openxmlformats.org/officeDocument/2006/relationships/image" Target="../media/image149.png"/><Relationship Id="rId12" Type="http://schemas.openxmlformats.org/officeDocument/2006/relationships/image" Target="../media/image146.png"/><Relationship Id="rId15" Type="http://schemas.openxmlformats.org/officeDocument/2006/relationships/image" Target="../media/image164.png"/><Relationship Id="rId14" Type="http://schemas.openxmlformats.org/officeDocument/2006/relationships/image" Target="../media/image151.png"/><Relationship Id="rId17" Type="http://schemas.openxmlformats.org/officeDocument/2006/relationships/image" Target="../media/image155.png"/><Relationship Id="rId16" Type="http://schemas.openxmlformats.org/officeDocument/2006/relationships/image" Target="../media/image153.png"/><Relationship Id="rId18" Type="http://schemas.openxmlformats.org/officeDocument/2006/relationships/image" Target="../media/image1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8.png"/><Relationship Id="rId4" Type="http://schemas.openxmlformats.org/officeDocument/2006/relationships/image" Target="../media/image135.png"/><Relationship Id="rId9" Type="http://schemas.openxmlformats.org/officeDocument/2006/relationships/image" Target="../media/image178.png"/><Relationship Id="rId5" Type="http://schemas.openxmlformats.org/officeDocument/2006/relationships/image" Target="../media/image175.jpg"/><Relationship Id="rId6" Type="http://schemas.openxmlformats.org/officeDocument/2006/relationships/image" Target="../media/image168.png"/><Relationship Id="rId7" Type="http://schemas.openxmlformats.org/officeDocument/2006/relationships/image" Target="../media/image157.png"/><Relationship Id="rId8" Type="http://schemas.openxmlformats.org/officeDocument/2006/relationships/image" Target="../media/image162.png"/><Relationship Id="rId11" Type="http://schemas.openxmlformats.org/officeDocument/2006/relationships/image" Target="../media/image166.png"/><Relationship Id="rId10" Type="http://schemas.openxmlformats.org/officeDocument/2006/relationships/image" Target="../media/image160.png"/><Relationship Id="rId13" Type="http://schemas.openxmlformats.org/officeDocument/2006/relationships/image" Target="../media/image163.png"/><Relationship Id="rId12" Type="http://schemas.openxmlformats.org/officeDocument/2006/relationships/image" Target="../media/image185.png"/><Relationship Id="rId15" Type="http://schemas.openxmlformats.org/officeDocument/2006/relationships/image" Target="../media/image167.png"/><Relationship Id="rId14" Type="http://schemas.openxmlformats.org/officeDocument/2006/relationships/image" Target="../media/image169.png"/><Relationship Id="rId17" Type="http://schemas.openxmlformats.org/officeDocument/2006/relationships/image" Target="../media/image182.png"/><Relationship Id="rId16" Type="http://schemas.openxmlformats.org/officeDocument/2006/relationships/image" Target="../media/image171.png"/><Relationship Id="rId19" Type="http://schemas.openxmlformats.org/officeDocument/2006/relationships/image" Target="../media/image173.png"/><Relationship Id="rId18" Type="http://schemas.openxmlformats.org/officeDocument/2006/relationships/image" Target="../media/image17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4.png"/><Relationship Id="rId4" Type="http://schemas.openxmlformats.org/officeDocument/2006/relationships/image" Target="../media/image198.jpg"/><Relationship Id="rId9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79.png"/><Relationship Id="rId7" Type="http://schemas.openxmlformats.org/officeDocument/2006/relationships/image" Target="../media/image200.png"/><Relationship Id="rId8" Type="http://schemas.openxmlformats.org/officeDocument/2006/relationships/image" Target="../media/image177.png"/><Relationship Id="rId11" Type="http://schemas.openxmlformats.org/officeDocument/2006/relationships/image" Target="../media/image183.png"/><Relationship Id="rId10" Type="http://schemas.openxmlformats.org/officeDocument/2006/relationships/image" Target="../media/image115.png"/><Relationship Id="rId13" Type="http://schemas.openxmlformats.org/officeDocument/2006/relationships/image" Target="../media/image195.png"/><Relationship Id="rId12" Type="http://schemas.openxmlformats.org/officeDocument/2006/relationships/image" Target="../media/image147.png"/><Relationship Id="rId15" Type="http://schemas.openxmlformats.org/officeDocument/2006/relationships/image" Target="../media/image194.png"/><Relationship Id="rId14" Type="http://schemas.openxmlformats.org/officeDocument/2006/relationships/image" Target="../media/image188.png"/><Relationship Id="rId16" Type="http://schemas.openxmlformats.org/officeDocument/2006/relationships/image" Target="../media/image18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7.png"/><Relationship Id="rId4" Type="http://schemas.openxmlformats.org/officeDocument/2006/relationships/image" Target="../media/image201.png"/><Relationship Id="rId9" Type="http://schemas.openxmlformats.org/officeDocument/2006/relationships/image" Target="../media/image159.png"/><Relationship Id="rId5" Type="http://schemas.openxmlformats.org/officeDocument/2006/relationships/image" Target="../media/image135.png"/><Relationship Id="rId6" Type="http://schemas.openxmlformats.org/officeDocument/2006/relationships/image" Target="../media/image211.jpg"/><Relationship Id="rId7" Type="http://schemas.openxmlformats.org/officeDocument/2006/relationships/image" Target="../media/image197.png"/><Relationship Id="rId8" Type="http://schemas.openxmlformats.org/officeDocument/2006/relationships/image" Target="../media/image199.png"/><Relationship Id="rId11" Type="http://schemas.openxmlformats.org/officeDocument/2006/relationships/image" Target="../media/image170.png"/><Relationship Id="rId10" Type="http://schemas.openxmlformats.org/officeDocument/2006/relationships/image" Target="../media/image189.png"/><Relationship Id="rId13" Type="http://schemas.openxmlformats.org/officeDocument/2006/relationships/image" Target="../media/image149.png"/><Relationship Id="rId12" Type="http://schemas.openxmlformats.org/officeDocument/2006/relationships/image" Target="../media/image146.png"/><Relationship Id="rId15" Type="http://schemas.openxmlformats.org/officeDocument/2006/relationships/image" Target="../media/image164.png"/><Relationship Id="rId14" Type="http://schemas.openxmlformats.org/officeDocument/2006/relationships/image" Target="../media/image151.png"/><Relationship Id="rId17" Type="http://schemas.openxmlformats.org/officeDocument/2006/relationships/image" Target="../media/image155.png"/><Relationship Id="rId16" Type="http://schemas.openxmlformats.org/officeDocument/2006/relationships/image" Target="../media/image153.png"/><Relationship Id="rId18" Type="http://schemas.openxmlformats.org/officeDocument/2006/relationships/image" Target="../media/image161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06.png"/><Relationship Id="rId22" Type="http://schemas.openxmlformats.org/officeDocument/2006/relationships/image" Target="../media/image147.png"/><Relationship Id="rId21" Type="http://schemas.openxmlformats.org/officeDocument/2006/relationships/image" Target="../media/image1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1.png"/><Relationship Id="rId4" Type="http://schemas.openxmlformats.org/officeDocument/2006/relationships/image" Target="../media/image115.png"/><Relationship Id="rId9" Type="http://schemas.openxmlformats.org/officeDocument/2006/relationships/image" Target="../media/image196.png"/><Relationship Id="rId5" Type="http://schemas.openxmlformats.org/officeDocument/2006/relationships/image" Target="../media/image192.jpg"/><Relationship Id="rId6" Type="http://schemas.openxmlformats.org/officeDocument/2006/relationships/image" Target="../media/image193.png"/><Relationship Id="rId7" Type="http://schemas.openxmlformats.org/officeDocument/2006/relationships/image" Target="../media/image190.png"/><Relationship Id="rId8" Type="http://schemas.openxmlformats.org/officeDocument/2006/relationships/image" Target="../media/image172.png"/><Relationship Id="rId11" Type="http://schemas.openxmlformats.org/officeDocument/2006/relationships/image" Target="../media/image220.png"/><Relationship Id="rId10" Type="http://schemas.openxmlformats.org/officeDocument/2006/relationships/image" Target="../media/image203.png"/><Relationship Id="rId13" Type="http://schemas.openxmlformats.org/officeDocument/2006/relationships/image" Target="../media/image224.png"/><Relationship Id="rId12" Type="http://schemas.openxmlformats.org/officeDocument/2006/relationships/image" Target="../media/image204.png"/><Relationship Id="rId15" Type="http://schemas.openxmlformats.org/officeDocument/2006/relationships/image" Target="../media/image202.png"/><Relationship Id="rId14" Type="http://schemas.openxmlformats.org/officeDocument/2006/relationships/image" Target="../media/image205.png"/><Relationship Id="rId17" Type="http://schemas.openxmlformats.org/officeDocument/2006/relationships/image" Target="../media/image208.png"/><Relationship Id="rId16" Type="http://schemas.openxmlformats.org/officeDocument/2006/relationships/image" Target="../media/image212.png"/><Relationship Id="rId19" Type="http://schemas.openxmlformats.org/officeDocument/2006/relationships/image" Target="../media/image209.png"/><Relationship Id="rId18" Type="http://schemas.openxmlformats.org/officeDocument/2006/relationships/image" Target="../media/image20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0.png"/><Relationship Id="rId4" Type="http://schemas.openxmlformats.org/officeDocument/2006/relationships/image" Target="../media/image226.png"/><Relationship Id="rId9" Type="http://schemas.openxmlformats.org/officeDocument/2006/relationships/image" Target="../media/image219.png"/><Relationship Id="rId5" Type="http://schemas.openxmlformats.org/officeDocument/2006/relationships/image" Target="../media/image217.jpg"/><Relationship Id="rId6" Type="http://schemas.openxmlformats.org/officeDocument/2006/relationships/image" Target="../media/image230.png"/><Relationship Id="rId7" Type="http://schemas.openxmlformats.org/officeDocument/2006/relationships/image" Target="../media/image225.png"/><Relationship Id="rId8" Type="http://schemas.openxmlformats.org/officeDocument/2006/relationships/image" Target="../media/image213.png"/><Relationship Id="rId11" Type="http://schemas.openxmlformats.org/officeDocument/2006/relationships/image" Target="../media/image215.png"/><Relationship Id="rId10" Type="http://schemas.openxmlformats.org/officeDocument/2006/relationships/image" Target="../media/image221.png"/><Relationship Id="rId13" Type="http://schemas.openxmlformats.org/officeDocument/2006/relationships/image" Target="../media/image216.png"/><Relationship Id="rId12" Type="http://schemas.openxmlformats.org/officeDocument/2006/relationships/image" Target="../media/image214.png"/><Relationship Id="rId15" Type="http://schemas.openxmlformats.org/officeDocument/2006/relationships/image" Target="../media/image135.png"/><Relationship Id="rId14" Type="http://schemas.openxmlformats.org/officeDocument/2006/relationships/image" Target="../media/image234.png"/><Relationship Id="rId17" Type="http://schemas.openxmlformats.org/officeDocument/2006/relationships/image" Target="../media/image147.png"/><Relationship Id="rId16" Type="http://schemas.openxmlformats.org/officeDocument/2006/relationships/image" Target="../media/image159.png"/><Relationship Id="rId18" Type="http://schemas.openxmlformats.org/officeDocument/2006/relationships/image" Target="../media/image2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3.jpg"/><Relationship Id="rId4" Type="http://schemas.openxmlformats.org/officeDocument/2006/relationships/image" Target="../media/image233.png"/><Relationship Id="rId9" Type="http://schemas.openxmlformats.org/officeDocument/2006/relationships/image" Target="../media/image243.png"/><Relationship Id="rId5" Type="http://schemas.openxmlformats.org/officeDocument/2006/relationships/image" Target="../media/image222.pn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29.png"/><Relationship Id="rId11" Type="http://schemas.openxmlformats.org/officeDocument/2006/relationships/image" Target="../media/image252.png"/><Relationship Id="rId10" Type="http://schemas.openxmlformats.org/officeDocument/2006/relationships/image" Target="../media/image238.png"/><Relationship Id="rId13" Type="http://schemas.openxmlformats.org/officeDocument/2006/relationships/image" Target="../media/image242.png"/><Relationship Id="rId12" Type="http://schemas.openxmlformats.org/officeDocument/2006/relationships/image" Target="../media/image232.png"/><Relationship Id="rId15" Type="http://schemas.openxmlformats.org/officeDocument/2006/relationships/image" Target="../media/image231.png"/><Relationship Id="rId14" Type="http://schemas.openxmlformats.org/officeDocument/2006/relationships/image" Target="../media/image241.png"/><Relationship Id="rId17" Type="http://schemas.openxmlformats.org/officeDocument/2006/relationships/image" Target="../media/image249.png"/><Relationship Id="rId16" Type="http://schemas.openxmlformats.org/officeDocument/2006/relationships/image" Target="../media/image245.png"/><Relationship Id="rId19" Type="http://schemas.openxmlformats.org/officeDocument/2006/relationships/image" Target="../media/image236.png"/><Relationship Id="rId18" Type="http://schemas.openxmlformats.org/officeDocument/2006/relationships/image" Target="../media/image1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7.jpg"/><Relationship Id="rId4" Type="http://schemas.openxmlformats.org/officeDocument/2006/relationships/image" Target="../media/image237.png"/><Relationship Id="rId9" Type="http://schemas.openxmlformats.org/officeDocument/2006/relationships/image" Target="../media/image259.png"/><Relationship Id="rId5" Type="http://schemas.openxmlformats.org/officeDocument/2006/relationships/image" Target="../media/image235.png"/><Relationship Id="rId6" Type="http://schemas.openxmlformats.org/officeDocument/2006/relationships/image" Target="../media/image246.png"/><Relationship Id="rId7" Type="http://schemas.openxmlformats.org/officeDocument/2006/relationships/image" Target="../media/image240.png"/><Relationship Id="rId8" Type="http://schemas.openxmlformats.org/officeDocument/2006/relationships/image" Target="../media/image239.png"/><Relationship Id="rId11" Type="http://schemas.openxmlformats.org/officeDocument/2006/relationships/image" Target="../media/image244.png"/><Relationship Id="rId10" Type="http://schemas.openxmlformats.org/officeDocument/2006/relationships/image" Target="../media/image255.png"/><Relationship Id="rId13" Type="http://schemas.openxmlformats.org/officeDocument/2006/relationships/image" Target="../media/image254.png"/><Relationship Id="rId12" Type="http://schemas.openxmlformats.org/officeDocument/2006/relationships/image" Target="../media/image258.png"/><Relationship Id="rId15" Type="http://schemas.openxmlformats.org/officeDocument/2006/relationships/image" Target="../media/image248.png"/><Relationship Id="rId14" Type="http://schemas.openxmlformats.org/officeDocument/2006/relationships/image" Target="../media/image261.png"/><Relationship Id="rId17" Type="http://schemas.openxmlformats.org/officeDocument/2006/relationships/image" Target="../media/image135.png"/><Relationship Id="rId16" Type="http://schemas.openxmlformats.org/officeDocument/2006/relationships/image" Target="../media/image2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0.png"/><Relationship Id="rId4" Type="http://schemas.openxmlformats.org/officeDocument/2006/relationships/image" Target="../media/image250.png"/><Relationship Id="rId9" Type="http://schemas.openxmlformats.org/officeDocument/2006/relationships/image" Target="../media/image275.jpg"/><Relationship Id="rId5" Type="http://schemas.openxmlformats.org/officeDocument/2006/relationships/image" Target="../media/image251.png"/><Relationship Id="rId6" Type="http://schemas.openxmlformats.org/officeDocument/2006/relationships/image" Target="../media/image253.png"/><Relationship Id="rId7" Type="http://schemas.openxmlformats.org/officeDocument/2006/relationships/image" Target="../media/image257.png"/><Relationship Id="rId8" Type="http://schemas.openxmlformats.org/officeDocument/2006/relationships/image" Target="../media/image256.png"/><Relationship Id="rId11" Type="http://schemas.openxmlformats.org/officeDocument/2006/relationships/image" Target="../media/image263.png"/><Relationship Id="rId10" Type="http://schemas.openxmlformats.org/officeDocument/2006/relationships/image" Target="../media/image265.png"/><Relationship Id="rId13" Type="http://schemas.openxmlformats.org/officeDocument/2006/relationships/image" Target="../media/image274.png"/><Relationship Id="rId12" Type="http://schemas.openxmlformats.org/officeDocument/2006/relationships/image" Target="../media/image272.png"/><Relationship Id="rId15" Type="http://schemas.openxmlformats.org/officeDocument/2006/relationships/image" Target="../media/image264.png"/><Relationship Id="rId14" Type="http://schemas.openxmlformats.org/officeDocument/2006/relationships/image" Target="../media/image1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6.jpg"/><Relationship Id="rId4" Type="http://schemas.openxmlformats.org/officeDocument/2006/relationships/image" Target="../media/image267.png"/><Relationship Id="rId9" Type="http://schemas.openxmlformats.org/officeDocument/2006/relationships/image" Target="../media/image268.png"/><Relationship Id="rId5" Type="http://schemas.openxmlformats.org/officeDocument/2006/relationships/image" Target="../media/image273.png"/><Relationship Id="rId6" Type="http://schemas.openxmlformats.org/officeDocument/2006/relationships/image" Target="../media/image266.png"/><Relationship Id="rId7" Type="http://schemas.openxmlformats.org/officeDocument/2006/relationships/image" Target="../media/image270.png"/><Relationship Id="rId8" Type="http://schemas.openxmlformats.org/officeDocument/2006/relationships/image" Target="../media/image269.png"/><Relationship Id="rId11" Type="http://schemas.openxmlformats.org/officeDocument/2006/relationships/image" Target="../media/image285.png"/><Relationship Id="rId10" Type="http://schemas.openxmlformats.org/officeDocument/2006/relationships/image" Target="../media/image283.png"/><Relationship Id="rId13" Type="http://schemas.openxmlformats.org/officeDocument/2006/relationships/image" Target="../media/image284.png"/><Relationship Id="rId12" Type="http://schemas.openxmlformats.org/officeDocument/2006/relationships/image" Target="../media/image277.png"/><Relationship Id="rId15" Type="http://schemas.openxmlformats.org/officeDocument/2006/relationships/image" Target="../media/image305.png"/><Relationship Id="rId14" Type="http://schemas.openxmlformats.org/officeDocument/2006/relationships/image" Target="../media/image271.png"/><Relationship Id="rId17" Type="http://schemas.openxmlformats.org/officeDocument/2006/relationships/image" Target="../media/image292.png"/><Relationship Id="rId16" Type="http://schemas.openxmlformats.org/officeDocument/2006/relationships/image" Target="../media/image294.png"/><Relationship Id="rId19" Type="http://schemas.openxmlformats.org/officeDocument/2006/relationships/image" Target="../media/image282.png"/><Relationship Id="rId18" Type="http://schemas.openxmlformats.org/officeDocument/2006/relationships/image" Target="../media/image1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0.png"/><Relationship Id="rId4" Type="http://schemas.openxmlformats.org/officeDocument/2006/relationships/image" Target="../media/image300.png"/><Relationship Id="rId9" Type="http://schemas.openxmlformats.org/officeDocument/2006/relationships/image" Target="../media/image296.png"/><Relationship Id="rId5" Type="http://schemas.openxmlformats.org/officeDocument/2006/relationships/image" Target="../media/image281.jpg"/><Relationship Id="rId6" Type="http://schemas.openxmlformats.org/officeDocument/2006/relationships/image" Target="../media/image279.png"/><Relationship Id="rId7" Type="http://schemas.openxmlformats.org/officeDocument/2006/relationships/image" Target="../media/image278.png"/><Relationship Id="rId8" Type="http://schemas.openxmlformats.org/officeDocument/2006/relationships/image" Target="../media/image287.png"/><Relationship Id="rId11" Type="http://schemas.openxmlformats.org/officeDocument/2006/relationships/image" Target="../media/image301.png"/><Relationship Id="rId10" Type="http://schemas.openxmlformats.org/officeDocument/2006/relationships/image" Target="../media/image286.png"/><Relationship Id="rId13" Type="http://schemas.openxmlformats.org/officeDocument/2006/relationships/image" Target="../media/image302.png"/><Relationship Id="rId12" Type="http://schemas.openxmlformats.org/officeDocument/2006/relationships/image" Target="../media/image288.png"/><Relationship Id="rId15" Type="http://schemas.openxmlformats.org/officeDocument/2006/relationships/image" Target="../media/image295.png"/><Relationship Id="rId14" Type="http://schemas.openxmlformats.org/officeDocument/2006/relationships/image" Target="../media/image115.png"/></Relationships>
</file>

<file path=ppt/slides/_rels/slide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3.png"/><Relationship Id="rId22" Type="http://schemas.openxmlformats.org/officeDocument/2006/relationships/image" Target="../media/image135.png"/><Relationship Id="rId21" Type="http://schemas.openxmlformats.org/officeDocument/2006/relationships/image" Target="../media/image311.png"/><Relationship Id="rId23" Type="http://schemas.openxmlformats.org/officeDocument/2006/relationships/image" Target="../media/image3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9.png"/><Relationship Id="rId4" Type="http://schemas.openxmlformats.org/officeDocument/2006/relationships/image" Target="../media/image293.png"/><Relationship Id="rId9" Type="http://schemas.openxmlformats.org/officeDocument/2006/relationships/image" Target="../media/image308.png"/><Relationship Id="rId5" Type="http://schemas.openxmlformats.org/officeDocument/2006/relationships/image" Target="../media/image316.png"/><Relationship Id="rId6" Type="http://schemas.openxmlformats.org/officeDocument/2006/relationships/image" Target="../media/image291.png"/><Relationship Id="rId7" Type="http://schemas.openxmlformats.org/officeDocument/2006/relationships/image" Target="../media/image290.png"/><Relationship Id="rId8" Type="http://schemas.openxmlformats.org/officeDocument/2006/relationships/image" Target="../media/image315.jpg"/><Relationship Id="rId11" Type="http://schemas.openxmlformats.org/officeDocument/2006/relationships/image" Target="../media/image298.png"/><Relationship Id="rId10" Type="http://schemas.openxmlformats.org/officeDocument/2006/relationships/image" Target="../media/image297.png"/><Relationship Id="rId13" Type="http://schemas.openxmlformats.org/officeDocument/2006/relationships/image" Target="../media/image303.png"/><Relationship Id="rId12" Type="http://schemas.openxmlformats.org/officeDocument/2006/relationships/image" Target="../media/image299.png"/><Relationship Id="rId15" Type="http://schemas.openxmlformats.org/officeDocument/2006/relationships/image" Target="../media/image326.png"/><Relationship Id="rId14" Type="http://schemas.openxmlformats.org/officeDocument/2006/relationships/image" Target="../media/image304.png"/><Relationship Id="rId17" Type="http://schemas.openxmlformats.org/officeDocument/2006/relationships/image" Target="../media/image307.jpg"/><Relationship Id="rId16" Type="http://schemas.openxmlformats.org/officeDocument/2006/relationships/image" Target="../media/image306.png"/><Relationship Id="rId19" Type="http://schemas.openxmlformats.org/officeDocument/2006/relationships/image" Target="../media/image310.png"/><Relationship Id="rId18" Type="http://schemas.openxmlformats.org/officeDocument/2006/relationships/image" Target="../media/image30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3.png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5" Type="http://schemas.openxmlformats.org/officeDocument/2006/relationships/image" Target="../media/image337.jpg"/><Relationship Id="rId6" Type="http://schemas.openxmlformats.org/officeDocument/2006/relationships/image" Target="../media/image318.png"/><Relationship Id="rId7" Type="http://schemas.openxmlformats.org/officeDocument/2006/relationships/image" Target="../media/image317.png"/><Relationship Id="rId8" Type="http://schemas.openxmlformats.org/officeDocument/2006/relationships/image" Target="../media/image330.png"/><Relationship Id="rId11" Type="http://schemas.openxmlformats.org/officeDocument/2006/relationships/image" Target="../media/image321.png"/><Relationship Id="rId10" Type="http://schemas.openxmlformats.org/officeDocument/2006/relationships/image" Target="../media/image320.png"/><Relationship Id="rId13" Type="http://schemas.openxmlformats.org/officeDocument/2006/relationships/image" Target="../media/image115.png"/><Relationship Id="rId12" Type="http://schemas.openxmlformats.org/officeDocument/2006/relationships/image" Target="../media/image3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10" Type="http://schemas.openxmlformats.org/officeDocument/2006/relationships/image" Target="../media/image13.jpg"/><Relationship Id="rId9" Type="http://schemas.openxmlformats.org/officeDocument/2006/relationships/image" Target="../media/image35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7.jpg"/><Relationship Id="rId4" Type="http://schemas.openxmlformats.org/officeDocument/2006/relationships/image" Target="../media/image324.png"/><Relationship Id="rId5" Type="http://schemas.openxmlformats.org/officeDocument/2006/relationships/image" Target="../media/image322.png"/></Relationships>
</file>

<file path=ppt/slides/_rels/slide31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9.jpg"/><Relationship Id="rId4" Type="http://schemas.openxmlformats.org/officeDocument/2006/relationships/image" Target="../media/image328.png"/><Relationship Id="rId9" Type="http://schemas.openxmlformats.org/officeDocument/2006/relationships/image" Target="../media/image353.png"/><Relationship Id="rId5" Type="http://schemas.openxmlformats.org/officeDocument/2006/relationships/image" Target="../media/image325.png"/><Relationship Id="rId6" Type="http://schemas.openxmlformats.org/officeDocument/2006/relationships/image" Target="../media/image333.png"/><Relationship Id="rId7" Type="http://schemas.openxmlformats.org/officeDocument/2006/relationships/image" Target="../media/image332.png"/><Relationship Id="rId8" Type="http://schemas.openxmlformats.org/officeDocument/2006/relationships/image" Target="../media/image331.png"/><Relationship Id="rId11" Type="http://schemas.openxmlformats.org/officeDocument/2006/relationships/image" Target="../media/image334.png"/><Relationship Id="rId10" Type="http://schemas.openxmlformats.org/officeDocument/2006/relationships/image" Target="../media/image335.png"/><Relationship Id="rId13" Type="http://schemas.openxmlformats.org/officeDocument/2006/relationships/image" Target="../media/image142.png"/><Relationship Id="rId12" Type="http://schemas.openxmlformats.org/officeDocument/2006/relationships/image" Target="../media/image349.png"/><Relationship Id="rId15" Type="http://schemas.openxmlformats.org/officeDocument/2006/relationships/image" Target="../media/image345.png"/><Relationship Id="rId14" Type="http://schemas.openxmlformats.org/officeDocument/2006/relationships/image" Target="../media/image361.png"/><Relationship Id="rId17" Type="http://schemas.openxmlformats.org/officeDocument/2006/relationships/image" Target="../media/image147.png"/><Relationship Id="rId16" Type="http://schemas.openxmlformats.org/officeDocument/2006/relationships/image" Target="../media/image339.png"/><Relationship Id="rId19" Type="http://schemas.openxmlformats.org/officeDocument/2006/relationships/image" Target="../media/image341.png"/><Relationship Id="rId18" Type="http://schemas.openxmlformats.org/officeDocument/2006/relationships/image" Target="../media/image338.png"/></Relationships>
</file>

<file path=ppt/slides/_rels/slide3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56.png"/><Relationship Id="rId21" Type="http://schemas.openxmlformats.org/officeDocument/2006/relationships/image" Target="../media/image3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0.png"/><Relationship Id="rId4" Type="http://schemas.openxmlformats.org/officeDocument/2006/relationships/image" Target="../media/image343.png"/><Relationship Id="rId9" Type="http://schemas.openxmlformats.org/officeDocument/2006/relationships/image" Target="../media/image142.png"/><Relationship Id="rId5" Type="http://schemas.openxmlformats.org/officeDocument/2006/relationships/image" Target="../media/image342.png"/><Relationship Id="rId6" Type="http://schemas.openxmlformats.org/officeDocument/2006/relationships/image" Target="../media/image359.png"/><Relationship Id="rId7" Type="http://schemas.openxmlformats.org/officeDocument/2006/relationships/image" Target="../media/image369.jpg"/><Relationship Id="rId8" Type="http://schemas.openxmlformats.org/officeDocument/2006/relationships/image" Target="../media/image354.png"/><Relationship Id="rId11" Type="http://schemas.openxmlformats.org/officeDocument/2006/relationships/image" Target="../media/image358.png"/><Relationship Id="rId10" Type="http://schemas.openxmlformats.org/officeDocument/2006/relationships/image" Target="../media/image344.png"/><Relationship Id="rId13" Type="http://schemas.openxmlformats.org/officeDocument/2006/relationships/image" Target="../media/image348.png"/><Relationship Id="rId12" Type="http://schemas.openxmlformats.org/officeDocument/2006/relationships/image" Target="../media/image147.png"/><Relationship Id="rId15" Type="http://schemas.openxmlformats.org/officeDocument/2006/relationships/image" Target="../media/image347.png"/><Relationship Id="rId14" Type="http://schemas.openxmlformats.org/officeDocument/2006/relationships/image" Target="../media/image189.png"/><Relationship Id="rId17" Type="http://schemas.openxmlformats.org/officeDocument/2006/relationships/image" Target="../media/image352.png"/><Relationship Id="rId16" Type="http://schemas.openxmlformats.org/officeDocument/2006/relationships/image" Target="../media/image346.png"/><Relationship Id="rId19" Type="http://schemas.openxmlformats.org/officeDocument/2006/relationships/image" Target="../media/image351.png"/><Relationship Id="rId18" Type="http://schemas.openxmlformats.org/officeDocument/2006/relationships/image" Target="../media/image3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7.png"/><Relationship Id="rId4" Type="http://schemas.openxmlformats.org/officeDocument/2006/relationships/image" Target="../media/image374.png"/><Relationship Id="rId9" Type="http://schemas.openxmlformats.org/officeDocument/2006/relationships/image" Target="../media/image120.png"/><Relationship Id="rId5" Type="http://schemas.openxmlformats.org/officeDocument/2006/relationships/image" Target="../media/image334.png"/><Relationship Id="rId6" Type="http://schemas.openxmlformats.org/officeDocument/2006/relationships/image" Target="../media/image360.png"/><Relationship Id="rId7" Type="http://schemas.openxmlformats.org/officeDocument/2006/relationships/image" Target="../media/image382.jpg"/><Relationship Id="rId8" Type="http://schemas.openxmlformats.org/officeDocument/2006/relationships/image" Target="../media/image119.png"/><Relationship Id="rId11" Type="http://schemas.openxmlformats.org/officeDocument/2006/relationships/image" Target="../media/image378.png"/><Relationship Id="rId10" Type="http://schemas.openxmlformats.org/officeDocument/2006/relationships/image" Target="../media/image362.png"/><Relationship Id="rId13" Type="http://schemas.openxmlformats.org/officeDocument/2006/relationships/image" Target="../media/image125.png"/><Relationship Id="rId12" Type="http://schemas.openxmlformats.org/officeDocument/2006/relationships/image" Target="../media/image363.png"/><Relationship Id="rId15" Type="http://schemas.openxmlformats.org/officeDocument/2006/relationships/image" Target="../media/image380.png"/><Relationship Id="rId14" Type="http://schemas.openxmlformats.org/officeDocument/2006/relationships/image" Target="../media/image36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5.jpg"/><Relationship Id="rId4" Type="http://schemas.openxmlformats.org/officeDocument/2006/relationships/image" Target="../media/image381.png"/><Relationship Id="rId5" Type="http://schemas.openxmlformats.org/officeDocument/2006/relationships/image" Target="../media/image37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6.png"/><Relationship Id="rId4" Type="http://schemas.openxmlformats.org/officeDocument/2006/relationships/image" Target="../media/image367.png"/><Relationship Id="rId9" Type="http://schemas.openxmlformats.org/officeDocument/2006/relationships/image" Target="../media/image386.png"/><Relationship Id="rId5" Type="http://schemas.openxmlformats.org/officeDocument/2006/relationships/image" Target="../media/image368.png"/><Relationship Id="rId6" Type="http://schemas.openxmlformats.org/officeDocument/2006/relationships/image" Target="../media/image370.png"/><Relationship Id="rId7" Type="http://schemas.openxmlformats.org/officeDocument/2006/relationships/image" Target="../media/image376.png"/><Relationship Id="rId8" Type="http://schemas.openxmlformats.org/officeDocument/2006/relationships/image" Target="../media/image371.png"/><Relationship Id="rId11" Type="http://schemas.openxmlformats.org/officeDocument/2006/relationships/image" Target="../media/image372.png"/><Relationship Id="rId10" Type="http://schemas.openxmlformats.org/officeDocument/2006/relationships/image" Target="../media/image379.png"/><Relationship Id="rId13" Type="http://schemas.openxmlformats.org/officeDocument/2006/relationships/image" Target="../media/image387.png"/><Relationship Id="rId12" Type="http://schemas.openxmlformats.org/officeDocument/2006/relationships/image" Target="../media/image375.png"/><Relationship Id="rId15" Type="http://schemas.openxmlformats.org/officeDocument/2006/relationships/image" Target="../media/image391.jpg"/><Relationship Id="rId14" Type="http://schemas.openxmlformats.org/officeDocument/2006/relationships/image" Target="../media/image390.png"/><Relationship Id="rId16" Type="http://schemas.openxmlformats.org/officeDocument/2006/relationships/image" Target="../media/image39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7.png"/><Relationship Id="rId4" Type="http://schemas.openxmlformats.org/officeDocument/2006/relationships/image" Target="../media/image384.png"/><Relationship Id="rId9" Type="http://schemas.openxmlformats.org/officeDocument/2006/relationships/image" Target="../media/image389.png"/><Relationship Id="rId5" Type="http://schemas.openxmlformats.org/officeDocument/2006/relationships/image" Target="../media/image388.png"/><Relationship Id="rId6" Type="http://schemas.openxmlformats.org/officeDocument/2006/relationships/image" Target="../media/image398.png"/><Relationship Id="rId7" Type="http://schemas.openxmlformats.org/officeDocument/2006/relationships/image" Target="../media/image383.png"/><Relationship Id="rId8" Type="http://schemas.openxmlformats.org/officeDocument/2006/relationships/image" Target="../media/image385.png"/><Relationship Id="rId11" Type="http://schemas.openxmlformats.org/officeDocument/2006/relationships/image" Target="../media/image396.png"/><Relationship Id="rId10" Type="http://schemas.openxmlformats.org/officeDocument/2006/relationships/image" Target="../media/image393.png"/><Relationship Id="rId13" Type="http://schemas.openxmlformats.org/officeDocument/2006/relationships/image" Target="../media/image401.png"/><Relationship Id="rId12" Type="http://schemas.openxmlformats.org/officeDocument/2006/relationships/image" Target="../media/image392.jpg"/><Relationship Id="rId15" Type="http://schemas.openxmlformats.org/officeDocument/2006/relationships/image" Target="../media/image397.png"/><Relationship Id="rId14" Type="http://schemas.openxmlformats.org/officeDocument/2006/relationships/image" Target="../media/image395.png"/><Relationship Id="rId17" Type="http://schemas.openxmlformats.org/officeDocument/2006/relationships/image" Target="../media/image405.png"/><Relationship Id="rId16" Type="http://schemas.openxmlformats.org/officeDocument/2006/relationships/image" Target="../media/image399.png"/><Relationship Id="rId19" Type="http://schemas.openxmlformats.org/officeDocument/2006/relationships/image" Target="../media/image402.png"/><Relationship Id="rId18" Type="http://schemas.openxmlformats.org/officeDocument/2006/relationships/image" Target="../media/image40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3.png"/><Relationship Id="rId4" Type="http://schemas.openxmlformats.org/officeDocument/2006/relationships/image" Target="../media/image404.png"/><Relationship Id="rId9" Type="http://schemas.openxmlformats.org/officeDocument/2006/relationships/image" Target="../media/image413.png"/><Relationship Id="rId5" Type="http://schemas.openxmlformats.org/officeDocument/2006/relationships/image" Target="../media/image409.png"/><Relationship Id="rId6" Type="http://schemas.openxmlformats.org/officeDocument/2006/relationships/image" Target="../media/image410.png"/><Relationship Id="rId7" Type="http://schemas.openxmlformats.org/officeDocument/2006/relationships/image" Target="../media/image408.png"/><Relationship Id="rId8" Type="http://schemas.openxmlformats.org/officeDocument/2006/relationships/image" Target="../media/image406.png"/><Relationship Id="rId11" Type="http://schemas.openxmlformats.org/officeDocument/2006/relationships/image" Target="../media/image419.png"/><Relationship Id="rId10" Type="http://schemas.openxmlformats.org/officeDocument/2006/relationships/image" Target="../media/image415.png"/><Relationship Id="rId13" Type="http://schemas.openxmlformats.org/officeDocument/2006/relationships/image" Target="../media/image412.png"/><Relationship Id="rId12" Type="http://schemas.openxmlformats.org/officeDocument/2006/relationships/image" Target="../media/image422.png"/><Relationship Id="rId15" Type="http://schemas.openxmlformats.org/officeDocument/2006/relationships/image" Target="../media/image420.png"/><Relationship Id="rId14" Type="http://schemas.openxmlformats.org/officeDocument/2006/relationships/image" Target="../media/image407.png"/><Relationship Id="rId17" Type="http://schemas.openxmlformats.org/officeDocument/2006/relationships/image" Target="../media/image411.png"/><Relationship Id="rId16" Type="http://schemas.openxmlformats.org/officeDocument/2006/relationships/image" Target="../media/image173.png"/><Relationship Id="rId19" Type="http://schemas.openxmlformats.org/officeDocument/2006/relationships/image" Target="../media/image416.png"/><Relationship Id="rId18" Type="http://schemas.openxmlformats.org/officeDocument/2006/relationships/image" Target="../media/image41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4.png"/><Relationship Id="rId4" Type="http://schemas.openxmlformats.org/officeDocument/2006/relationships/image" Target="../media/image417.png"/><Relationship Id="rId5" Type="http://schemas.openxmlformats.org/officeDocument/2006/relationships/image" Target="../media/image426.png"/><Relationship Id="rId6" Type="http://schemas.openxmlformats.org/officeDocument/2006/relationships/image" Target="../media/image423.png"/><Relationship Id="rId7" Type="http://schemas.openxmlformats.org/officeDocument/2006/relationships/image" Target="../media/image418.png"/><Relationship Id="rId8" Type="http://schemas.openxmlformats.org/officeDocument/2006/relationships/image" Target="../media/image4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10" Type="http://schemas.openxmlformats.org/officeDocument/2006/relationships/image" Target="../media/image22.jpg"/><Relationship Id="rId9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9.png"/><Relationship Id="rId13" Type="http://schemas.openxmlformats.org/officeDocument/2006/relationships/image" Target="../media/image34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5" Type="http://schemas.openxmlformats.org/officeDocument/2006/relationships/image" Target="../media/image36.png"/><Relationship Id="rId14" Type="http://schemas.openxmlformats.org/officeDocument/2006/relationships/image" Target="../media/image47.png"/><Relationship Id="rId17" Type="http://schemas.openxmlformats.org/officeDocument/2006/relationships/image" Target="../media/image41.png"/><Relationship Id="rId16" Type="http://schemas.openxmlformats.org/officeDocument/2006/relationships/image" Target="../media/image3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jpg"/><Relationship Id="rId4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59.png"/><Relationship Id="rId7" Type="http://schemas.openxmlformats.org/officeDocument/2006/relationships/image" Target="../media/image51.png"/><Relationship Id="rId8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Relationship Id="rId5" Type="http://schemas.openxmlformats.org/officeDocument/2006/relationships/image" Target="../media/image45.png"/><Relationship Id="rId6" Type="http://schemas.openxmlformats.org/officeDocument/2006/relationships/image" Target="../media/image48.png"/><Relationship Id="rId7" Type="http://schemas.openxmlformats.org/officeDocument/2006/relationships/image" Target="../media/image61.png"/><Relationship Id="rId8" Type="http://schemas.openxmlformats.org/officeDocument/2006/relationships/image" Target="../media/image50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png"/><Relationship Id="rId22" Type="http://schemas.openxmlformats.org/officeDocument/2006/relationships/image" Target="../media/image73.png"/><Relationship Id="rId21" Type="http://schemas.openxmlformats.org/officeDocument/2006/relationships/image" Target="../media/image71.png"/><Relationship Id="rId24" Type="http://schemas.openxmlformats.org/officeDocument/2006/relationships/image" Target="../media/image88.png"/><Relationship Id="rId23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0.png"/><Relationship Id="rId4" Type="http://schemas.openxmlformats.org/officeDocument/2006/relationships/image" Target="../media/image72.png"/><Relationship Id="rId9" Type="http://schemas.openxmlformats.org/officeDocument/2006/relationships/image" Target="../media/image65.png"/><Relationship Id="rId26" Type="http://schemas.openxmlformats.org/officeDocument/2006/relationships/image" Target="../media/image75.png"/><Relationship Id="rId25" Type="http://schemas.openxmlformats.org/officeDocument/2006/relationships/image" Target="../media/image85.png"/><Relationship Id="rId28" Type="http://schemas.openxmlformats.org/officeDocument/2006/relationships/image" Target="../media/image94.png"/><Relationship Id="rId27" Type="http://schemas.openxmlformats.org/officeDocument/2006/relationships/image" Target="../media/image78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29" Type="http://schemas.openxmlformats.org/officeDocument/2006/relationships/image" Target="../media/image80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Relationship Id="rId31" Type="http://schemas.openxmlformats.org/officeDocument/2006/relationships/image" Target="../media/image96.png"/><Relationship Id="rId30" Type="http://schemas.openxmlformats.org/officeDocument/2006/relationships/image" Target="../media/image81.png"/><Relationship Id="rId11" Type="http://schemas.openxmlformats.org/officeDocument/2006/relationships/image" Target="../media/image76.png"/><Relationship Id="rId33" Type="http://schemas.openxmlformats.org/officeDocument/2006/relationships/image" Target="../media/image84.png"/><Relationship Id="rId10" Type="http://schemas.openxmlformats.org/officeDocument/2006/relationships/image" Target="../media/image87.png"/><Relationship Id="rId32" Type="http://schemas.openxmlformats.org/officeDocument/2006/relationships/image" Target="../media/image82.png"/><Relationship Id="rId13" Type="http://schemas.openxmlformats.org/officeDocument/2006/relationships/image" Target="../media/image68.png"/><Relationship Id="rId35" Type="http://schemas.openxmlformats.org/officeDocument/2006/relationships/image" Target="../media/image90.png"/><Relationship Id="rId12" Type="http://schemas.openxmlformats.org/officeDocument/2006/relationships/image" Target="../media/image64.png"/><Relationship Id="rId34" Type="http://schemas.openxmlformats.org/officeDocument/2006/relationships/image" Target="../media/image86.png"/><Relationship Id="rId15" Type="http://schemas.openxmlformats.org/officeDocument/2006/relationships/image" Target="../media/image66.png"/><Relationship Id="rId14" Type="http://schemas.openxmlformats.org/officeDocument/2006/relationships/image" Target="../media/image83.png"/><Relationship Id="rId36" Type="http://schemas.openxmlformats.org/officeDocument/2006/relationships/image" Target="../media/image91.png"/><Relationship Id="rId17" Type="http://schemas.openxmlformats.org/officeDocument/2006/relationships/image" Target="../media/image74.png"/><Relationship Id="rId16" Type="http://schemas.openxmlformats.org/officeDocument/2006/relationships/image" Target="../media/image67.png"/><Relationship Id="rId19" Type="http://schemas.openxmlformats.org/officeDocument/2006/relationships/image" Target="../media/image89.png"/><Relationship Id="rId18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3" y="0"/>
            <a:ext cx="7704455" cy="1098550"/>
          </a:xfrm>
          <a:custGeom>
            <a:rect b="b" l="l" r="r" t="t"/>
            <a:pathLst>
              <a:path extrusionOk="0" h="1098550" w="7704455">
                <a:moveTo>
                  <a:pt x="7704004" y="0"/>
                </a:moveTo>
                <a:lnTo>
                  <a:pt x="0" y="0"/>
                </a:lnTo>
                <a:lnTo>
                  <a:pt x="0" y="1098006"/>
                </a:lnTo>
                <a:lnTo>
                  <a:pt x="7704004" y="1098006"/>
                </a:lnTo>
                <a:lnTo>
                  <a:pt x="7704004" y="0"/>
                </a:lnTo>
                <a:close/>
              </a:path>
            </a:pathLst>
          </a:custGeom>
          <a:solidFill>
            <a:srgbClr val="81828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4" name="Google Shape;44;p7"/>
          <p:cNvGrpSpPr/>
          <p:nvPr/>
        </p:nvGrpSpPr>
        <p:grpSpPr>
          <a:xfrm>
            <a:off x="-3" y="9071988"/>
            <a:ext cx="7704455" cy="1764030"/>
            <a:chOff x="-3" y="9071988"/>
            <a:chExt cx="7704455" cy="1764030"/>
          </a:xfrm>
        </p:grpSpPr>
        <p:sp>
          <p:nvSpPr>
            <p:cNvPr id="45" name="Google Shape;45;p7"/>
            <p:cNvSpPr/>
            <p:nvPr/>
          </p:nvSpPr>
          <p:spPr>
            <a:xfrm>
              <a:off x="-3" y="9071988"/>
              <a:ext cx="7704455" cy="1764030"/>
            </a:xfrm>
            <a:custGeom>
              <a:rect b="b" l="l" r="r" t="t"/>
              <a:pathLst>
                <a:path extrusionOk="0" h="1764029" w="7704455">
                  <a:moveTo>
                    <a:pt x="7704004" y="0"/>
                  </a:moveTo>
                  <a:lnTo>
                    <a:pt x="0" y="0"/>
                  </a:lnTo>
                  <a:lnTo>
                    <a:pt x="0" y="1764010"/>
                  </a:lnTo>
                  <a:lnTo>
                    <a:pt x="7704004" y="1764010"/>
                  </a:lnTo>
                  <a:lnTo>
                    <a:pt x="7704004" y="0"/>
                  </a:lnTo>
                  <a:close/>
                </a:path>
              </a:pathLst>
            </a:custGeom>
            <a:solidFill>
              <a:srgbClr val="818281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6" name="Google Shape;46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08232" y="9688254"/>
              <a:ext cx="3287534" cy="2265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4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2010" y="6910364"/>
            <a:ext cx="3779978" cy="2069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7"/>
          <p:cNvGrpSpPr/>
          <p:nvPr/>
        </p:nvGrpSpPr>
        <p:grpSpPr>
          <a:xfrm>
            <a:off x="251999" y="3255393"/>
            <a:ext cx="7199999" cy="3549541"/>
            <a:chOff x="251999" y="3255393"/>
            <a:chExt cx="7199999" cy="3549541"/>
          </a:xfrm>
        </p:grpSpPr>
        <p:sp>
          <p:nvSpPr>
            <p:cNvPr id="49" name="Google Shape;49;p7"/>
            <p:cNvSpPr/>
            <p:nvPr/>
          </p:nvSpPr>
          <p:spPr>
            <a:xfrm>
              <a:off x="2401520" y="3417626"/>
              <a:ext cx="2895600" cy="1582420"/>
            </a:xfrm>
            <a:custGeom>
              <a:rect b="b" l="l" r="r" t="t"/>
              <a:pathLst>
                <a:path extrusionOk="0" h="1582420" w="2895600">
                  <a:moveTo>
                    <a:pt x="2895599" y="1582033"/>
                  </a:moveTo>
                  <a:lnTo>
                    <a:pt x="2895599" y="1581197"/>
                  </a:lnTo>
                  <a:lnTo>
                    <a:pt x="0" y="1581197"/>
                  </a:lnTo>
                  <a:lnTo>
                    <a:pt x="0" y="1582033"/>
                  </a:lnTo>
                  <a:lnTo>
                    <a:pt x="2895599" y="1582033"/>
                  </a:lnTo>
                  <a:close/>
                </a:path>
                <a:path extrusionOk="0" h="1582420" w="2895600">
                  <a:moveTo>
                    <a:pt x="571499" y="963754"/>
                  </a:moveTo>
                  <a:lnTo>
                    <a:pt x="571499" y="962907"/>
                  </a:lnTo>
                  <a:lnTo>
                    <a:pt x="431799" y="951449"/>
                  </a:lnTo>
                  <a:lnTo>
                    <a:pt x="165099" y="975494"/>
                  </a:lnTo>
                  <a:lnTo>
                    <a:pt x="165099" y="976277"/>
                  </a:lnTo>
                  <a:lnTo>
                    <a:pt x="431799" y="952312"/>
                  </a:lnTo>
                  <a:lnTo>
                    <a:pt x="571499" y="963754"/>
                  </a:lnTo>
                  <a:close/>
                </a:path>
                <a:path extrusionOk="0" h="1582420" w="2895600">
                  <a:moveTo>
                    <a:pt x="698499" y="598354"/>
                  </a:moveTo>
                  <a:lnTo>
                    <a:pt x="698499" y="597831"/>
                  </a:lnTo>
                  <a:lnTo>
                    <a:pt x="685799" y="598022"/>
                  </a:lnTo>
                  <a:lnTo>
                    <a:pt x="685799" y="599592"/>
                  </a:lnTo>
                  <a:lnTo>
                    <a:pt x="660970" y="601445"/>
                  </a:lnTo>
                  <a:lnTo>
                    <a:pt x="660817" y="601572"/>
                  </a:lnTo>
                  <a:lnTo>
                    <a:pt x="660399" y="602017"/>
                  </a:lnTo>
                  <a:lnTo>
                    <a:pt x="660399" y="602667"/>
                  </a:lnTo>
                  <a:lnTo>
                    <a:pt x="596899" y="611068"/>
                  </a:lnTo>
                  <a:lnTo>
                    <a:pt x="584199" y="610111"/>
                  </a:lnTo>
                  <a:lnTo>
                    <a:pt x="571499" y="612533"/>
                  </a:lnTo>
                  <a:lnTo>
                    <a:pt x="571499" y="613282"/>
                  </a:lnTo>
                  <a:lnTo>
                    <a:pt x="584199" y="610999"/>
                  </a:lnTo>
                  <a:lnTo>
                    <a:pt x="596899" y="611853"/>
                  </a:lnTo>
                  <a:lnTo>
                    <a:pt x="698499" y="598354"/>
                  </a:lnTo>
                  <a:close/>
                </a:path>
                <a:path extrusionOk="0" h="1582420" w="2895600">
                  <a:moveTo>
                    <a:pt x="698499" y="650737"/>
                  </a:moveTo>
                  <a:lnTo>
                    <a:pt x="698499" y="649902"/>
                  </a:lnTo>
                  <a:lnTo>
                    <a:pt x="596899" y="662615"/>
                  </a:lnTo>
                  <a:lnTo>
                    <a:pt x="596899" y="663163"/>
                  </a:lnTo>
                  <a:lnTo>
                    <a:pt x="698499" y="650737"/>
                  </a:lnTo>
                  <a:close/>
                </a:path>
                <a:path extrusionOk="0" h="1582420" w="2895600">
                  <a:moveTo>
                    <a:pt x="698499" y="651896"/>
                  </a:moveTo>
                  <a:lnTo>
                    <a:pt x="698499" y="651049"/>
                  </a:lnTo>
                  <a:lnTo>
                    <a:pt x="596899" y="663494"/>
                  </a:lnTo>
                  <a:lnTo>
                    <a:pt x="596899" y="664287"/>
                  </a:lnTo>
                  <a:lnTo>
                    <a:pt x="698499" y="651896"/>
                  </a:lnTo>
                  <a:close/>
                </a:path>
                <a:path extrusionOk="0" h="1582420" w="2895600">
                  <a:moveTo>
                    <a:pt x="660399" y="658620"/>
                  </a:moveTo>
                  <a:lnTo>
                    <a:pt x="660399" y="658024"/>
                  </a:lnTo>
                  <a:lnTo>
                    <a:pt x="596899" y="665759"/>
                  </a:lnTo>
                  <a:lnTo>
                    <a:pt x="596899" y="692497"/>
                  </a:lnTo>
                  <a:lnTo>
                    <a:pt x="609599" y="691116"/>
                  </a:lnTo>
                  <a:lnTo>
                    <a:pt x="609599" y="666281"/>
                  </a:lnTo>
                  <a:lnTo>
                    <a:pt x="622299" y="664024"/>
                  </a:lnTo>
                  <a:lnTo>
                    <a:pt x="622299" y="663506"/>
                  </a:lnTo>
                  <a:lnTo>
                    <a:pt x="634999" y="661335"/>
                  </a:lnTo>
                  <a:lnTo>
                    <a:pt x="634999" y="688353"/>
                  </a:lnTo>
                  <a:lnTo>
                    <a:pt x="647699" y="686971"/>
                  </a:lnTo>
                  <a:lnTo>
                    <a:pt x="647699" y="660819"/>
                  </a:lnTo>
                  <a:lnTo>
                    <a:pt x="660399" y="658620"/>
                  </a:lnTo>
                  <a:close/>
                </a:path>
                <a:path extrusionOk="0" h="1582420" w="2895600">
                  <a:moveTo>
                    <a:pt x="698499" y="683673"/>
                  </a:moveTo>
                  <a:lnTo>
                    <a:pt x="698499" y="682838"/>
                  </a:lnTo>
                  <a:lnTo>
                    <a:pt x="596899" y="694454"/>
                  </a:lnTo>
                  <a:lnTo>
                    <a:pt x="596899" y="737958"/>
                  </a:lnTo>
                  <a:lnTo>
                    <a:pt x="609599" y="736560"/>
                  </a:lnTo>
                  <a:lnTo>
                    <a:pt x="609599" y="695074"/>
                  </a:lnTo>
                  <a:lnTo>
                    <a:pt x="622299" y="692940"/>
                  </a:lnTo>
                  <a:lnTo>
                    <a:pt x="622299" y="692442"/>
                  </a:lnTo>
                  <a:lnTo>
                    <a:pt x="634999" y="690412"/>
                  </a:lnTo>
                  <a:lnTo>
                    <a:pt x="634999" y="733763"/>
                  </a:lnTo>
                  <a:lnTo>
                    <a:pt x="647699" y="732365"/>
                  </a:lnTo>
                  <a:lnTo>
                    <a:pt x="647699" y="689915"/>
                  </a:lnTo>
                  <a:lnTo>
                    <a:pt x="660399" y="687827"/>
                  </a:lnTo>
                  <a:lnTo>
                    <a:pt x="660399" y="687366"/>
                  </a:lnTo>
                  <a:lnTo>
                    <a:pt x="685799" y="685275"/>
                  </a:lnTo>
                  <a:lnTo>
                    <a:pt x="685799" y="684796"/>
                  </a:lnTo>
                  <a:lnTo>
                    <a:pt x="698499" y="683673"/>
                  </a:lnTo>
                  <a:close/>
                </a:path>
                <a:path extrusionOk="0" h="1582420" w="2895600">
                  <a:moveTo>
                    <a:pt x="698499" y="728183"/>
                  </a:moveTo>
                  <a:lnTo>
                    <a:pt x="698499" y="727348"/>
                  </a:lnTo>
                  <a:lnTo>
                    <a:pt x="596899" y="738601"/>
                  </a:lnTo>
                  <a:lnTo>
                    <a:pt x="596899" y="739941"/>
                  </a:lnTo>
                  <a:lnTo>
                    <a:pt x="698499" y="728183"/>
                  </a:lnTo>
                  <a:close/>
                </a:path>
                <a:path extrusionOk="0" h="1582420" w="2895600">
                  <a:moveTo>
                    <a:pt x="698499" y="797480"/>
                  </a:moveTo>
                  <a:lnTo>
                    <a:pt x="698499" y="796642"/>
                  </a:lnTo>
                  <a:lnTo>
                    <a:pt x="596899" y="807416"/>
                  </a:lnTo>
                  <a:lnTo>
                    <a:pt x="596899" y="807982"/>
                  </a:lnTo>
                  <a:lnTo>
                    <a:pt x="698499" y="797480"/>
                  </a:lnTo>
                  <a:close/>
                </a:path>
                <a:path extrusionOk="0" h="1582420" w="2895600">
                  <a:moveTo>
                    <a:pt x="698499" y="798768"/>
                  </a:moveTo>
                  <a:lnTo>
                    <a:pt x="698499" y="797930"/>
                  </a:lnTo>
                  <a:lnTo>
                    <a:pt x="596899" y="808245"/>
                  </a:lnTo>
                  <a:lnTo>
                    <a:pt x="596899" y="809043"/>
                  </a:lnTo>
                  <a:lnTo>
                    <a:pt x="698499" y="798768"/>
                  </a:lnTo>
                  <a:close/>
                </a:path>
                <a:path extrusionOk="0" h="1582420" w="2895600">
                  <a:moveTo>
                    <a:pt x="698499" y="801338"/>
                  </a:moveTo>
                  <a:lnTo>
                    <a:pt x="698499" y="800500"/>
                  </a:lnTo>
                  <a:lnTo>
                    <a:pt x="596899" y="810516"/>
                  </a:lnTo>
                  <a:lnTo>
                    <a:pt x="596899" y="837375"/>
                  </a:lnTo>
                  <a:lnTo>
                    <a:pt x="609599" y="836200"/>
                  </a:lnTo>
                  <a:lnTo>
                    <a:pt x="609599" y="811100"/>
                  </a:lnTo>
                  <a:lnTo>
                    <a:pt x="622299" y="809274"/>
                  </a:lnTo>
                  <a:lnTo>
                    <a:pt x="622299" y="808851"/>
                  </a:lnTo>
                  <a:lnTo>
                    <a:pt x="634999" y="807103"/>
                  </a:lnTo>
                  <a:lnTo>
                    <a:pt x="634999" y="833850"/>
                  </a:lnTo>
                  <a:lnTo>
                    <a:pt x="647699" y="832676"/>
                  </a:lnTo>
                  <a:lnTo>
                    <a:pt x="647699" y="806685"/>
                  </a:lnTo>
                  <a:lnTo>
                    <a:pt x="660399" y="804907"/>
                  </a:lnTo>
                  <a:lnTo>
                    <a:pt x="660399" y="804489"/>
                  </a:lnTo>
                  <a:lnTo>
                    <a:pt x="685799" y="802697"/>
                  </a:lnTo>
                  <a:lnTo>
                    <a:pt x="685799" y="802311"/>
                  </a:lnTo>
                  <a:lnTo>
                    <a:pt x="698499" y="801338"/>
                  </a:lnTo>
                  <a:close/>
                </a:path>
                <a:path extrusionOk="0" h="1582420" w="2895600">
                  <a:moveTo>
                    <a:pt x="698499" y="830484"/>
                  </a:moveTo>
                  <a:lnTo>
                    <a:pt x="698499" y="829639"/>
                  </a:lnTo>
                  <a:lnTo>
                    <a:pt x="596899" y="839176"/>
                  </a:lnTo>
                  <a:lnTo>
                    <a:pt x="596899" y="840014"/>
                  </a:lnTo>
                  <a:lnTo>
                    <a:pt x="622299" y="838077"/>
                  </a:lnTo>
                  <a:lnTo>
                    <a:pt x="622299" y="837688"/>
                  </a:lnTo>
                  <a:lnTo>
                    <a:pt x="634999" y="836007"/>
                  </a:lnTo>
                  <a:lnTo>
                    <a:pt x="634999" y="879314"/>
                  </a:lnTo>
                  <a:lnTo>
                    <a:pt x="647699" y="878167"/>
                  </a:lnTo>
                  <a:lnTo>
                    <a:pt x="647699" y="835596"/>
                  </a:lnTo>
                  <a:lnTo>
                    <a:pt x="660399" y="833884"/>
                  </a:lnTo>
                  <a:lnTo>
                    <a:pt x="660399" y="833505"/>
                  </a:lnTo>
                  <a:lnTo>
                    <a:pt x="685799" y="831792"/>
                  </a:lnTo>
                  <a:lnTo>
                    <a:pt x="685799" y="831386"/>
                  </a:lnTo>
                  <a:lnTo>
                    <a:pt x="698499" y="830484"/>
                  </a:lnTo>
                  <a:close/>
                </a:path>
                <a:path extrusionOk="0" h="1582420" w="2895600">
                  <a:moveTo>
                    <a:pt x="634999" y="879314"/>
                  </a:moveTo>
                  <a:lnTo>
                    <a:pt x="634999" y="878034"/>
                  </a:lnTo>
                  <a:lnTo>
                    <a:pt x="622299" y="879647"/>
                  </a:lnTo>
                  <a:lnTo>
                    <a:pt x="622299" y="880022"/>
                  </a:lnTo>
                  <a:lnTo>
                    <a:pt x="596899" y="881875"/>
                  </a:lnTo>
                  <a:lnTo>
                    <a:pt x="596899" y="882757"/>
                  </a:lnTo>
                  <a:lnTo>
                    <a:pt x="634999" y="879314"/>
                  </a:lnTo>
                  <a:close/>
                </a:path>
                <a:path extrusionOk="0" h="1582420" w="2895600">
                  <a:moveTo>
                    <a:pt x="698499" y="875023"/>
                  </a:moveTo>
                  <a:lnTo>
                    <a:pt x="698499" y="874185"/>
                  </a:lnTo>
                  <a:lnTo>
                    <a:pt x="596899" y="883531"/>
                  </a:lnTo>
                  <a:lnTo>
                    <a:pt x="596899" y="884766"/>
                  </a:lnTo>
                  <a:lnTo>
                    <a:pt x="698499" y="875023"/>
                  </a:lnTo>
                  <a:close/>
                </a:path>
                <a:path extrusionOk="0" h="1582420" w="2895600">
                  <a:moveTo>
                    <a:pt x="698499" y="946023"/>
                  </a:moveTo>
                  <a:lnTo>
                    <a:pt x="698499" y="944474"/>
                  </a:lnTo>
                  <a:lnTo>
                    <a:pt x="596899" y="953168"/>
                  </a:lnTo>
                  <a:lnTo>
                    <a:pt x="596899" y="953720"/>
                  </a:lnTo>
                  <a:lnTo>
                    <a:pt x="647699" y="949846"/>
                  </a:lnTo>
                  <a:lnTo>
                    <a:pt x="647699" y="950308"/>
                  </a:lnTo>
                  <a:lnTo>
                    <a:pt x="698499" y="946023"/>
                  </a:lnTo>
                  <a:close/>
                </a:path>
                <a:path extrusionOk="0" h="1582420" w="2895600">
                  <a:moveTo>
                    <a:pt x="647699" y="950308"/>
                  </a:moveTo>
                  <a:lnTo>
                    <a:pt x="647699" y="949846"/>
                  </a:lnTo>
                  <a:lnTo>
                    <a:pt x="596899" y="953793"/>
                  </a:lnTo>
                  <a:lnTo>
                    <a:pt x="596899" y="954593"/>
                  </a:lnTo>
                  <a:lnTo>
                    <a:pt x="647699" y="950308"/>
                  </a:lnTo>
                  <a:close/>
                </a:path>
                <a:path extrusionOk="0" h="1582420" w="2895600">
                  <a:moveTo>
                    <a:pt x="698499" y="948238"/>
                  </a:moveTo>
                  <a:lnTo>
                    <a:pt x="698499" y="947402"/>
                  </a:lnTo>
                  <a:lnTo>
                    <a:pt x="596899" y="955641"/>
                  </a:lnTo>
                  <a:lnTo>
                    <a:pt x="596899" y="982175"/>
                  </a:lnTo>
                  <a:lnTo>
                    <a:pt x="609599" y="981264"/>
                  </a:lnTo>
                  <a:lnTo>
                    <a:pt x="609599" y="956266"/>
                  </a:lnTo>
                  <a:lnTo>
                    <a:pt x="622299" y="954760"/>
                  </a:lnTo>
                  <a:lnTo>
                    <a:pt x="622299" y="954411"/>
                  </a:lnTo>
                  <a:lnTo>
                    <a:pt x="634999" y="952971"/>
                  </a:lnTo>
                  <a:lnTo>
                    <a:pt x="634999" y="979441"/>
                  </a:lnTo>
                  <a:lnTo>
                    <a:pt x="647699" y="978530"/>
                  </a:lnTo>
                  <a:lnTo>
                    <a:pt x="647699" y="952632"/>
                  </a:lnTo>
                  <a:lnTo>
                    <a:pt x="660399" y="951172"/>
                  </a:lnTo>
                  <a:lnTo>
                    <a:pt x="660399" y="950822"/>
                  </a:lnTo>
                  <a:lnTo>
                    <a:pt x="685799" y="949359"/>
                  </a:lnTo>
                  <a:lnTo>
                    <a:pt x="685799" y="949021"/>
                  </a:lnTo>
                  <a:lnTo>
                    <a:pt x="698499" y="948238"/>
                  </a:lnTo>
                  <a:close/>
                </a:path>
                <a:path extrusionOk="0" h="1582420" w="2895600">
                  <a:moveTo>
                    <a:pt x="698499" y="977462"/>
                  </a:moveTo>
                  <a:lnTo>
                    <a:pt x="698499" y="976627"/>
                  </a:lnTo>
                  <a:lnTo>
                    <a:pt x="596899" y="984151"/>
                  </a:lnTo>
                  <a:lnTo>
                    <a:pt x="596899" y="1027845"/>
                  </a:lnTo>
                  <a:lnTo>
                    <a:pt x="609599" y="1026922"/>
                  </a:lnTo>
                  <a:lnTo>
                    <a:pt x="609599" y="984846"/>
                  </a:lnTo>
                  <a:lnTo>
                    <a:pt x="622299" y="983470"/>
                  </a:lnTo>
                  <a:lnTo>
                    <a:pt x="622299" y="983143"/>
                  </a:lnTo>
                  <a:lnTo>
                    <a:pt x="634999" y="981814"/>
                  </a:lnTo>
                  <a:lnTo>
                    <a:pt x="634999" y="1025076"/>
                  </a:lnTo>
                  <a:lnTo>
                    <a:pt x="647699" y="1024152"/>
                  </a:lnTo>
                  <a:lnTo>
                    <a:pt x="647699" y="981512"/>
                  </a:lnTo>
                  <a:lnTo>
                    <a:pt x="660399" y="980156"/>
                  </a:lnTo>
                  <a:lnTo>
                    <a:pt x="660399" y="979843"/>
                  </a:lnTo>
                  <a:lnTo>
                    <a:pt x="685799" y="978491"/>
                  </a:lnTo>
                  <a:lnTo>
                    <a:pt x="685799" y="978185"/>
                  </a:lnTo>
                  <a:lnTo>
                    <a:pt x="698499" y="977462"/>
                  </a:lnTo>
                  <a:close/>
                </a:path>
                <a:path extrusionOk="0" h="1582420" w="2895600">
                  <a:moveTo>
                    <a:pt x="698499" y="1022653"/>
                  </a:moveTo>
                  <a:lnTo>
                    <a:pt x="698499" y="1021813"/>
                  </a:lnTo>
                  <a:lnTo>
                    <a:pt x="596899" y="1029238"/>
                  </a:lnTo>
                  <a:lnTo>
                    <a:pt x="596899" y="1030405"/>
                  </a:lnTo>
                  <a:lnTo>
                    <a:pt x="698499" y="1022653"/>
                  </a:lnTo>
                  <a:close/>
                </a:path>
                <a:path extrusionOk="0" h="1582420" w="2895600">
                  <a:moveTo>
                    <a:pt x="698499" y="1091460"/>
                  </a:moveTo>
                  <a:lnTo>
                    <a:pt x="698499" y="1090606"/>
                  </a:lnTo>
                  <a:lnTo>
                    <a:pt x="596899" y="1097339"/>
                  </a:lnTo>
                  <a:lnTo>
                    <a:pt x="596899" y="1097999"/>
                  </a:lnTo>
                  <a:lnTo>
                    <a:pt x="698499" y="1091460"/>
                  </a:lnTo>
                  <a:close/>
                </a:path>
                <a:path extrusionOk="0" h="1582420" w="2895600">
                  <a:moveTo>
                    <a:pt x="698499" y="1092280"/>
                  </a:moveTo>
                  <a:lnTo>
                    <a:pt x="698499" y="1091460"/>
                  </a:lnTo>
                  <a:lnTo>
                    <a:pt x="596899" y="1098203"/>
                  </a:lnTo>
                  <a:lnTo>
                    <a:pt x="596899" y="1099020"/>
                  </a:lnTo>
                  <a:lnTo>
                    <a:pt x="698499" y="1092280"/>
                  </a:lnTo>
                  <a:close/>
                </a:path>
                <a:path extrusionOk="0" h="1582420" w="2895600">
                  <a:moveTo>
                    <a:pt x="698499" y="1094867"/>
                  </a:moveTo>
                  <a:lnTo>
                    <a:pt x="698499" y="1094038"/>
                  </a:lnTo>
                  <a:lnTo>
                    <a:pt x="596899" y="1100658"/>
                  </a:lnTo>
                  <a:lnTo>
                    <a:pt x="596899" y="1127132"/>
                  </a:lnTo>
                  <a:lnTo>
                    <a:pt x="609599" y="1126396"/>
                  </a:lnTo>
                  <a:lnTo>
                    <a:pt x="609599" y="1101317"/>
                  </a:lnTo>
                  <a:lnTo>
                    <a:pt x="622299" y="1100117"/>
                  </a:lnTo>
                  <a:lnTo>
                    <a:pt x="622299" y="1099856"/>
                  </a:lnTo>
                  <a:lnTo>
                    <a:pt x="634999" y="1098682"/>
                  </a:lnTo>
                  <a:lnTo>
                    <a:pt x="634999" y="1124925"/>
                  </a:lnTo>
                  <a:lnTo>
                    <a:pt x="647699" y="1124189"/>
                  </a:lnTo>
                  <a:lnTo>
                    <a:pt x="647699" y="1098407"/>
                  </a:lnTo>
                  <a:lnTo>
                    <a:pt x="660399" y="1097226"/>
                  </a:lnTo>
                  <a:lnTo>
                    <a:pt x="660399" y="1096958"/>
                  </a:lnTo>
                  <a:lnTo>
                    <a:pt x="685799" y="1095773"/>
                  </a:lnTo>
                  <a:lnTo>
                    <a:pt x="685799" y="1095509"/>
                  </a:lnTo>
                  <a:lnTo>
                    <a:pt x="698499" y="1094867"/>
                  </a:lnTo>
                  <a:close/>
                </a:path>
                <a:path extrusionOk="0" h="1582420" w="2895600">
                  <a:moveTo>
                    <a:pt x="698499" y="1124266"/>
                  </a:moveTo>
                  <a:lnTo>
                    <a:pt x="698499" y="1123439"/>
                  </a:lnTo>
                  <a:lnTo>
                    <a:pt x="596899" y="1129202"/>
                  </a:lnTo>
                  <a:lnTo>
                    <a:pt x="596899" y="1172682"/>
                  </a:lnTo>
                  <a:lnTo>
                    <a:pt x="609599" y="1171988"/>
                  </a:lnTo>
                  <a:lnTo>
                    <a:pt x="609599" y="1129926"/>
                  </a:lnTo>
                  <a:lnTo>
                    <a:pt x="622299" y="1128872"/>
                  </a:lnTo>
                  <a:lnTo>
                    <a:pt x="622299" y="1128620"/>
                  </a:lnTo>
                  <a:lnTo>
                    <a:pt x="634999" y="1127600"/>
                  </a:lnTo>
                  <a:lnTo>
                    <a:pt x="634999" y="1170598"/>
                  </a:lnTo>
                  <a:lnTo>
                    <a:pt x="647699" y="1169904"/>
                  </a:lnTo>
                  <a:lnTo>
                    <a:pt x="647699" y="1127366"/>
                  </a:lnTo>
                  <a:lnTo>
                    <a:pt x="660399" y="1126347"/>
                  </a:lnTo>
                  <a:lnTo>
                    <a:pt x="660399" y="1126092"/>
                  </a:lnTo>
                  <a:lnTo>
                    <a:pt x="685799" y="1125059"/>
                  </a:lnTo>
                  <a:lnTo>
                    <a:pt x="685799" y="1124825"/>
                  </a:lnTo>
                  <a:lnTo>
                    <a:pt x="698499" y="1124266"/>
                  </a:lnTo>
                  <a:close/>
                </a:path>
                <a:path extrusionOk="0" h="1582420" w="2895600">
                  <a:moveTo>
                    <a:pt x="698499" y="1168933"/>
                  </a:moveTo>
                  <a:lnTo>
                    <a:pt x="698499" y="1168090"/>
                  </a:lnTo>
                  <a:lnTo>
                    <a:pt x="596899" y="1173534"/>
                  </a:lnTo>
                  <a:lnTo>
                    <a:pt x="596899" y="1174608"/>
                  </a:lnTo>
                  <a:lnTo>
                    <a:pt x="698499" y="1168933"/>
                  </a:lnTo>
                  <a:close/>
                </a:path>
                <a:path extrusionOk="0" h="1582420" w="2895600">
                  <a:moveTo>
                    <a:pt x="698499" y="1238230"/>
                  </a:moveTo>
                  <a:lnTo>
                    <a:pt x="698499" y="1237394"/>
                  </a:lnTo>
                  <a:lnTo>
                    <a:pt x="596899" y="1242200"/>
                  </a:lnTo>
                  <a:lnTo>
                    <a:pt x="596899" y="1242888"/>
                  </a:lnTo>
                  <a:lnTo>
                    <a:pt x="698499" y="1238230"/>
                  </a:lnTo>
                  <a:close/>
                </a:path>
                <a:path extrusionOk="0" h="1582420" w="2895600">
                  <a:moveTo>
                    <a:pt x="698499" y="1239161"/>
                  </a:moveTo>
                  <a:lnTo>
                    <a:pt x="698499" y="1238323"/>
                  </a:lnTo>
                  <a:lnTo>
                    <a:pt x="596899" y="1243071"/>
                  </a:lnTo>
                  <a:lnTo>
                    <a:pt x="596899" y="1243892"/>
                  </a:lnTo>
                  <a:lnTo>
                    <a:pt x="698499" y="1239161"/>
                  </a:lnTo>
                  <a:close/>
                </a:path>
                <a:path extrusionOk="0" h="1582420" w="2895600">
                  <a:moveTo>
                    <a:pt x="698499" y="1241555"/>
                  </a:moveTo>
                  <a:lnTo>
                    <a:pt x="698499" y="1240717"/>
                  </a:lnTo>
                  <a:lnTo>
                    <a:pt x="596899" y="1245416"/>
                  </a:lnTo>
                  <a:lnTo>
                    <a:pt x="596899" y="1246138"/>
                  </a:lnTo>
                  <a:lnTo>
                    <a:pt x="622299" y="1245283"/>
                  </a:lnTo>
                  <a:lnTo>
                    <a:pt x="622299" y="1245084"/>
                  </a:lnTo>
                  <a:lnTo>
                    <a:pt x="634999" y="1244259"/>
                  </a:lnTo>
                  <a:lnTo>
                    <a:pt x="634999" y="1270741"/>
                  </a:lnTo>
                  <a:lnTo>
                    <a:pt x="647699" y="1270200"/>
                  </a:lnTo>
                  <a:lnTo>
                    <a:pt x="647699" y="1244057"/>
                  </a:lnTo>
                  <a:lnTo>
                    <a:pt x="660399" y="1243219"/>
                  </a:lnTo>
                  <a:lnTo>
                    <a:pt x="660399" y="1243035"/>
                  </a:lnTo>
                  <a:lnTo>
                    <a:pt x="685799" y="1242192"/>
                  </a:lnTo>
                  <a:lnTo>
                    <a:pt x="685799" y="1242009"/>
                  </a:lnTo>
                  <a:lnTo>
                    <a:pt x="698499" y="1241555"/>
                  </a:lnTo>
                  <a:close/>
                </a:path>
                <a:path extrusionOk="0" h="1582420" w="2895600">
                  <a:moveTo>
                    <a:pt x="634999" y="1270741"/>
                  </a:moveTo>
                  <a:lnTo>
                    <a:pt x="634999" y="1269703"/>
                  </a:lnTo>
                  <a:lnTo>
                    <a:pt x="622299" y="1270466"/>
                  </a:lnTo>
                  <a:lnTo>
                    <a:pt x="622299" y="1270661"/>
                  </a:lnTo>
                  <a:lnTo>
                    <a:pt x="596899" y="1271460"/>
                  </a:lnTo>
                  <a:lnTo>
                    <a:pt x="596899" y="1272364"/>
                  </a:lnTo>
                  <a:lnTo>
                    <a:pt x="634999" y="1270741"/>
                  </a:lnTo>
                  <a:close/>
                </a:path>
                <a:path extrusionOk="0" h="1582420" w="2895600">
                  <a:moveTo>
                    <a:pt x="698499" y="1271122"/>
                  </a:moveTo>
                  <a:lnTo>
                    <a:pt x="698499" y="1270275"/>
                  </a:lnTo>
                  <a:lnTo>
                    <a:pt x="596899" y="1274056"/>
                  </a:lnTo>
                  <a:lnTo>
                    <a:pt x="596899" y="1274822"/>
                  </a:lnTo>
                  <a:lnTo>
                    <a:pt x="622299" y="1274124"/>
                  </a:lnTo>
                  <a:lnTo>
                    <a:pt x="622299" y="1273979"/>
                  </a:lnTo>
                  <a:lnTo>
                    <a:pt x="634999" y="1273300"/>
                  </a:lnTo>
                  <a:lnTo>
                    <a:pt x="634999" y="1316261"/>
                  </a:lnTo>
                  <a:lnTo>
                    <a:pt x="647699" y="1315824"/>
                  </a:lnTo>
                  <a:lnTo>
                    <a:pt x="647699" y="1273141"/>
                  </a:lnTo>
                  <a:lnTo>
                    <a:pt x="660399" y="1272462"/>
                  </a:lnTo>
                  <a:lnTo>
                    <a:pt x="660399" y="1272306"/>
                  </a:lnTo>
                  <a:lnTo>
                    <a:pt x="685799" y="1271626"/>
                  </a:lnTo>
                  <a:lnTo>
                    <a:pt x="685799" y="1271479"/>
                  </a:lnTo>
                  <a:lnTo>
                    <a:pt x="698499" y="1271122"/>
                  </a:lnTo>
                  <a:close/>
                </a:path>
                <a:path extrusionOk="0" h="1582420" w="2895600">
                  <a:moveTo>
                    <a:pt x="634999" y="1316261"/>
                  </a:moveTo>
                  <a:lnTo>
                    <a:pt x="634999" y="1315257"/>
                  </a:lnTo>
                  <a:lnTo>
                    <a:pt x="622299" y="1315866"/>
                  </a:lnTo>
                  <a:lnTo>
                    <a:pt x="622299" y="1316025"/>
                  </a:lnTo>
                  <a:lnTo>
                    <a:pt x="596899" y="1316659"/>
                  </a:lnTo>
                  <a:lnTo>
                    <a:pt x="596899" y="1317574"/>
                  </a:lnTo>
                  <a:lnTo>
                    <a:pt x="634999" y="1316261"/>
                  </a:lnTo>
                  <a:close/>
                </a:path>
                <a:path extrusionOk="0" h="1582420" w="2895600">
                  <a:moveTo>
                    <a:pt x="698499" y="1315952"/>
                  </a:moveTo>
                  <a:lnTo>
                    <a:pt x="698499" y="1315119"/>
                  </a:lnTo>
                  <a:lnTo>
                    <a:pt x="596899" y="1318725"/>
                  </a:lnTo>
                  <a:lnTo>
                    <a:pt x="596899" y="1319722"/>
                  </a:lnTo>
                  <a:lnTo>
                    <a:pt x="698499" y="1315952"/>
                  </a:lnTo>
                  <a:close/>
                </a:path>
                <a:path extrusionOk="0" h="1582420" w="2895600">
                  <a:moveTo>
                    <a:pt x="698499" y="1385635"/>
                  </a:moveTo>
                  <a:lnTo>
                    <a:pt x="698499" y="1384799"/>
                  </a:lnTo>
                  <a:lnTo>
                    <a:pt x="596899" y="1387647"/>
                  </a:lnTo>
                  <a:lnTo>
                    <a:pt x="596899" y="1388360"/>
                  </a:lnTo>
                  <a:lnTo>
                    <a:pt x="698499" y="1385635"/>
                  </a:lnTo>
                  <a:close/>
                </a:path>
                <a:path extrusionOk="0" h="1582420" w="2895600">
                  <a:moveTo>
                    <a:pt x="698499" y="1388871"/>
                  </a:moveTo>
                  <a:lnTo>
                    <a:pt x="698499" y="1388031"/>
                  </a:lnTo>
                  <a:lnTo>
                    <a:pt x="596899" y="1390491"/>
                  </a:lnTo>
                  <a:lnTo>
                    <a:pt x="596899" y="1417195"/>
                  </a:lnTo>
                  <a:lnTo>
                    <a:pt x="609599" y="1416891"/>
                  </a:lnTo>
                  <a:lnTo>
                    <a:pt x="609599" y="1391252"/>
                  </a:lnTo>
                  <a:lnTo>
                    <a:pt x="622299" y="1390815"/>
                  </a:lnTo>
                  <a:lnTo>
                    <a:pt x="634999" y="1390275"/>
                  </a:lnTo>
                  <a:lnTo>
                    <a:pt x="634999" y="1416284"/>
                  </a:lnTo>
                  <a:lnTo>
                    <a:pt x="647699" y="1415981"/>
                  </a:lnTo>
                  <a:lnTo>
                    <a:pt x="647699" y="1390177"/>
                  </a:lnTo>
                  <a:lnTo>
                    <a:pt x="660399" y="1389741"/>
                  </a:lnTo>
                  <a:lnTo>
                    <a:pt x="685015" y="1389216"/>
                  </a:lnTo>
                  <a:lnTo>
                    <a:pt x="685799" y="1389098"/>
                  </a:lnTo>
                  <a:lnTo>
                    <a:pt x="698499" y="1388871"/>
                  </a:lnTo>
                  <a:close/>
                </a:path>
                <a:path extrusionOk="0" h="1582420" w="2895600">
                  <a:moveTo>
                    <a:pt x="698499" y="1417612"/>
                  </a:moveTo>
                  <a:lnTo>
                    <a:pt x="698499" y="1416774"/>
                  </a:lnTo>
                  <a:lnTo>
                    <a:pt x="596899" y="1419094"/>
                  </a:lnTo>
                  <a:lnTo>
                    <a:pt x="596899" y="1462585"/>
                  </a:lnTo>
                  <a:lnTo>
                    <a:pt x="609599" y="1462373"/>
                  </a:lnTo>
                  <a:lnTo>
                    <a:pt x="609599" y="1419886"/>
                  </a:lnTo>
                  <a:lnTo>
                    <a:pt x="622299" y="1419461"/>
                  </a:lnTo>
                  <a:lnTo>
                    <a:pt x="634999" y="1418945"/>
                  </a:lnTo>
                  <a:lnTo>
                    <a:pt x="634999" y="1461948"/>
                  </a:lnTo>
                  <a:lnTo>
                    <a:pt x="647699" y="1461735"/>
                  </a:lnTo>
                  <a:lnTo>
                    <a:pt x="647699" y="1418844"/>
                  </a:lnTo>
                  <a:lnTo>
                    <a:pt x="660399" y="1418437"/>
                  </a:lnTo>
                  <a:lnTo>
                    <a:pt x="685015" y="1417939"/>
                  </a:lnTo>
                  <a:lnTo>
                    <a:pt x="685799" y="1417829"/>
                  </a:lnTo>
                  <a:lnTo>
                    <a:pt x="698499" y="1417612"/>
                  </a:lnTo>
                  <a:close/>
                </a:path>
                <a:path extrusionOk="0" h="1582420" w="2895600">
                  <a:moveTo>
                    <a:pt x="698499" y="1463306"/>
                  </a:moveTo>
                  <a:lnTo>
                    <a:pt x="698499" y="1462469"/>
                  </a:lnTo>
                  <a:lnTo>
                    <a:pt x="596899" y="1464089"/>
                  </a:lnTo>
                  <a:lnTo>
                    <a:pt x="596899" y="1464986"/>
                  </a:lnTo>
                  <a:lnTo>
                    <a:pt x="698499" y="1463306"/>
                  </a:lnTo>
                  <a:close/>
                </a:path>
                <a:path extrusionOk="0" h="1582420" w="2895600">
                  <a:moveTo>
                    <a:pt x="616053" y="690414"/>
                  </a:moveTo>
                  <a:lnTo>
                    <a:pt x="609599" y="691116"/>
                  </a:lnTo>
                  <a:lnTo>
                    <a:pt x="609599" y="691450"/>
                  </a:lnTo>
                  <a:lnTo>
                    <a:pt x="616053" y="690414"/>
                  </a:lnTo>
                  <a:close/>
                </a:path>
                <a:path extrusionOk="0" h="1582420" w="2895600">
                  <a:moveTo>
                    <a:pt x="615513" y="735909"/>
                  </a:moveTo>
                  <a:lnTo>
                    <a:pt x="609599" y="736560"/>
                  </a:lnTo>
                  <a:lnTo>
                    <a:pt x="609599" y="736856"/>
                  </a:lnTo>
                  <a:lnTo>
                    <a:pt x="615513" y="735909"/>
                  </a:lnTo>
                  <a:close/>
                </a:path>
                <a:path extrusionOk="0" h="1582420" w="2895600">
                  <a:moveTo>
                    <a:pt x="613388" y="835850"/>
                  </a:moveTo>
                  <a:lnTo>
                    <a:pt x="609599" y="836200"/>
                  </a:lnTo>
                  <a:lnTo>
                    <a:pt x="609599" y="836364"/>
                  </a:lnTo>
                  <a:lnTo>
                    <a:pt x="613388" y="835850"/>
                  </a:lnTo>
                  <a:close/>
                </a:path>
                <a:path extrusionOk="0" h="1582420" w="2895600">
                  <a:moveTo>
                    <a:pt x="634999" y="979441"/>
                  </a:moveTo>
                  <a:lnTo>
                    <a:pt x="634999" y="978262"/>
                  </a:lnTo>
                  <a:lnTo>
                    <a:pt x="622299" y="979548"/>
                  </a:lnTo>
                  <a:lnTo>
                    <a:pt x="622299" y="979845"/>
                  </a:lnTo>
                  <a:lnTo>
                    <a:pt x="609599" y="981198"/>
                  </a:lnTo>
                  <a:lnTo>
                    <a:pt x="634999" y="979441"/>
                  </a:lnTo>
                  <a:close/>
                </a:path>
                <a:path extrusionOk="0" h="1582420" w="2895600">
                  <a:moveTo>
                    <a:pt x="634999" y="1025076"/>
                  </a:moveTo>
                  <a:lnTo>
                    <a:pt x="634999" y="1023871"/>
                  </a:lnTo>
                  <a:lnTo>
                    <a:pt x="622299" y="1025170"/>
                  </a:lnTo>
                  <a:lnTo>
                    <a:pt x="622299" y="1025483"/>
                  </a:lnTo>
                  <a:lnTo>
                    <a:pt x="609599" y="1026839"/>
                  </a:lnTo>
                  <a:lnTo>
                    <a:pt x="634999" y="1025076"/>
                  </a:lnTo>
                  <a:close/>
                </a:path>
                <a:path extrusionOk="0" h="1582420" w="2895600">
                  <a:moveTo>
                    <a:pt x="634999" y="1124925"/>
                  </a:moveTo>
                  <a:lnTo>
                    <a:pt x="634999" y="1123814"/>
                  </a:lnTo>
                  <a:lnTo>
                    <a:pt x="622299" y="1124857"/>
                  </a:lnTo>
                  <a:lnTo>
                    <a:pt x="622299" y="1125102"/>
                  </a:lnTo>
                  <a:lnTo>
                    <a:pt x="609599" y="1126183"/>
                  </a:lnTo>
                  <a:lnTo>
                    <a:pt x="609599" y="1126396"/>
                  </a:lnTo>
                  <a:lnTo>
                    <a:pt x="634999" y="1124925"/>
                  </a:lnTo>
                  <a:close/>
                </a:path>
                <a:path extrusionOk="0" h="1582420" w="2895600">
                  <a:moveTo>
                    <a:pt x="634999" y="1170598"/>
                  </a:moveTo>
                  <a:lnTo>
                    <a:pt x="634999" y="1169489"/>
                  </a:lnTo>
                  <a:lnTo>
                    <a:pt x="622299" y="1170465"/>
                  </a:lnTo>
                  <a:lnTo>
                    <a:pt x="622299" y="1170693"/>
                  </a:lnTo>
                  <a:lnTo>
                    <a:pt x="609599" y="1171710"/>
                  </a:lnTo>
                  <a:lnTo>
                    <a:pt x="609599" y="1171988"/>
                  </a:lnTo>
                  <a:lnTo>
                    <a:pt x="634999" y="1170598"/>
                  </a:lnTo>
                  <a:close/>
                </a:path>
                <a:path extrusionOk="0" h="1582420" w="2895600">
                  <a:moveTo>
                    <a:pt x="634999" y="1416284"/>
                  </a:moveTo>
                  <a:lnTo>
                    <a:pt x="634999" y="1415328"/>
                  </a:lnTo>
                  <a:lnTo>
                    <a:pt x="622299" y="1415766"/>
                  </a:lnTo>
                  <a:lnTo>
                    <a:pt x="609599" y="1416306"/>
                  </a:lnTo>
                  <a:lnTo>
                    <a:pt x="609599" y="1416891"/>
                  </a:lnTo>
                  <a:lnTo>
                    <a:pt x="634999" y="1416284"/>
                  </a:lnTo>
                  <a:close/>
                </a:path>
                <a:path extrusionOk="0" h="1582420" w="2895600">
                  <a:moveTo>
                    <a:pt x="634999" y="1461948"/>
                  </a:moveTo>
                  <a:lnTo>
                    <a:pt x="634999" y="1461025"/>
                  </a:lnTo>
                  <a:lnTo>
                    <a:pt x="622299" y="1461325"/>
                  </a:lnTo>
                  <a:lnTo>
                    <a:pt x="609599" y="1461702"/>
                  </a:lnTo>
                  <a:lnTo>
                    <a:pt x="609599" y="1462373"/>
                  </a:lnTo>
                  <a:lnTo>
                    <a:pt x="634999" y="1461948"/>
                  </a:lnTo>
                  <a:close/>
                </a:path>
                <a:path extrusionOk="0" h="1582420" w="2895600">
                  <a:moveTo>
                    <a:pt x="634999" y="833850"/>
                  </a:moveTo>
                  <a:lnTo>
                    <a:pt x="634999" y="832610"/>
                  </a:lnTo>
                  <a:lnTo>
                    <a:pt x="622299" y="834259"/>
                  </a:lnTo>
                  <a:lnTo>
                    <a:pt x="622299" y="834640"/>
                  </a:lnTo>
                  <a:lnTo>
                    <a:pt x="613388" y="835850"/>
                  </a:lnTo>
                  <a:lnTo>
                    <a:pt x="634999" y="833850"/>
                  </a:lnTo>
                  <a:close/>
                </a:path>
                <a:path extrusionOk="0" h="1582420" w="2895600">
                  <a:moveTo>
                    <a:pt x="634999" y="733763"/>
                  </a:moveTo>
                  <a:lnTo>
                    <a:pt x="634999" y="732389"/>
                  </a:lnTo>
                  <a:lnTo>
                    <a:pt x="622299" y="734342"/>
                  </a:lnTo>
                  <a:lnTo>
                    <a:pt x="622299" y="734821"/>
                  </a:lnTo>
                  <a:lnTo>
                    <a:pt x="615513" y="735909"/>
                  </a:lnTo>
                  <a:lnTo>
                    <a:pt x="634999" y="733763"/>
                  </a:lnTo>
                  <a:close/>
                </a:path>
                <a:path extrusionOk="0" h="1582420" w="2895600">
                  <a:moveTo>
                    <a:pt x="634999" y="688353"/>
                  </a:moveTo>
                  <a:lnTo>
                    <a:pt x="634999" y="686992"/>
                  </a:lnTo>
                  <a:lnTo>
                    <a:pt x="622299" y="688940"/>
                  </a:lnTo>
                  <a:lnTo>
                    <a:pt x="622299" y="689411"/>
                  </a:lnTo>
                  <a:lnTo>
                    <a:pt x="616053" y="690414"/>
                  </a:lnTo>
                  <a:lnTo>
                    <a:pt x="634999" y="688353"/>
                  </a:lnTo>
                  <a:close/>
                </a:path>
                <a:path extrusionOk="0" h="1582420" w="2895600">
                  <a:moveTo>
                    <a:pt x="660399" y="471468"/>
                  </a:moveTo>
                  <a:lnTo>
                    <a:pt x="660399" y="470597"/>
                  </a:lnTo>
                  <a:lnTo>
                    <a:pt x="647699" y="472583"/>
                  </a:lnTo>
                  <a:lnTo>
                    <a:pt x="647699" y="473185"/>
                  </a:lnTo>
                  <a:lnTo>
                    <a:pt x="660399" y="471468"/>
                  </a:lnTo>
                  <a:close/>
                </a:path>
                <a:path extrusionOk="0" h="1582420" w="2895600">
                  <a:moveTo>
                    <a:pt x="660399" y="563968"/>
                  </a:moveTo>
                  <a:lnTo>
                    <a:pt x="660399" y="563068"/>
                  </a:lnTo>
                  <a:lnTo>
                    <a:pt x="647699" y="564702"/>
                  </a:lnTo>
                  <a:lnTo>
                    <a:pt x="647699" y="565592"/>
                  </a:lnTo>
                  <a:lnTo>
                    <a:pt x="660399" y="563968"/>
                  </a:lnTo>
                  <a:close/>
                </a:path>
                <a:path extrusionOk="0" h="1582420" w="2895600">
                  <a:moveTo>
                    <a:pt x="660399" y="568048"/>
                  </a:moveTo>
                  <a:lnTo>
                    <a:pt x="647699" y="567062"/>
                  </a:lnTo>
                  <a:lnTo>
                    <a:pt x="660399" y="568048"/>
                  </a:lnTo>
                  <a:close/>
                </a:path>
                <a:path extrusionOk="0" h="1582420" w="2895600">
                  <a:moveTo>
                    <a:pt x="698499" y="681446"/>
                  </a:moveTo>
                  <a:lnTo>
                    <a:pt x="698499" y="680598"/>
                  </a:lnTo>
                  <a:lnTo>
                    <a:pt x="685799" y="681650"/>
                  </a:lnTo>
                  <a:lnTo>
                    <a:pt x="685799" y="682106"/>
                  </a:lnTo>
                  <a:lnTo>
                    <a:pt x="660399" y="684119"/>
                  </a:lnTo>
                  <a:lnTo>
                    <a:pt x="660399" y="684552"/>
                  </a:lnTo>
                  <a:lnTo>
                    <a:pt x="647699" y="686540"/>
                  </a:lnTo>
                  <a:lnTo>
                    <a:pt x="647699" y="686971"/>
                  </a:lnTo>
                  <a:lnTo>
                    <a:pt x="698499" y="681446"/>
                  </a:lnTo>
                  <a:close/>
                </a:path>
                <a:path extrusionOk="0" h="1582420" w="2895600">
                  <a:moveTo>
                    <a:pt x="698499" y="726772"/>
                  </a:moveTo>
                  <a:lnTo>
                    <a:pt x="698499" y="725930"/>
                  </a:lnTo>
                  <a:lnTo>
                    <a:pt x="685799" y="727006"/>
                  </a:lnTo>
                  <a:lnTo>
                    <a:pt x="685799" y="727470"/>
                  </a:lnTo>
                  <a:lnTo>
                    <a:pt x="660399" y="729473"/>
                  </a:lnTo>
                  <a:lnTo>
                    <a:pt x="660399" y="729916"/>
                  </a:lnTo>
                  <a:lnTo>
                    <a:pt x="647699" y="731919"/>
                  </a:lnTo>
                  <a:lnTo>
                    <a:pt x="647699" y="732365"/>
                  </a:lnTo>
                  <a:lnTo>
                    <a:pt x="698499" y="726772"/>
                  </a:lnTo>
                  <a:close/>
                </a:path>
                <a:path extrusionOk="0" h="1582420" w="2895600">
                  <a:moveTo>
                    <a:pt x="698499" y="827977"/>
                  </a:moveTo>
                  <a:lnTo>
                    <a:pt x="698499" y="827141"/>
                  </a:lnTo>
                  <a:lnTo>
                    <a:pt x="685799" y="828072"/>
                  </a:lnTo>
                  <a:lnTo>
                    <a:pt x="685799" y="828436"/>
                  </a:lnTo>
                  <a:lnTo>
                    <a:pt x="660399" y="830146"/>
                  </a:lnTo>
                  <a:lnTo>
                    <a:pt x="660399" y="830537"/>
                  </a:lnTo>
                  <a:lnTo>
                    <a:pt x="647699" y="832210"/>
                  </a:lnTo>
                  <a:lnTo>
                    <a:pt x="647699" y="832676"/>
                  </a:lnTo>
                  <a:lnTo>
                    <a:pt x="698499" y="827977"/>
                  </a:lnTo>
                  <a:close/>
                </a:path>
                <a:path extrusionOk="0" h="1582420" w="2895600">
                  <a:moveTo>
                    <a:pt x="698499" y="873576"/>
                  </a:moveTo>
                  <a:lnTo>
                    <a:pt x="698499" y="872741"/>
                  </a:lnTo>
                  <a:lnTo>
                    <a:pt x="685799" y="873612"/>
                  </a:lnTo>
                  <a:lnTo>
                    <a:pt x="685799" y="874001"/>
                  </a:lnTo>
                  <a:lnTo>
                    <a:pt x="660399" y="875632"/>
                  </a:lnTo>
                  <a:lnTo>
                    <a:pt x="660399" y="875995"/>
                  </a:lnTo>
                  <a:lnTo>
                    <a:pt x="647699" y="877642"/>
                  </a:lnTo>
                  <a:lnTo>
                    <a:pt x="647699" y="878167"/>
                  </a:lnTo>
                  <a:lnTo>
                    <a:pt x="698499" y="873576"/>
                  </a:lnTo>
                  <a:close/>
                </a:path>
                <a:path extrusionOk="0" h="1582420" w="2895600">
                  <a:moveTo>
                    <a:pt x="698499" y="974885"/>
                  </a:moveTo>
                  <a:lnTo>
                    <a:pt x="698499" y="974047"/>
                  </a:lnTo>
                  <a:lnTo>
                    <a:pt x="685799" y="974744"/>
                  </a:lnTo>
                  <a:lnTo>
                    <a:pt x="685799" y="975039"/>
                  </a:lnTo>
                  <a:lnTo>
                    <a:pt x="660399" y="976357"/>
                  </a:lnTo>
                  <a:lnTo>
                    <a:pt x="660399" y="976659"/>
                  </a:lnTo>
                  <a:lnTo>
                    <a:pt x="647699" y="977960"/>
                  </a:lnTo>
                  <a:lnTo>
                    <a:pt x="647699" y="978530"/>
                  </a:lnTo>
                  <a:lnTo>
                    <a:pt x="698499" y="974885"/>
                  </a:lnTo>
                  <a:close/>
                </a:path>
                <a:path extrusionOk="0" h="1582420" w="2895600">
                  <a:moveTo>
                    <a:pt x="698499" y="1020460"/>
                  </a:moveTo>
                  <a:lnTo>
                    <a:pt x="698499" y="1019622"/>
                  </a:lnTo>
                  <a:lnTo>
                    <a:pt x="685799" y="1020328"/>
                  </a:lnTo>
                  <a:lnTo>
                    <a:pt x="685799" y="1020623"/>
                  </a:lnTo>
                  <a:lnTo>
                    <a:pt x="660399" y="1021948"/>
                  </a:lnTo>
                  <a:lnTo>
                    <a:pt x="660399" y="1022254"/>
                  </a:lnTo>
                  <a:lnTo>
                    <a:pt x="647699" y="1023576"/>
                  </a:lnTo>
                  <a:lnTo>
                    <a:pt x="647699" y="1024152"/>
                  </a:lnTo>
                  <a:lnTo>
                    <a:pt x="698499" y="1020460"/>
                  </a:lnTo>
                  <a:close/>
                </a:path>
                <a:path extrusionOk="0" h="1582420" w="2895600">
                  <a:moveTo>
                    <a:pt x="698499" y="1121246"/>
                  </a:moveTo>
                  <a:lnTo>
                    <a:pt x="698499" y="1120412"/>
                  </a:lnTo>
                  <a:lnTo>
                    <a:pt x="685799" y="1120973"/>
                  </a:lnTo>
                  <a:lnTo>
                    <a:pt x="685799" y="1121218"/>
                  </a:lnTo>
                  <a:lnTo>
                    <a:pt x="660399" y="1122272"/>
                  </a:lnTo>
                  <a:lnTo>
                    <a:pt x="660399" y="1122513"/>
                  </a:lnTo>
                  <a:lnTo>
                    <a:pt x="647699" y="1123562"/>
                  </a:lnTo>
                  <a:lnTo>
                    <a:pt x="647699" y="1124189"/>
                  </a:lnTo>
                  <a:lnTo>
                    <a:pt x="698499" y="1121246"/>
                  </a:lnTo>
                  <a:close/>
                </a:path>
                <a:path extrusionOk="0" h="1582420" w="2895600">
                  <a:moveTo>
                    <a:pt x="698499" y="1167125"/>
                  </a:moveTo>
                  <a:lnTo>
                    <a:pt x="698499" y="1166287"/>
                  </a:lnTo>
                  <a:lnTo>
                    <a:pt x="685799" y="1166816"/>
                  </a:lnTo>
                  <a:lnTo>
                    <a:pt x="685799" y="1167045"/>
                  </a:lnTo>
                  <a:lnTo>
                    <a:pt x="660399" y="1168042"/>
                  </a:lnTo>
                  <a:lnTo>
                    <a:pt x="660399" y="1168280"/>
                  </a:lnTo>
                  <a:lnTo>
                    <a:pt x="647699" y="1169264"/>
                  </a:lnTo>
                  <a:lnTo>
                    <a:pt x="647699" y="1169904"/>
                  </a:lnTo>
                  <a:lnTo>
                    <a:pt x="698499" y="1167125"/>
                  </a:lnTo>
                  <a:close/>
                </a:path>
                <a:path extrusionOk="0" h="1582420" w="2895600">
                  <a:moveTo>
                    <a:pt x="698499" y="1268036"/>
                  </a:moveTo>
                  <a:lnTo>
                    <a:pt x="698499" y="1267198"/>
                  </a:lnTo>
                  <a:lnTo>
                    <a:pt x="685799" y="1267611"/>
                  </a:lnTo>
                  <a:lnTo>
                    <a:pt x="685799" y="1267784"/>
                  </a:lnTo>
                  <a:lnTo>
                    <a:pt x="660399" y="1268570"/>
                  </a:lnTo>
                  <a:lnTo>
                    <a:pt x="660399" y="1268742"/>
                  </a:lnTo>
                  <a:lnTo>
                    <a:pt x="647699" y="1269519"/>
                  </a:lnTo>
                  <a:lnTo>
                    <a:pt x="647699" y="1270200"/>
                  </a:lnTo>
                  <a:lnTo>
                    <a:pt x="698499" y="1268036"/>
                  </a:lnTo>
                  <a:close/>
                </a:path>
                <a:path extrusionOk="0" h="1582420" w="2895600">
                  <a:moveTo>
                    <a:pt x="698499" y="1314074"/>
                  </a:moveTo>
                  <a:lnTo>
                    <a:pt x="698499" y="1313236"/>
                  </a:lnTo>
                  <a:lnTo>
                    <a:pt x="685799" y="1313577"/>
                  </a:lnTo>
                  <a:lnTo>
                    <a:pt x="685799" y="1313710"/>
                  </a:lnTo>
                  <a:lnTo>
                    <a:pt x="660399" y="1314333"/>
                  </a:lnTo>
                  <a:lnTo>
                    <a:pt x="660399" y="1314480"/>
                  </a:lnTo>
                  <a:lnTo>
                    <a:pt x="647699" y="1315109"/>
                  </a:lnTo>
                  <a:lnTo>
                    <a:pt x="647699" y="1315824"/>
                  </a:lnTo>
                  <a:lnTo>
                    <a:pt x="698499" y="1314074"/>
                  </a:lnTo>
                  <a:close/>
                </a:path>
                <a:path extrusionOk="0" h="1582420" w="2895600">
                  <a:moveTo>
                    <a:pt x="698499" y="1414767"/>
                  </a:moveTo>
                  <a:lnTo>
                    <a:pt x="698499" y="1413915"/>
                  </a:lnTo>
                  <a:lnTo>
                    <a:pt x="685799" y="1414147"/>
                  </a:lnTo>
                  <a:lnTo>
                    <a:pt x="685015" y="1414265"/>
                  </a:lnTo>
                  <a:lnTo>
                    <a:pt x="660399" y="1414694"/>
                  </a:lnTo>
                  <a:lnTo>
                    <a:pt x="647699" y="1415223"/>
                  </a:lnTo>
                  <a:lnTo>
                    <a:pt x="647699" y="1415981"/>
                  </a:lnTo>
                  <a:lnTo>
                    <a:pt x="698499" y="1414767"/>
                  </a:lnTo>
                  <a:close/>
                </a:path>
                <a:path extrusionOk="0" h="1582420" w="2895600">
                  <a:moveTo>
                    <a:pt x="698499" y="1460884"/>
                  </a:moveTo>
                  <a:lnTo>
                    <a:pt x="698499" y="1460051"/>
                  </a:lnTo>
                  <a:lnTo>
                    <a:pt x="685799" y="1460205"/>
                  </a:lnTo>
                  <a:lnTo>
                    <a:pt x="660399" y="1460580"/>
                  </a:lnTo>
                  <a:lnTo>
                    <a:pt x="647699" y="1460957"/>
                  </a:lnTo>
                  <a:lnTo>
                    <a:pt x="647699" y="1461735"/>
                  </a:lnTo>
                  <a:lnTo>
                    <a:pt x="698499" y="1460884"/>
                  </a:lnTo>
                  <a:close/>
                </a:path>
                <a:path extrusionOk="0" h="1582420" w="2895600">
                  <a:moveTo>
                    <a:pt x="698499" y="468947"/>
                  </a:moveTo>
                  <a:lnTo>
                    <a:pt x="698499" y="468112"/>
                  </a:lnTo>
                  <a:lnTo>
                    <a:pt x="685799" y="467907"/>
                  </a:lnTo>
                  <a:lnTo>
                    <a:pt x="673099" y="468143"/>
                  </a:lnTo>
                  <a:lnTo>
                    <a:pt x="660399" y="469078"/>
                  </a:lnTo>
                  <a:lnTo>
                    <a:pt x="660399" y="470002"/>
                  </a:lnTo>
                  <a:lnTo>
                    <a:pt x="673099" y="469018"/>
                  </a:lnTo>
                  <a:lnTo>
                    <a:pt x="685799" y="468743"/>
                  </a:lnTo>
                  <a:lnTo>
                    <a:pt x="698499" y="468947"/>
                  </a:lnTo>
                  <a:close/>
                </a:path>
                <a:path extrusionOk="0" h="1582420" w="2895600">
                  <a:moveTo>
                    <a:pt x="723899" y="565279"/>
                  </a:moveTo>
                  <a:lnTo>
                    <a:pt x="723899" y="563660"/>
                  </a:lnTo>
                  <a:lnTo>
                    <a:pt x="711199" y="562254"/>
                  </a:lnTo>
                  <a:lnTo>
                    <a:pt x="698499" y="561359"/>
                  </a:lnTo>
                  <a:lnTo>
                    <a:pt x="685799" y="560966"/>
                  </a:lnTo>
                  <a:lnTo>
                    <a:pt x="673099" y="561121"/>
                  </a:lnTo>
                  <a:lnTo>
                    <a:pt x="660399" y="561848"/>
                  </a:lnTo>
                  <a:lnTo>
                    <a:pt x="660399" y="562730"/>
                  </a:lnTo>
                  <a:lnTo>
                    <a:pt x="673099" y="561978"/>
                  </a:lnTo>
                  <a:lnTo>
                    <a:pt x="685799" y="561814"/>
                  </a:lnTo>
                  <a:lnTo>
                    <a:pt x="698499" y="562444"/>
                  </a:lnTo>
                  <a:lnTo>
                    <a:pt x="711199" y="563705"/>
                  </a:lnTo>
                  <a:lnTo>
                    <a:pt x="723899" y="565279"/>
                  </a:lnTo>
                  <a:close/>
                </a:path>
                <a:path extrusionOk="0" h="1582420" w="2895600">
                  <a:moveTo>
                    <a:pt x="661539" y="569208"/>
                  </a:moveTo>
                  <a:lnTo>
                    <a:pt x="660399" y="567793"/>
                  </a:lnTo>
                  <a:lnTo>
                    <a:pt x="660399" y="569143"/>
                  </a:lnTo>
                  <a:lnTo>
                    <a:pt x="661539" y="569208"/>
                  </a:lnTo>
                  <a:close/>
                </a:path>
                <a:path extrusionOk="0" h="1582420" w="2895600">
                  <a:moveTo>
                    <a:pt x="660970" y="570132"/>
                  </a:moveTo>
                  <a:lnTo>
                    <a:pt x="660399" y="569458"/>
                  </a:lnTo>
                  <a:lnTo>
                    <a:pt x="660399" y="570092"/>
                  </a:lnTo>
                  <a:lnTo>
                    <a:pt x="660970" y="570132"/>
                  </a:lnTo>
                  <a:close/>
                </a:path>
                <a:path extrusionOk="0" h="1582420" w="2895600">
                  <a:moveTo>
                    <a:pt x="674195" y="585762"/>
                  </a:moveTo>
                  <a:lnTo>
                    <a:pt x="673870" y="585377"/>
                  </a:lnTo>
                  <a:lnTo>
                    <a:pt x="673099" y="586240"/>
                  </a:lnTo>
                  <a:lnTo>
                    <a:pt x="660399" y="570092"/>
                  </a:lnTo>
                  <a:lnTo>
                    <a:pt x="660399" y="570871"/>
                  </a:lnTo>
                  <a:lnTo>
                    <a:pt x="673099" y="588495"/>
                  </a:lnTo>
                  <a:lnTo>
                    <a:pt x="673099" y="586935"/>
                  </a:lnTo>
                  <a:lnTo>
                    <a:pt x="674195" y="585762"/>
                  </a:lnTo>
                  <a:close/>
                </a:path>
                <a:path extrusionOk="0" h="1582420" w="2895600">
                  <a:moveTo>
                    <a:pt x="662730" y="599536"/>
                  </a:moveTo>
                  <a:lnTo>
                    <a:pt x="660399" y="601488"/>
                  </a:lnTo>
                  <a:lnTo>
                    <a:pt x="660590" y="601474"/>
                  </a:lnTo>
                  <a:lnTo>
                    <a:pt x="662730" y="599536"/>
                  </a:lnTo>
                  <a:close/>
                </a:path>
                <a:path extrusionOk="0" h="1582420" w="2895600">
                  <a:moveTo>
                    <a:pt x="660817" y="601457"/>
                  </a:moveTo>
                  <a:lnTo>
                    <a:pt x="660590" y="601474"/>
                  </a:lnTo>
                  <a:lnTo>
                    <a:pt x="660399" y="601647"/>
                  </a:lnTo>
                  <a:lnTo>
                    <a:pt x="660399" y="601874"/>
                  </a:lnTo>
                  <a:lnTo>
                    <a:pt x="660817" y="601457"/>
                  </a:lnTo>
                  <a:close/>
                </a:path>
                <a:path extrusionOk="0" h="1582420" w="2895600">
                  <a:moveTo>
                    <a:pt x="698499" y="654228"/>
                  </a:moveTo>
                  <a:lnTo>
                    <a:pt x="698499" y="653384"/>
                  </a:lnTo>
                  <a:lnTo>
                    <a:pt x="660399" y="658024"/>
                  </a:lnTo>
                  <a:lnTo>
                    <a:pt x="685799" y="655902"/>
                  </a:lnTo>
                  <a:lnTo>
                    <a:pt x="685799" y="655389"/>
                  </a:lnTo>
                  <a:lnTo>
                    <a:pt x="698499" y="654228"/>
                  </a:lnTo>
                  <a:close/>
                </a:path>
                <a:path extrusionOk="0" h="1582420" w="2895600">
                  <a:moveTo>
                    <a:pt x="662563" y="599714"/>
                  </a:moveTo>
                  <a:lnTo>
                    <a:pt x="660817" y="601457"/>
                  </a:lnTo>
                  <a:lnTo>
                    <a:pt x="660970" y="601410"/>
                  </a:lnTo>
                  <a:lnTo>
                    <a:pt x="662563" y="599714"/>
                  </a:lnTo>
                  <a:close/>
                </a:path>
                <a:path extrusionOk="0" h="1582420" w="2895600">
                  <a:moveTo>
                    <a:pt x="674238" y="584965"/>
                  </a:moveTo>
                  <a:lnTo>
                    <a:pt x="662364" y="570231"/>
                  </a:lnTo>
                  <a:lnTo>
                    <a:pt x="660970" y="570132"/>
                  </a:lnTo>
                  <a:lnTo>
                    <a:pt x="673870" y="585377"/>
                  </a:lnTo>
                  <a:lnTo>
                    <a:pt x="674238" y="584965"/>
                  </a:lnTo>
                  <a:close/>
                </a:path>
                <a:path extrusionOk="0" h="1582420" w="2895600">
                  <a:moveTo>
                    <a:pt x="673099" y="570989"/>
                  </a:moveTo>
                  <a:lnTo>
                    <a:pt x="673099" y="569868"/>
                  </a:lnTo>
                  <a:lnTo>
                    <a:pt x="661539" y="569208"/>
                  </a:lnTo>
                  <a:lnTo>
                    <a:pt x="662364" y="570231"/>
                  </a:lnTo>
                  <a:lnTo>
                    <a:pt x="673099" y="570989"/>
                  </a:lnTo>
                  <a:close/>
                </a:path>
                <a:path extrusionOk="0" h="1582420" w="2895600">
                  <a:moveTo>
                    <a:pt x="673099" y="589190"/>
                  </a:moveTo>
                  <a:lnTo>
                    <a:pt x="673099" y="588495"/>
                  </a:lnTo>
                  <a:lnTo>
                    <a:pt x="662730" y="599536"/>
                  </a:lnTo>
                  <a:lnTo>
                    <a:pt x="673099" y="589190"/>
                  </a:lnTo>
                  <a:close/>
                </a:path>
                <a:path extrusionOk="0" h="1582420" w="2895600">
                  <a:moveTo>
                    <a:pt x="685799" y="599592"/>
                  </a:moveTo>
                  <a:lnTo>
                    <a:pt x="685015" y="598549"/>
                  </a:lnTo>
                  <a:lnTo>
                    <a:pt x="673099" y="588740"/>
                  </a:lnTo>
                  <a:lnTo>
                    <a:pt x="673099" y="590149"/>
                  </a:lnTo>
                  <a:lnTo>
                    <a:pt x="662798" y="599478"/>
                  </a:lnTo>
                  <a:lnTo>
                    <a:pt x="673099" y="590848"/>
                  </a:lnTo>
                  <a:lnTo>
                    <a:pt x="685799" y="599592"/>
                  </a:lnTo>
                  <a:close/>
                </a:path>
                <a:path extrusionOk="0" h="1582420" w="2895600">
                  <a:moveTo>
                    <a:pt x="685799" y="571775"/>
                  </a:moveTo>
                  <a:lnTo>
                    <a:pt x="685799" y="570809"/>
                  </a:lnTo>
                  <a:lnTo>
                    <a:pt x="673099" y="570428"/>
                  </a:lnTo>
                  <a:lnTo>
                    <a:pt x="673099" y="571573"/>
                  </a:lnTo>
                  <a:lnTo>
                    <a:pt x="685799" y="571775"/>
                  </a:lnTo>
                  <a:close/>
                </a:path>
                <a:path extrusionOk="0" h="1582420" w="2895600">
                  <a:moveTo>
                    <a:pt x="675095" y="586825"/>
                  </a:moveTo>
                  <a:lnTo>
                    <a:pt x="674732" y="586396"/>
                  </a:lnTo>
                  <a:lnTo>
                    <a:pt x="673099" y="588043"/>
                  </a:lnTo>
                  <a:lnTo>
                    <a:pt x="673099" y="588740"/>
                  </a:lnTo>
                  <a:lnTo>
                    <a:pt x="675095" y="586825"/>
                  </a:lnTo>
                  <a:close/>
                </a:path>
                <a:path extrusionOk="0" h="1582420" w="2895600">
                  <a:moveTo>
                    <a:pt x="675096" y="586029"/>
                  </a:moveTo>
                  <a:lnTo>
                    <a:pt x="674563" y="585368"/>
                  </a:lnTo>
                  <a:lnTo>
                    <a:pt x="674195" y="585762"/>
                  </a:lnTo>
                  <a:lnTo>
                    <a:pt x="674732" y="586396"/>
                  </a:lnTo>
                  <a:lnTo>
                    <a:pt x="675096" y="586029"/>
                  </a:lnTo>
                  <a:close/>
                </a:path>
                <a:path extrusionOk="0" h="1582420" w="2895600">
                  <a:moveTo>
                    <a:pt x="685799" y="573333"/>
                  </a:moveTo>
                  <a:lnTo>
                    <a:pt x="685799" y="572018"/>
                  </a:lnTo>
                  <a:lnTo>
                    <a:pt x="674238" y="584965"/>
                  </a:lnTo>
                  <a:lnTo>
                    <a:pt x="674563" y="585368"/>
                  </a:lnTo>
                  <a:lnTo>
                    <a:pt x="685799" y="573333"/>
                  </a:lnTo>
                  <a:close/>
                </a:path>
                <a:path extrusionOk="0" h="1582420" w="2895600">
                  <a:moveTo>
                    <a:pt x="685521" y="598965"/>
                  </a:moveTo>
                  <a:lnTo>
                    <a:pt x="675457" y="586478"/>
                  </a:lnTo>
                  <a:lnTo>
                    <a:pt x="675096" y="586826"/>
                  </a:lnTo>
                  <a:lnTo>
                    <a:pt x="685015" y="598549"/>
                  </a:lnTo>
                  <a:lnTo>
                    <a:pt x="685521" y="598965"/>
                  </a:lnTo>
                  <a:close/>
                </a:path>
                <a:path extrusionOk="0" h="1582420" w="2895600">
                  <a:moveTo>
                    <a:pt x="685799" y="576555"/>
                  </a:moveTo>
                  <a:lnTo>
                    <a:pt x="685799" y="575229"/>
                  </a:lnTo>
                  <a:lnTo>
                    <a:pt x="675096" y="586029"/>
                  </a:lnTo>
                  <a:lnTo>
                    <a:pt x="675457" y="586478"/>
                  </a:lnTo>
                  <a:lnTo>
                    <a:pt x="685799" y="576555"/>
                  </a:lnTo>
                  <a:close/>
                </a:path>
                <a:path extrusionOk="0" h="1582420" w="2895600">
                  <a:moveTo>
                    <a:pt x="685799" y="599310"/>
                  </a:moveTo>
                  <a:lnTo>
                    <a:pt x="685521" y="598965"/>
                  </a:lnTo>
                  <a:lnTo>
                    <a:pt x="685799" y="599310"/>
                  </a:lnTo>
                  <a:close/>
                </a:path>
                <a:path extrusionOk="0" h="1582420" w="2895600">
                  <a:moveTo>
                    <a:pt x="698499" y="563206"/>
                  </a:moveTo>
                  <a:lnTo>
                    <a:pt x="698499" y="562444"/>
                  </a:lnTo>
                  <a:lnTo>
                    <a:pt x="685799" y="562361"/>
                  </a:lnTo>
                  <a:lnTo>
                    <a:pt x="685799" y="563206"/>
                  </a:lnTo>
                  <a:lnTo>
                    <a:pt x="698499" y="563206"/>
                  </a:lnTo>
                  <a:close/>
                </a:path>
                <a:path extrusionOk="0" h="1582420" w="2895600">
                  <a:moveTo>
                    <a:pt x="698499" y="562444"/>
                  </a:moveTo>
                  <a:lnTo>
                    <a:pt x="696838" y="562361"/>
                  </a:lnTo>
                  <a:lnTo>
                    <a:pt x="698499" y="562444"/>
                  </a:lnTo>
                  <a:close/>
                </a:path>
                <a:path extrusionOk="0" h="1582420" w="2895600">
                  <a:moveTo>
                    <a:pt x="711199" y="470028"/>
                  </a:moveTo>
                  <a:lnTo>
                    <a:pt x="711199" y="469196"/>
                  </a:lnTo>
                  <a:lnTo>
                    <a:pt x="698499" y="468548"/>
                  </a:lnTo>
                  <a:lnTo>
                    <a:pt x="698499" y="469382"/>
                  </a:lnTo>
                  <a:lnTo>
                    <a:pt x="711199" y="470028"/>
                  </a:lnTo>
                  <a:close/>
                </a:path>
                <a:path extrusionOk="0" h="1582420" w="2895600">
                  <a:moveTo>
                    <a:pt x="700896" y="570890"/>
                  </a:moveTo>
                  <a:lnTo>
                    <a:pt x="698499" y="565632"/>
                  </a:lnTo>
                  <a:lnTo>
                    <a:pt x="698499" y="568011"/>
                  </a:lnTo>
                  <a:lnTo>
                    <a:pt x="699933" y="570905"/>
                  </a:lnTo>
                  <a:lnTo>
                    <a:pt x="700896" y="570890"/>
                  </a:lnTo>
                  <a:close/>
                </a:path>
                <a:path extrusionOk="0" h="1582420" w="2895600">
                  <a:moveTo>
                    <a:pt x="700337" y="571721"/>
                  </a:moveTo>
                  <a:lnTo>
                    <a:pt x="699933" y="570905"/>
                  </a:lnTo>
                  <a:lnTo>
                    <a:pt x="698499" y="570928"/>
                  </a:lnTo>
                  <a:lnTo>
                    <a:pt x="698499" y="571750"/>
                  </a:lnTo>
                  <a:lnTo>
                    <a:pt x="700337" y="571721"/>
                  </a:lnTo>
                  <a:close/>
                </a:path>
                <a:path extrusionOk="0" h="1582420" w="2895600">
                  <a:moveTo>
                    <a:pt x="703529" y="578161"/>
                  </a:moveTo>
                  <a:lnTo>
                    <a:pt x="702349" y="575780"/>
                  </a:lnTo>
                  <a:lnTo>
                    <a:pt x="698499" y="571750"/>
                  </a:lnTo>
                  <a:lnTo>
                    <a:pt x="703529" y="578161"/>
                  </a:lnTo>
                  <a:close/>
                </a:path>
                <a:path extrusionOk="0" h="1582420" w="2895600">
                  <a:moveTo>
                    <a:pt x="700335" y="593733"/>
                  </a:moveTo>
                  <a:lnTo>
                    <a:pt x="698499" y="594389"/>
                  </a:lnTo>
                  <a:lnTo>
                    <a:pt x="698499" y="594609"/>
                  </a:lnTo>
                  <a:lnTo>
                    <a:pt x="700335" y="593733"/>
                  </a:lnTo>
                  <a:close/>
                </a:path>
                <a:path extrusionOk="0" h="1582420" w="2895600">
                  <a:moveTo>
                    <a:pt x="825499" y="580903"/>
                  </a:moveTo>
                  <a:lnTo>
                    <a:pt x="825499" y="580065"/>
                  </a:lnTo>
                  <a:lnTo>
                    <a:pt x="800099" y="583115"/>
                  </a:lnTo>
                  <a:lnTo>
                    <a:pt x="800099" y="583515"/>
                  </a:lnTo>
                  <a:lnTo>
                    <a:pt x="723899" y="593902"/>
                  </a:lnTo>
                  <a:lnTo>
                    <a:pt x="723899" y="593676"/>
                  </a:lnTo>
                  <a:lnTo>
                    <a:pt x="711199" y="593137"/>
                  </a:lnTo>
                  <a:lnTo>
                    <a:pt x="711199" y="593643"/>
                  </a:lnTo>
                  <a:lnTo>
                    <a:pt x="709604" y="590423"/>
                  </a:lnTo>
                  <a:lnTo>
                    <a:pt x="700281" y="593763"/>
                  </a:lnTo>
                  <a:lnTo>
                    <a:pt x="698499" y="594731"/>
                  </a:lnTo>
                  <a:lnTo>
                    <a:pt x="698499" y="596235"/>
                  </a:lnTo>
                  <a:lnTo>
                    <a:pt x="711199" y="594025"/>
                  </a:lnTo>
                  <a:lnTo>
                    <a:pt x="723899" y="594775"/>
                  </a:lnTo>
                  <a:lnTo>
                    <a:pt x="825499" y="580903"/>
                  </a:lnTo>
                  <a:close/>
                </a:path>
                <a:path extrusionOk="0" h="1582420" w="2895600">
                  <a:moveTo>
                    <a:pt x="709166" y="589540"/>
                  </a:moveTo>
                  <a:lnTo>
                    <a:pt x="708928" y="589059"/>
                  </a:lnTo>
                  <a:lnTo>
                    <a:pt x="700335" y="593733"/>
                  </a:lnTo>
                  <a:lnTo>
                    <a:pt x="709166" y="589540"/>
                  </a:lnTo>
                  <a:close/>
                </a:path>
                <a:path extrusionOk="0" h="1582420" w="2895600">
                  <a:moveTo>
                    <a:pt x="703834" y="577336"/>
                  </a:moveTo>
                  <a:lnTo>
                    <a:pt x="701268" y="571706"/>
                  </a:lnTo>
                  <a:lnTo>
                    <a:pt x="700337" y="571721"/>
                  </a:lnTo>
                  <a:lnTo>
                    <a:pt x="702349" y="575780"/>
                  </a:lnTo>
                  <a:lnTo>
                    <a:pt x="703834" y="577336"/>
                  </a:lnTo>
                  <a:close/>
                </a:path>
                <a:path extrusionOk="0" h="1582420" w="2895600">
                  <a:moveTo>
                    <a:pt x="711199" y="571548"/>
                  </a:moveTo>
                  <a:lnTo>
                    <a:pt x="711199" y="570730"/>
                  </a:lnTo>
                  <a:lnTo>
                    <a:pt x="700896" y="570890"/>
                  </a:lnTo>
                  <a:lnTo>
                    <a:pt x="701268" y="571706"/>
                  </a:lnTo>
                  <a:lnTo>
                    <a:pt x="711199" y="571548"/>
                  </a:lnTo>
                  <a:close/>
                </a:path>
                <a:path extrusionOk="0" h="1582420" w="2895600">
                  <a:moveTo>
                    <a:pt x="709128" y="588949"/>
                  </a:moveTo>
                  <a:lnTo>
                    <a:pt x="705130" y="580179"/>
                  </a:lnTo>
                  <a:lnTo>
                    <a:pt x="703529" y="578161"/>
                  </a:lnTo>
                  <a:lnTo>
                    <a:pt x="708928" y="589059"/>
                  </a:lnTo>
                  <a:lnTo>
                    <a:pt x="709128" y="588949"/>
                  </a:lnTo>
                  <a:close/>
                </a:path>
                <a:path extrusionOk="0" h="1582420" w="2895600">
                  <a:moveTo>
                    <a:pt x="711199" y="587823"/>
                  </a:moveTo>
                  <a:lnTo>
                    <a:pt x="711199" y="585047"/>
                  </a:lnTo>
                  <a:lnTo>
                    <a:pt x="703834" y="577336"/>
                  </a:lnTo>
                  <a:lnTo>
                    <a:pt x="705130" y="580179"/>
                  </a:lnTo>
                  <a:lnTo>
                    <a:pt x="711199" y="587823"/>
                  </a:lnTo>
                  <a:close/>
                </a:path>
                <a:path extrusionOk="0" h="1582420" w="2895600">
                  <a:moveTo>
                    <a:pt x="711199" y="588574"/>
                  </a:moveTo>
                  <a:lnTo>
                    <a:pt x="711199" y="587823"/>
                  </a:lnTo>
                  <a:lnTo>
                    <a:pt x="709128" y="588949"/>
                  </a:lnTo>
                  <a:lnTo>
                    <a:pt x="709356" y="589450"/>
                  </a:lnTo>
                  <a:lnTo>
                    <a:pt x="711199" y="588574"/>
                  </a:lnTo>
                  <a:close/>
                </a:path>
                <a:path extrusionOk="0" h="1582420" w="2895600">
                  <a:moveTo>
                    <a:pt x="709772" y="590363"/>
                  </a:moveTo>
                  <a:lnTo>
                    <a:pt x="709356" y="589450"/>
                  </a:lnTo>
                  <a:lnTo>
                    <a:pt x="709166" y="589540"/>
                  </a:lnTo>
                  <a:lnTo>
                    <a:pt x="709604" y="590423"/>
                  </a:lnTo>
                  <a:lnTo>
                    <a:pt x="709772" y="590363"/>
                  </a:lnTo>
                  <a:close/>
                </a:path>
                <a:path extrusionOk="0" h="1582420" w="2895600">
                  <a:moveTo>
                    <a:pt x="711199" y="593494"/>
                  </a:moveTo>
                  <a:lnTo>
                    <a:pt x="711199" y="589853"/>
                  </a:lnTo>
                  <a:lnTo>
                    <a:pt x="709772" y="590363"/>
                  </a:lnTo>
                  <a:lnTo>
                    <a:pt x="711199" y="593494"/>
                  </a:lnTo>
                  <a:close/>
                </a:path>
                <a:path extrusionOk="0" h="1582420" w="2895600">
                  <a:moveTo>
                    <a:pt x="723899" y="472331"/>
                  </a:moveTo>
                  <a:lnTo>
                    <a:pt x="723899" y="471345"/>
                  </a:lnTo>
                  <a:lnTo>
                    <a:pt x="711199" y="470038"/>
                  </a:lnTo>
                  <a:lnTo>
                    <a:pt x="711199" y="470866"/>
                  </a:lnTo>
                  <a:lnTo>
                    <a:pt x="723899" y="472331"/>
                  </a:lnTo>
                  <a:close/>
                </a:path>
                <a:path extrusionOk="0" h="1582420" w="2895600">
                  <a:moveTo>
                    <a:pt x="723899" y="567126"/>
                  </a:moveTo>
                  <a:lnTo>
                    <a:pt x="723899" y="566299"/>
                  </a:lnTo>
                  <a:lnTo>
                    <a:pt x="711199" y="566374"/>
                  </a:lnTo>
                  <a:lnTo>
                    <a:pt x="711199" y="585804"/>
                  </a:lnTo>
                  <a:lnTo>
                    <a:pt x="723899" y="567126"/>
                  </a:lnTo>
                  <a:close/>
                </a:path>
                <a:path extrusionOk="0" h="1582420" w="2895600">
                  <a:moveTo>
                    <a:pt x="723899" y="571086"/>
                  </a:moveTo>
                  <a:lnTo>
                    <a:pt x="723899" y="569535"/>
                  </a:lnTo>
                  <a:lnTo>
                    <a:pt x="711199" y="587078"/>
                  </a:lnTo>
                  <a:lnTo>
                    <a:pt x="711199" y="587834"/>
                  </a:lnTo>
                  <a:lnTo>
                    <a:pt x="723899" y="571086"/>
                  </a:lnTo>
                  <a:close/>
                </a:path>
                <a:path extrusionOk="0" h="1582420" w="2895600">
                  <a:moveTo>
                    <a:pt x="825499" y="633825"/>
                  </a:moveTo>
                  <a:lnTo>
                    <a:pt x="825499" y="632982"/>
                  </a:lnTo>
                  <a:lnTo>
                    <a:pt x="723899" y="646391"/>
                  </a:lnTo>
                  <a:lnTo>
                    <a:pt x="723899" y="646963"/>
                  </a:lnTo>
                  <a:lnTo>
                    <a:pt x="825499" y="633825"/>
                  </a:lnTo>
                  <a:close/>
                </a:path>
                <a:path extrusionOk="0" h="1582420" w="2895600">
                  <a:moveTo>
                    <a:pt x="825499" y="635455"/>
                  </a:moveTo>
                  <a:lnTo>
                    <a:pt x="825499" y="634615"/>
                  </a:lnTo>
                  <a:lnTo>
                    <a:pt x="723899" y="647342"/>
                  </a:lnTo>
                  <a:lnTo>
                    <a:pt x="723899" y="648135"/>
                  </a:lnTo>
                  <a:lnTo>
                    <a:pt x="825499" y="635455"/>
                  </a:lnTo>
                  <a:close/>
                </a:path>
                <a:path extrusionOk="0" h="1582420" w="2895600">
                  <a:moveTo>
                    <a:pt x="787399" y="642273"/>
                  </a:moveTo>
                  <a:lnTo>
                    <a:pt x="787399" y="641661"/>
                  </a:lnTo>
                  <a:lnTo>
                    <a:pt x="723899" y="649570"/>
                  </a:lnTo>
                  <a:lnTo>
                    <a:pt x="723899" y="650117"/>
                  </a:lnTo>
                  <a:lnTo>
                    <a:pt x="749299" y="647785"/>
                  </a:lnTo>
                  <a:lnTo>
                    <a:pt x="749299" y="647287"/>
                  </a:lnTo>
                  <a:lnTo>
                    <a:pt x="761999" y="645042"/>
                  </a:lnTo>
                  <a:lnTo>
                    <a:pt x="761999" y="672294"/>
                  </a:lnTo>
                  <a:lnTo>
                    <a:pt x="774699" y="670876"/>
                  </a:lnTo>
                  <a:lnTo>
                    <a:pt x="774699" y="644544"/>
                  </a:lnTo>
                  <a:lnTo>
                    <a:pt x="787399" y="642273"/>
                  </a:lnTo>
                  <a:close/>
                </a:path>
                <a:path extrusionOk="0" h="1582420" w="2895600">
                  <a:moveTo>
                    <a:pt x="761999" y="672294"/>
                  </a:moveTo>
                  <a:lnTo>
                    <a:pt x="761999" y="670939"/>
                  </a:lnTo>
                  <a:lnTo>
                    <a:pt x="749299" y="672963"/>
                  </a:lnTo>
                  <a:lnTo>
                    <a:pt x="749299" y="673412"/>
                  </a:lnTo>
                  <a:lnTo>
                    <a:pt x="723899" y="675523"/>
                  </a:lnTo>
                  <a:lnTo>
                    <a:pt x="723899" y="676549"/>
                  </a:lnTo>
                  <a:lnTo>
                    <a:pt x="761999" y="672294"/>
                  </a:lnTo>
                  <a:close/>
                </a:path>
                <a:path extrusionOk="0" h="1582420" w="2895600">
                  <a:moveTo>
                    <a:pt x="825499" y="667710"/>
                  </a:moveTo>
                  <a:lnTo>
                    <a:pt x="825499" y="666876"/>
                  </a:lnTo>
                  <a:lnTo>
                    <a:pt x="723899" y="678684"/>
                  </a:lnTo>
                  <a:lnTo>
                    <a:pt x="723899" y="679329"/>
                  </a:lnTo>
                  <a:lnTo>
                    <a:pt x="749299" y="677135"/>
                  </a:lnTo>
                  <a:lnTo>
                    <a:pt x="749299" y="676679"/>
                  </a:lnTo>
                  <a:lnTo>
                    <a:pt x="761999" y="674555"/>
                  </a:lnTo>
                  <a:lnTo>
                    <a:pt x="761999" y="718636"/>
                  </a:lnTo>
                  <a:lnTo>
                    <a:pt x="774699" y="717192"/>
                  </a:lnTo>
                  <a:lnTo>
                    <a:pt x="774699" y="674094"/>
                  </a:lnTo>
                  <a:lnTo>
                    <a:pt x="787399" y="671977"/>
                  </a:lnTo>
                  <a:lnTo>
                    <a:pt x="787399" y="671473"/>
                  </a:lnTo>
                  <a:lnTo>
                    <a:pt x="812799" y="669338"/>
                  </a:lnTo>
                  <a:lnTo>
                    <a:pt x="812799" y="668870"/>
                  </a:lnTo>
                  <a:lnTo>
                    <a:pt x="825499" y="667710"/>
                  </a:lnTo>
                  <a:close/>
                </a:path>
                <a:path extrusionOk="0" h="1582420" w="2895600">
                  <a:moveTo>
                    <a:pt x="761999" y="718636"/>
                  </a:moveTo>
                  <a:lnTo>
                    <a:pt x="761999" y="717248"/>
                  </a:lnTo>
                  <a:lnTo>
                    <a:pt x="749299" y="719310"/>
                  </a:lnTo>
                  <a:lnTo>
                    <a:pt x="749299" y="719755"/>
                  </a:lnTo>
                  <a:lnTo>
                    <a:pt x="723899" y="721888"/>
                  </a:lnTo>
                  <a:lnTo>
                    <a:pt x="723899" y="722967"/>
                  </a:lnTo>
                  <a:lnTo>
                    <a:pt x="761999" y="718636"/>
                  </a:lnTo>
                  <a:close/>
                </a:path>
                <a:path extrusionOk="0" h="1582420" w="2895600">
                  <a:moveTo>
                    <a:pt x="825499" y="712962"/>
                  </a:moveTo>
                  <a:lnTo>
                    <a:pt x="825499" y="712124"/>
                  </a:lnTo>
                  <a:lnTo>
                    <a:pt x="723899" y="723770"/>
                  </a:lnTo>
                  <a:lnTo>
                    <a:pt x="723899" y="725120"/>
                  </a:lnTo>
                  <a:lnTo>
                    <a:pt x="825499" y="712962"/>
                  </a:lnTo>
                  <a:close/>
                </a:path>
                <a:path extrusionOk="0" h="1582420" w="2895600">
                  <a:moveTo>
                    <a:pt x="825499" y="783342"/>
                  </a:moveTo>
                  <a:lnTo>
                    <a:pt x="825499" y="782499"/>
                  </a:lnTo>
                  <a:lnTo>
                    <a:pt x="723899" y="793633"/>
                  </a:lnTo>
                  <a:lnTo>
                    <a:pt x="723899" y="794239"/>
                  </a:lnTo>
                  <a:lnTo>
                    <a:pt x="825499" y="783342"/>
                  </a:lnTo>
                  <a:close/>
                </a:path>
                <a:path extrusionOk="0" h="1582420" w="2895600">
                  <a:moveTo>
                    <a:pt x="825499" y="784687"/>
                  </a:moveTo>
                  <a:lnTo>
                    <a:pt x="825499" y="783840"/>
                  </a:lnTo>
                  <a:lnTo>
                    <a:pt x="723899" y="794614"/>
                  </a:lnTo>
                  <a:lnTo>
                    <a:pt x="723899" y="795418"/>
                  </a:lnTo>
                  <a:lnTo>
                    <a:pt x="825499" y="784687"/>
                  </a:lnTo>
                  <a:close/>
                </a:path>
                <a:path extrusionOk="0" h="1582420" w="2895600">
                  <a:moveTo>
                    <a:pt x="825499" y="787348"/>
                  </a:moveTo>
                  <a:lnTo>
                    <a:pt x="825499" y="786508"/>
                  </a:lnTo>
                  <a:lnTo>
                    <a:pt x="723899" y="797112"/>
                  </a:lnTo>
                  <a:lnTo>
                    <a:pt x="723899" y="797689"/>
                  </a:lnTo>
                  <a:lnTo>
                    <a:pt x="749299" y="795745"/>
                  </a:lnTo>
                  <a:lnTo>
                    <a:pt x="749299" y="795345"/>
                  </a:lnTo>
                  <a:lnTo>
                    <a:pt x="761999" y="793449"/>
                  </a:lnTo>
                  <a:lnTo>
                    <a:pt x="761999" y="820605"/>
                  </a:lnTo>
                  <a:lnTo>
                    <a:pt x="774699" y="819399"/>
                  </a:lnTo>
                  <a:lnTo>
                    <a:pt x="774699" y="793019"/>
                  </a:lnTo>
                  <a:lnTo>
                    <a:pt x="787399" y="791141"/>
                  </a:lnTo>
                  <a:lnTo>
                    <a:pt x="787399" y="790712"/>
                  </a:lnTo>
                  <a:lnTo>
                    <a:pt x="812799" y="788804"/>
                  </a:lnTo>
                  <a:lnTo>
                    <a:pt x="812799" y="788386"/>
                  </a:lnTo>
                  <a:lnTo>
                    <a:pt x="825499" y="787348"/>
                  </a:lnTo>
                  <a:close/>
                </a:path>
                <a:path extrusionOk="0" h="1582420" w="2895600">
                  <a:moveTo>
                    <a:pt x="761999" y="820605"/>
                  </a:moveTo>
                  <a:lnTo>
                    <a:pt x="761999" y="819321"/>
                  </a:lnTo>
                  <a:lnTo>
                    <a:pt x="749299" y="821052"/>
                  </a:lnTo>
                  <a:lnTo>
                    <a:pt x="749299" y="821427"/>
                  </a:lnTo>
                  <a:lnTo>
                    <a:pt x="723899" y="823212"/>
                  </a:lnTo>
                  <a:lnTo>
                    <a:pt x="723899" y="824225"/>
                  </a:lnTo>
                  <a:lnTo>
                    <a:pt x="761999" y="820605"/>
                  </a:lnTo>
                  <a:close/>
                </a:path>
                <a:path extrusionOk="0" h="1582420" w="2895600">
                  <a:moveTo>
                    <a:pt x="825499" y="817266"/>
                  </a:moveTo>
                  <a:lnTo>
                    <a:pt x="825499" y="816426"/>
                  </a:lnTo>
                  <a:lnTo>
                    <a:pt x="723899" y="826268"/>
                  </a:lnTo>
                  <a:lnTo>
                    <a:pt x="723899" y="826939"/>
                  </a:lnTo>
                  <a:lnTo>
                    <a:pt x="749299" y="825113"/>
                  </a:lnTo>
                  <a:lnTo>
                    <a:pt x="749299" y="824722"/>
                  </a:lnTo>
                  <a:lnTo>
                    <a:pt x="761999" y="822960"/>
                  </a:lnTo>
                  <a:lnTo>
                    <a:pt x="761999" y="866839"/>
                  </a:lnTo>
                  <a:lnTo>
                    <a:pt x="774699" y="865656"/>
                  </a:lnTo>
                  <a:lnTo>
                    <a:pt x="774699" y="822569"/>
                  </a:lnTo>
                  <a:lnTo>
                    <a:pt x="787399" y="820818"/>
                  </a:lnTo>
                  <a:lnTo>
                    <a:pt x="787399" y="820418"/>
                  </a:lnTo>
                  <a:lnTo>
                    <a:pt x="812799" y="818640"/>
                  </a:lnTo>
                  <a:lnTo>
                    <a:pt x="812799" y="818240"/>
                  </a:lnTo>
                  <a:lnTo>
                    <a:pt x="825499" y="817266"/>
                  </a:lnTo>
                  <a:close/>
                </a:path>
                <a:path extrusionOk="0" h="1582420" w="2895600">
                  <a:moveTo>
                    <a:pt x="761999" y="866839"/>
                  </a:moveTo>
                  <a:lnTo>
                    <a:pt x="761999" y="865539"/>
                  </a:lnTo>
                  <a:lnTo>
                    <a:pt x="749299" y="867226"/>
                  </a:lnTo>
                  <a:lnTo>
                    <a:pt x="749299" y="867603"/>
                  </a:lnTo>
                  <a:lnTo>
                    <a:pt x="723899" y="869348"/>
                  </a:lnTo>
                  <a:lnTo>
                    <a:pt x="723899" y="870390"/>
                  </a:lnTo>
                  <a:lnTo>
                    <a:pt x="761999" y="866839"/>
                  </a:lnTo>
                  <a:close/>
                </a:path>
                <a:path extrusionOk="0" h="1582420" w="2895600">
                  <a:moveTo>
                    <a:pt x="825499" y="862291"/>
                  </a:moveTo>
                  <a:lnTo>
                    <a:pt x="825499" y="861453"/>
                  </a:lnTo>
                  <a:lnTo>
                    <a:pt x="723899" y="871122"/>
                  </a:lnTo>
                  <a:lnTo>
                    <a:pt x="723899" y="872357"/>
                  </a:lnTo>
                  <a:lnTo>
                    <a:pt x="825499" y="862291"/>
                  </a:lnTo>
                  <a:close/>
                </a:path>
                <a:path extrusionOk="0" h="1582420" w="2895600">
                  <a:moveTo>
                    <a:pt x="825499" y="934389"/>
                  </a:moveTo>
                  <a:lnTo>
                    <a:pt x="825499" y="932862"/>
                  </a:lnTo>
                  <a:lnTo>
                    <a:pt x="723899" y="942053"/>
                  </a:lnTo>
                  <a:lnTo>
                    <a:pt x="723899" y="942583"/>
                  </a:lnTo>
                  <a:lnTo>
                    <a:pt x="749299" y="940278"/>
                  </a:lnTo>
                  <a:lnTo>
                    <a:pt x="749299" y="941163"/>
                  </a:lnTo>
                  <a:lnTo>
                    <a:pt x="825499" y="934389"/>
                  </a:lnTo>
                  <a:close/>
                </a:path>
                <a:path extrusionOk="0" h="1582420" w="2895600">
                  <a:moveTo>
                    <a:pt x="749299" y="941163"/>
                  </a:moveTo>
                  <a:lnTo>
                    <a:pt x="749299" y="940278"/>
                  </a:lnTo>
                  <a:lnTo>
                    <a:pt x="723899" y="942619"/>
                  </a:lnTo>
                  <a:lnTo>
                    <a:pt x="723899" y="943421"/>
                  </a:lnTo>
                  <a:lnTo>
                    <a:pt x="749299" y="941163"/>
                  </a:lnTo>
                  <a:close/>
                </a:path>
                <a:path extrusionOk="0" h="1582420" w="2895600">
                  <a:moveTo>
                    <a:pt x="825499" y="936941"/>
                  </a:moveTo>
                  <a:lnTo>
                    <a:pt x="825499" y="936101"/>
                  </a:lnTo>
                  <a:lnTo>
                    <a:pt x="723899" y="944300"/>
                  </a:lnTo>
                  <a:lnTo>
                    <a:pt x="723899" y="944942"/>
                  </a:lnTo>
                  <a:lnTo>
                    <a:pt x="749299" y="943434"/>
                  </a:lnTo>
                  <a:lnTo>
                    <a:pt x="749299" y="943114"/>
                  </a:lnTo>
                  <a:lnTo>
                    <a:pt x="761999" y="941660"/>
                  </a:lnTo>
                  <a:lnTo>
                    <a:pt x="761999" y="968824"/>
                  </a:lnTo>
                  <a:lnTo>
                    <a:pt x="774699" y="967881"/>
                  </a:lnTo>
                  <a:lnTo>
                    <a:pt x="774699" y="941329"/>
                  </a:lnTo>
                  <a:lnTo>
                    <a:pt x="787399" y="939864"/>
                  </a:lnTo>
                  <a:lnTo>
                    <a:pt x="787399" y="939537"/>
                  </a:lnTo>
                  <a:lnTo>
                    <a:pt x="812799" y="938072"/>
                  </a:lnTo>
                  <a:lnTo>
                    <a:pt x="812799" y="937743"/>
                  </a:lnTo>
                  <a:lnTo>
                    <a:pt x="825499" y="936941"/>
                  </a:lnTo>
                  <a:close/>
                </a:path>
                <a:path extrusionOk="0" h="1582420" w="2895600">
                  <a:moveTo>
                    <a:pt x="761999" y="968824"/>
                  </a:moveTo>
                  <a:lnTo>
                    <a:pt x="761999" y="967649"/>
                  </a:lnTo>
                  <a:lnTo>
                    <a:pt x="749299" y="968986"/>
                  </a:lnTo>
                  <a:lnTo>
                    <a:pt x="749299" y="969287"/>
                  </a:lnTo>
                  <a:lnTo>
                    <a:pt x="723899" y="970688"/>
                  </a:lnTo>
                  <a:lnTo>
                    <a:pt x="723899" y="971651"/>
                  </a:lnTo>
                  <a:lnTo>
                    <a:pt x="761999" y="968824"/>
                  </a:lnTo>
                  <a:close/>
                </a:path>
                <a:path extrusionOk="0" h="1582420" w="2895600">
                  <a:moveTo>
                    <a:pt x="825499" y="966531"/>
                  </a:moveTo>
                  <a:lnTo>
                    <a:pt x="825499" y="965691"/>
                  </a:lnTo>
                  <a:lnTo>
                    <a:pt x="723899" y="973622"/>
                  </a:lnTo>
                  <a:lnTo>
                    <a:pt x="723899" y="974326"/>
                  </a:lnTo>
                  <a:lnTo>
                    <a:pt x="749299" y="972866"/>
                  </a:lnTo>
                  <a:lnTo>
                    <a:pt x="749299" y="972534"/>
                  </a:lnTo>
                  <a:lnTo>
                    <a:pt x="761999" y="971122"/>
                  </a:lnTo>
                  <a:lnTo>
                    <a:pt x="761999" y="1015082"/>
                  </a:lnTo>
                  <a:lnTo>
                    <a:pt x="774699" y="1014155"/>
                  </a:lnTo>
                  <a:lnTo>
                    <a:pt x="774699" y="970801"/>
                  </a:lnTo>
                  <a:lnTo>
                    <a:pt x="787399" y="969380"/>
                  </a:lnTo>
                  <a:lnTo>
                    <a:pt x="787399" y="969066"/>
                  </a:lnTo>
                  <a:lnTo>
                    <a:pt x="812799" y="967638"/>
                  </a:lnTo>
                  <a:lnTo>
                    <a:pt x="812799" y="967306"/>
                  </a:lnTo>
                  <a:lnTo>
                    <a:pt x="825499" y="966531"/>
                  </a:lnTo>
                  <a:close/>
                </a:path>
                <a:path extrusionOk="0" h="1582420" w="2895600">
                  <a:moveTo>
                    <a:pt x="761999" y="1015082"/>
                  </a:moveTo>
                  <a:lnTo>
                    <a:pt x="761999" y="1013891"/>
                  </a:lnTo>
                  <a:lnTo>
                    <a:pt x="749299" y="1015216"/>
                  </a:lnTo>
                  <a:lnTo>
                    <a:pt x="749299" y="1015515"/>
                  </a:lnTo>
                  <a:lnTo>
                    <a:pt x="723899" y="1016871"/>
                  </a:lnTo>
                  <a:lnTo>
                    <a:pt x="723899" y="1017861"/>
                  </a:lnTo>
                  <a:lnTo>
                    <a:pt x="761999" y="1015082"/>
                  </a:lnTo>
                  <a:close/>
                </a:path>
                <a:path extrusionOk="0" h="1582420" w="2895600">
                  <a:moveTo>
                    <a:pt x="825499" y="1012686"/>
                  </a:moveTo>
                  <a:lnTo>
                    <a:pt x="825499" y="1011836"/>
                  </a:lnTo>
                  <a:lnTo>
                    <a:pt x="723899" y="1019549"/>
                  </a:lnTo>
                  <a:lnTo>
                    <a:pt x="723899" y="1020710"/>
                  </a:lnTo>
                  <a:lnTo>
                    <a:pt x="825499" y="1012686"/>
                  </a:lnTo>
                  <a:close/>
                </a:path>
                <a:path extrusionOk="0" h="1582420" w="2895600">
                  <a:moveTo>
                    <a:pt x="825499" y="1083327"/>
                  </a:moveTo>
                  <a:lnTo>
                    <a:pt x="825499" y="1081721"/>
                  </a:lnTo>
                  <a:lnTo>
                    <a:pt x="723899" y="1088746"/>
                  </a:lnTo>
                  <a:lnTo>
                    <a:pt x="723899" y="1090024"/>
                  </a:lnTo>
                  <a:lnTo>
                    <a:pt x="825499" y="1083327"/>
                  </a:lnTo>
                  <a:close/>
                </a:path>
                <a:path extrusionOk="0" h="1582420" w="2895600">
                  <a:moveTo>
                    <a:pt x="825499" y="1086052"/>
                  </a:moveTo>
                  <a:lnTo>
                    <a:pt x="825499" y="1085207"/>
                  </a:lnTo>
                  <a:lnTo>
                    <a:pt x="723899" y="1091878"/>
                  </a:lnTo>
                  <a:lnTo>
                    <a:pt x="723899" y="1092566"/>
                  </a:lnTo>
                  <a:lnTo>
                    <a:pt x="749299" y="1091338"/>
                  </a:lnTo>
                  <a:lnTo>
                    <a:pt x="749299" y="1091078"/>
                  </a:lnTo>
                  <a:lnTo>
                    <a:pt x="761999" y="1089883"/>
                  </a:lnTo>
                  <a:lnTo>
                    <a:pt x="761999" y="1116593"/>
                  </a:lnTo>
                  <a:lnTo>
                    <a:pt x="774699" y="1115837"/>
                  </a:lnTo>
                  <a:lnTo>
                    <a:pt x="774699" y="1089634"/>
                  </a:lnTo>
                  <a:lnTo>
                    <a:pt x="787399" y="1088428"/>
                  </a:lnTo>
                  <a:lnTo>
                    <a:pt x="787399" y="1088169"/>
                  </a:lnTo>
                  <a:lnTo>
                    <a:pt x="812799" y="1086963"/>
                  </a:lnTo>
                  <a:lnTo>
                    <a:pt x="812799" y="1086709"/>
                  </a:lnTo>
                  <a:lnTo>
                    <a:pt x="825499" y="1086052"/>
                  </a:lnTo>
                  <a:close/>
                </a:path>
                <a:path extrusionOk="0" h="1582420" w="2895600">
                  <a:moveTo>
                    <a:pt x="761999" y="1116593"/>
                  </a:moveTo>
                  <a:lnTo>
                    <a:pt x="761999" y="1115468"/>
                  </a:lnTo>
                  <a:lnTo>
                    <a:pt x="749299" y="1116560"/>
                  </a:lnTo>
                  <a:lnTo>
                    <a:pt x="749299" y="1116803"/>
                  </a:lnTo>
                  <a:lnTo>
                    <a:pt x="723899" y="1117921"/>
                  </a:lnTo>
                  <a:lnTo>
                    <a:pt x="723899" y="1118859"/>
                  </a:lnTo>
                  <a:lnTo>
                    <a:pt x="761999" y="1116593"/>
                  </a:lnTo>
                  <a:close/>
                </a:path>
                <a:path extrusionOk="0" h="1582420" w="2895600">
                  <a:moveTo>
                    <a:pt x="825499" y="1115838"/>
                  </a:moveTo>
                  <a:lnTo>
                    <a:pt x="825499" y="1115000"/>
                  </a:lnTo>
                  <a:lnTo>
                    <a:pt x="723899" y="1121085"/>
                  </a:lnTo>
                  <a:lnTo>
                    <a:pt x="723899" y="1121823"/>
                  </a:lnTo>
                  <a:lnTo>
                    <a:pt x="749299" y="1120696"/>
                  </a:lnTo>
                  <a:lnTo>
                    <a:pt x="749299" y="1120456"/>
                  </a:lnTo>
                  <a:lnTo>
                    <a:pt x="761999" y="1119356"/>
                  </a:lnTo>
                  <a:lnTo>
                    <a:pt x="761999" y="1163258"/>
                  </a:lnTo>
                  <a:lnTo>
                    <a:pt x="774699" y="1162590"/>
                  </a:lnTo>
                  <a:lnTo>
                    <a:pt x="774699" y="1119120"/>
                  </a:lnTo>
                  <a:lnTo>
                    <a:pt x="787399" y="1118021"/>
                  </a:lnTo>
                  <a:lnTo>
                    <a:pt x="787399" y="1117780"/>
                  </a:lnTo>
                  <a:lnTo>
                    <a:pt x="812799" y="1116680"/>
                  </a:lnTo>
                  <a:lnTo>
                    <a:pt x="812799" y="1116433"/>
                  </a:lnTo>
                  <a:lnTo>
                    <a:pt x="825499" y="1115838"/>
                  </a:lnTo>
                  <a:close/>
                </a:path>
                <a:path extrusionOk="0" h="1582420" w="2895600">
                  <a:moveTo>
                    <a:pt x="761999" y="1163258"/>
                  </a:moveTo>
                  <a:lnTo>
                    <a:pt x="761999" y="1162158"/>
                  </a:lnTo>
                  <a:lnTo>
                    <a:pt x="749299" y="1163102"/>
                  </a:lnTo>
                  <a:lnTo>
                    <a:pt x="749299" y="1163335"/>
                  </a:lnTo>
                  <a:lnTo>
                    <a:pt x="723899" y="1164309"/>
                  </a:lnTo>
                  <a:lnTo>
                    <a:pt x="723899" y="1165260"/>
                  </a:lnTo>
                  <a:lnTo>
                    <a:pt x="761999" y="1163258"/>
                  </a:lnTo>
                  <a:close/>
                </a:path>
                <a:path extrusionOk="0" h="1582420" w="2895600">
                  <a:moveTo>
                    <a:pt x="825499" y="1161427"/>
                  </a:moveTo>
                  <a:lnTo>
                    <a:pt x="825499" y="1160590"/>
                  </a:lnTo>
                  <a:lnTo>
                    <a:pt x="723899" y="1166287"/>
                  </a:lnTo>
                  <a:lnTo>
                    <a:pt x="723899" y="1167359"/>
                  </a:lnTo>
                  <a:lnTo>
                    <a:pt x="825499" y="1161427"/>
                  </a:lnTo>
                  <a:close/>
                </a:path>
                <a:path extrusionOk="0" h="1582420" w="2895600">
                  <a:moveTo>
                    <a:pt x="825499" y="1232054"/>
                  </a:moveTo>
                  <a:lnTo>
                    <a:pt x="825499" y="1231218"/>
                  </a:lnTo>
                  <a:lnTo>
                    <a:pt x="723899" y="1236138"/>
                  </a:lnTo>
                  <a:lnTo>
                    <a:pt x="723899" y="1236810"/>
                  </a:lnTo>
                  <a:lnTo>
                    <a:pt x="825499" y="1232054"/>
                  </a:lnTo>
                  <a:close/>
                </a:path>
                <a:path extrusionOk="0" h="1582420" w="2895600">
                  <a:moveTo>
                    <a:pt x="825499" y="1232995"/>
                  </a:moveTo>
                  <a:lnTo>
                    <a:pt x="825499" y="1232159"/>
                  </a:lnTo>
                  <a:lnTo>
                    <a:pt x="723899" y="1236878"/>
                  </a:lnTo>
                  <a:lnTo>
                    <a:pt x="723899" y="1237700"/>
                  </a:lnTo>
                  <a:lnTo>
                    <a:pt x="825499" y="1232995"/>
                  </a:lnTo>
                  <a:close/>
                </a:path>
                <a:path extrusionOk="0" h="1582420" w="2895600">
                  <a:moveTo>
                    <a:pt x="825499" y="1235425"/>
                  </a:moveTo>
                  <a:lnTo>
                    <a:pt x="825499" y="1234578"/>
                  </a:lnTo>
                  <a:lnTo>
                    <a:pt x="723899" y="1239492"/>
                  </a:lnTo>
                  <a:lnTo>
                    <a:pt x="723899" y="1240205"/>
                  </a:lnTo>
                  <a:lnTo>
                    <a:pt x="749299" y="1239302"/>
                  </a:lnTo>
                  <a:lnTo>
                    <a:pt x="749299" y="1239111"/>
                  </a:lnTo>
                  <a:lnTo>
                    <a:pt x="761999" y="1238238"/>
                  </a:lnTo>
                  <a:lnTo>
                    <a:pt x="761999" y="1264991"/>
                  </a:lnTo>
                  <a:lnTo>
                    <a:pt x="774699" y="1264457"/>
                  </a:lnTo>
                  <a:lnTo>
                    <a:pt x="774699" y="1238045"/>
                  </a:lnTo>
                  <a:lnTo>
                    <a:pt x="787399" y="1237166"/>
                  </a:lnTo>
                  <a:lnTo>
                    <a:pt x="787399" y="1236983"/>
                  </a:lnTo>
                  <a:lnTo>
                    <a:pt x="812799" y="1236097"/>
                  </a:lnTo>
                  <a:lnTo>
                    <a:pt x="812799" y="1235904"/>
                  </a:lnTo>
                  <a:lnTo>
                    <a:pt x="825499" y="1235425"/>
                  </a:lnTo>
                  <a:close/>
                </a:path>
                <a:path extrusionOk="0" h="1582420" w="2895600">
                  <a:moveTo>
                    <a:pt x="761999" y="1264991"/>
                  </a:moveTo>
                  <a:lnTo>
                    <a:pt x="761999" y="1263950"/>
                  </a:lnTo>
                  <a:lnTo>
                    <a:pt x="749299" y="1264713"/>
                  </a:lnTo>
                  <a:lnTo>
                    <a:pt x="749299" y="1264886"/>
                  </a:lnTo>
                  <a:lnTo>
                    <a:pt x="723899" y="1265678"/>
                  </a:lnTo>
                  <a:lnTo>
                    <a:pt x="723899" y="1266594"/>
                  </a:lnTo>
                  <a:lnTo>
                    <a:pt x="761999" y="1264991"/>
                  </a:lnTo>
                  <a:close/>
                </a:path>
                <a:path extrusionOk="0" h="1582420" w="2895600">
                  <a:moveTo>
                    <a:pt x="825499" y="1265163"/>
                  </a:moveTo>
                  <a:lnTo>
                    <a:pt x="825499" y="1264322"/>
                  </a:lnTo>
                  <a:lnTo>
                    <a:pt x="723899" y="1268508"/>
                  </a:lnTo>
                  <a:lnTo>
                    <a:pt x="723899" y="1269269"/>
                  </a:lnTo>
                  <a:lnTo>
                    <a:pt x="749299" y="1268502"/>
                  </a:lnTo>
                  <a:lnTo>
                    <a:pt x="749299" y="1268322"/>
                  </a:lnTo>
                  <a:lnTo>
                    <a:pt x="761999" y="1267577"/>
                  </a:lnTo>
                  <a:lnTo>
                    <a:pt x="761999" y="1311445"/>
                  </a:lnTo>
                  <a:lnTo>
                    <a:pt x="774699" y="1310990"/>
                  </a:lnTo>
                  <a:lnTo>
                    <a:pt x="774699" y="1267414"/>
                  </a:lnTo>
                  <a:lnTo>
                    <a:pt x="787399" y="1266662"/>
                  </a:lnTo>
                  <a:lnTo>
                    <a:pt x="787399" y="1266489"/>
                  </a:lnTo>
                  <a:lnTo>
                    <a:pt x="812799" y="1265740"/>
                  </a:lnTo>
                  <a:lnTo>
                    <a:pt x="812799" y="1265572"/>
                  </a:lnTo>
                  <a:lnTo>
                    <a:pt x="825499" y="1265163"/>
                  </a:lnTo>
                  <a:close/>
                </a:path>
                <a:path extrusionOk="0" h="1582420" w="2895600">
                  <a:moveTo>
                    <a:pt x="761999" y="1311445"/>
                  </a:moveTo>
                  <a:lnTo>
                    <a:pt x="761999" y="1310424"/>
                  </a:lnTo>
                  <a:lnTo>
                    <a:pt x="749299" y="1311067"/>
                  </a:lnTo>
                  <a:lnTo>
                    <a:pt x="749299" y="1311226"/>
                  </a:lnTo>
                  <a:lnTo>
                    <a:pt x="723899" y="1311889"/>
                  </a:lnTo>
                  <a:lnTo>
                    <a:pt x="723899" y="1312809"/>
                  </a:lnTo>
                  <a:lnTo>
                    <a:pt x="761999" y="1311445"/>
                  </a:lnTo>
                  <a:close/>
                </a:path>
                <a:path extrusionOk="0" h="1582420" w="2895600">
                  <a:moveTo>
                    <a:pt x="825499" y="1311049"/>
                  </a:moveTo>
                  <a:lnTo>
                    <a:pt x="825499" y="1310203"/>
                  </a:lnTo>
                  <a:lnTo>
                    <a:pt x="723899" y="1314006"/>
                  </a:lnTo>
                  <a:lnTo>
                    <a:pt x="723899" y="1315005"/>
                  </a:lnTo>
                  <a:lnTo>
                    <a:pt x="825499" y="1311049"/>
                  </a:lnTo>
                  <a:close/>
                </a:path>
                <a:path extrusionOk="0" h="1582420" w="2895600">
                  <a:moveTo>
                    <a:pt x="825499" y="1382203"/>
                  </a:moveTo>
                  <a:lnTo>
                    <a:pt x="825499" y="1381377"/>
                  </a:lnTo>
                  <a:lnTo>
                    <a:pt x="723899" y="1384306"/>
                  </a:lnTo>
                  <a:lnTo>
                    <a:pt x="723899" y="1385022"/>
                  </a:lnTo>
                  <a:lnTo>
                    <a:pt x="825499" y="1382203"/>
                  </a:lnTo>
                  <a:close/>
                </a:path>
                <a:path extrusionOk="0" h="1582420" w="2895600">
                  <a:moveTo>
                    <a:pt x="825499" y="1385163"/>
                  </a:moveTo>
                  <a:lnTo>
                    <a:pt x="825499" y="1384327"/>
                  </a:lnTo>
                  <a:lnTo>
                    <a:pt x="723899" y="1386886"/>
                  </a:lnTo>
                  <a:lnTo>
                    <a:pt x="723899" y="1387654"/>
                  </a:lnTo>
                  <a:lnTo>
                    <a:pt x="749299" y="1387193"/>
                  </a:lnTo>
                  <a:lnTo>
                    <a:pt x="761999" y="1386625"/>
                  </a:lnTo>
                  <a:lnTo>
                    <a:pt x="761999" y="1413209"/>
                  </a:lnTo>
                  <a:lnTo>
                    <a:pt x="774699" y="1412920"/>
                  </a:lnTo>
                  <a:lnTo>
                    <a:pt x="774699" y="1386529"/>
                  </a:lnTo>
                  <a:lnTo>
                    <a:pt x="787399" y="1386078"/>
                  </a:lnTo>
                  <a:lnTo>
                    <a:pt x="812799" y="1385513"/>
                  </a:lnTo>
                  <a:lnTo>
                    <a:pt x="825499" y="1385163"/>
                  </a:lnTo>
                  <a:close/>
                </a:path>
                <a:path extrusionOk="0" h="1582420" w="2895600">
                  <a:moveTo>
                    <a:pt x="761999" y="1413209"/>
                  </a:moveTo>
                  <a:lnTo>
                    <a:pt x="761999" y="1412264"/>
                  </a:lnTo>
                  <a:lnTo>
                    <a:pt x="749299" y="1412670"/>
                  </a:lnTo>
                  <a:lnTo>
                    <a:pt x="723899" y="1413195"/>
                  </a:lnTo>
                  <a:lnTo>
                    <a:pt x="723899" y="1414079"/>
                  </a:lnTo>
                  <a:lnTo>
                    <a:pt x="761999" y="1413209"/>
                  </a:lnTo>
                  <a:close/>
                </a:path>
                <a:path extrusionOk="0" h="1582420" w="2895600">
                  <a:moveTo>
                    <a:pt x="825499" y="1414515"/>
                  </a:moveTo>
                  <a:lnTo>
                    <a:pt x="825499" y="1413679"/>
                  </a:lnTo>
                  <a:lnTo>
                    <a:pt x="723899" y="1416166"/>
                  </a:lnTo>
                  <a:lnTo>
                    <a:pt x="723899" y="1416958"/>
                  </a:lnTo>
                  <a:lnTo>
                    <a:pt x="749299" y="1416498"/>
                  </a:lnTo>
                  <a:lnTo>
                    <a:pt x="761999" y="1415946"/>
                  </a:lnTo>
                  <a:lnTo>
                    <a:pt x="761999" y="1459570"/>
                  </a:lnTo>
                  <a:lnTo>
                    <a:pt x="774699" y="1459363"/>
                  </a:lnTo>
                  <a:lnTo>
                    <a:pt x="774699" y="1415853"/>
                  </a:lnTo>
                  <a:lnTo>
                    <a:pt x="787399" y="1415407"/>
                  </a:lnTo>
                  <a:lnTo>
                    <a:pt x="812799" y="1414849"/>
                  </a:lnTo>
                  <a:lnTo>
                    <a:pt x="825499" y="1414515"/>
                  </a:lnTo>
                  <a:close/>
                </a:path>
                <a:path extrusionOk="0" h="1582420" w="2895600">
                  <a:moveTo>
                    <a:pt x="761999" y="1459570"/>
                  </a:moveTo>
                  <a:lnTo>
                    <a:pt x="761999" y="1458654"/>
                  </a:lnTo>
                  <a:lnTo>
                    <a:pt x="749299" y="1458952"/>
                  </a:lnTo>
                  <a:lnTo>
                    <a:pt x="723899" y="1459326"/>
                  </a:lnTo>
                  <a:lnTo>
                    <a:pt x="723899" y="1460191"/>
                  </a:lnTo>
                  <a:lnTo>
                    <a:pt x="761999" y="1459570"/>
                  </a:lnTo>
                  <a:close/>
                </a:path>
                <a:path extrusionOk="0" h="1582420" w="2895600">
                  <a:moveTo>
                    <a:pt x="825499" y="1460986"/>
                  </a:moveTo>
                  <a:lnTo>
                    <a:pt x="825499" y="1460151"/>
                  </a:lnTo>
                  <a:lnTo>
                    <a:pt x="723899" y="1462002"/>
                  </a:lnTo>
                  <a:lnTo>
                    <a:pt x="723899" y="1462906"/>
                  </a:lnTo>
                  <a:lnTo>
                    <a:pt x="825499" y="1460986"/>
                  </a:lnTo>
                  <a:close/>
                </a:path>
                <a:path extrusionOk="0" h="1582420" w="2895600">
                  <a:moveTo>
                    <a:pt x="825499" y="665202"/>
                  </a:moveTo>
                  <a:lnTo>
                    <a:pt x="825499" y="664367"/>
                  </a:lnTo>
                  <a:lnTo>
                    <a:pt x="812799" y="665471"/>
                  </a:lnTo>
                  <a:lnTo>
                    <a:pt x="812799" y="665925"/>
                  </a:lnTo>
                  <a:lnTo>
                    <a:pt x="787399" y="667998"/>
                  </a:lnTo>
                  <a:lnTo>
                    <a:pt x="787399" y="668430"/>
                  </a:lnTo>
                  <a:lnTo>
                    <a:pt x="774699" y="670489"/>
                  </a:lnTo>
                  <a:lnTo>
                    <a:pt x="774699" y="670876"/>
                  </a:lnTo>
                  <a:lnTo>
                    <a:pt x="825499" y="665202"/>
                  </a:lnTo>
                  <a:close/>
                </a:path>
                <a:path extrusionOk="0" h="1582420" w="2895600">
                  <a:moveTo>
                    <a:pt x="825499" y="711417"/>
                  </a:moveTo>
                  <a:lnTo>
                    <a:pt x="825499" y="710573"/>
                  </a:lnTo>
                  <a:lnTo>
                    <a:pt x="812799" y="711706"/>
                  </a:lnTo>
                  <a:lnTo>
                    <a:pt x="812799" y="712160"/>
                  </a:lnTo>
                  <a:lnTo>
                    <a:pt x="787399" y="714241"/>
                  </a:lnTo>
                  <a:lnTo>
                    <a:pt x="787399" y="714731"/>
                  </a:lnTo>
                  <a:lnTo>
                    <a:pt x="774699" y="716793"/>
                  </a:lnTo>
                  <a:lnTo>
                    <a:pt x="774699" y="717192"/>
                  </a:lnTo>
                  <a:lnTo>
                    <a:pt x="825499" y="711417"/>
                  </a:lnTo>
                  <a:close/>
                </a:path>
                <a:path extrusionOk="0" h="1582420" w="2895600">
                  <a:moveTo>
                    <a:pt x="825499" y="814572"/>
                  </a:moveTo>
                  <a:lnTo>
                    <a:pt x="825499" y="813730"/>
                  </a:lnTo>
                  <a:lnTo>
                    <a:pt x="812799" y="814677"/>
                  </a:lnTo>
                  <a:lnTo>
                    <a:pt x="812799" y="815063"/>
                  </a:lnTo>
                  <a:lnTo>
                    <a:pt x="787399" y="816818"/>
                  </a:lnTo>
                  <a:lnTo>
                    <a:pt x="787399" y="817204"/>
                  </a:lnTo>
                  <a:lnTo>
                    <a:pt x="774699" y="818929"/>
                  </a:lnTo>
                  <a:lnTo>
                    <a:pt x="774699" y="819399"/>
                  </a:lnTo>
                  <a:lnTo>
                    <a:pt x="825499" y="814572"/>
                  </a:lnTo>
                  <a:close/>
                </a:path>
                <a:path extrusionOk="0" h="1582420" w="2895600">
                  <a:moveTo>
                    <a:pt x="825499" y="860921"/>
                  </a:moveTo>
                  <a:lnTo>
                    <a:pt x="825499" y="860088"/>
                  </a:lnTo>
                  <a:lnTo>
                    <a:pt x="812799" y="861017"/>
                  </a:lnTo>
                  <a:lnTo>
                    <a:pt x="812799" y="861408"/>
                  </a:lnTo>
                  <a:lnTo>
                    <a:pt x="787399" y="863100"/>
                  </a:lnTo>
                  <a:lnTo>
                    <a:pt x="787399" y="863484"/>
                  </a:lnTo>
                  <a:lnTo>
                    <a:pt x="774699" y="865165"/>
                  </a:lnTo>
                  <a:lnTo>
                    <a:pt x="774699" y="865656"/>
                  </a:lnTo>
                  <a:lnTo>
                    <a:pt x="825499" y="860921"/>
                  </a:lnTo>
                  <a:close/>
                </a:path>
                <a:path extrusionOk="0" h="1582420" w="2895600">
                  <a:moveTo>
                    <a:pt x="825499" y="964111"/>
                  </a:moveTo>
                  <a:lnTo>
                    <a:pt x="825499" y="963277"/>
                  </a:lnTo>
                  <a:lnTo>
                    <a:pt x="812799" y="964015"/>
                  </a:lnTo>
                  <a:lnTo>
                    <a:pt x="812799" y="964322"/>
                  </a:lnTo>
                  <a:lnTo>
                    <a:pt x="787399" y="965680"/>
                  </a:lnTo>
                  <a:lnTo>
                    <a:pt x="787399" y="965984"/>
                  </a:lnTo>
                  <a:lnTo>
                    <a:pt x="774699" y="967342"/>
                  </a:lnTo>
                  <a:lnTo>
                    <a:pt x="774699" y="967881"/>
                  </a:lnTo>
                  <a:lnTo>
                    <a:pt x="825499" y="964111"/>
                  </a:lnTo>
                  <a:close/>
                </a:path>
                <a:path extrusionOk="0" h="1582420" w="2895600">
                  <a:moveTo>
                    <a:pt x="825499" y="1010449"/>
                  </a:moveTo>
                  <a:lnTo>
                    <a:pt x="825499" y="1009606"/>
                  </a:lnTo>
                  <a:lnTo>
                    <a:pt x="812799" y="1010330"/>
                  </a:lnTo>
                  <a:lnTo>
                    <a:pt x="812799" y="1010637"/>
                  </a:lnTo>
                  <a:lnTo>
                    <a:pt x="787399" y="1011975"/>
                  </a:lnTo>
                  <a:lnTo>
                    <a:pt x="787399" y="1012270"/>
                  </a:lnTo>
                  <a:lnTo>
                    <a:pt x="774699" y="1013587"/>
                  </a:lnTo>
                  <a:lnTo>
                    <a:pt x="774699" y="1014155"/>
                  </a:lnTo>
                  <a:lnTo>
                    <a:pt x="825499" y="1010449"/>
                  </a:lnTo>
                  <a:close/>
                </a:path>
                <a:path extrusionOk="0" h="1582420" w="2895600">
                  <a:moveTo>
                    <a:pt x="825499" y="1112815"/>
                  </a:moveTo>
                  <a:lnTo>
                    <a:pt x="825499" y="1111968"/>
                  </a:lnTo>
                  <a:lnTo>
                    <a:pt x="812799" y="1112570"/>
                  </a:lnTo>
                  <a:lnTo>
                    <a:pt x="812799" y="1112815"/>
                  </a:lnTo>
                  <a:lnTo>
                    <a:pt x="787399" y="1113903"/>
                  </a:lnTo>
                  <a:lnTo>
                    <a:pt x="787399" y="1114146"/>
                  </a:lnTo>
                  <a:lnTo>
                    <a:pt x="774699" y="1115234"/>
                  </a:lnTo>
                  <a:lnTo>
                    <a:pt x="774699" y="1115837"/>
                  </a:lnTo>
                  <a:lnTo>
                    <a:pt x="825499" y="1112815"/>
                  </a:lnTo>
                  <a:close/>
                </a:path>
                <a:path extrusionOk="0" h="1582420" w="2895600">
                  <a:moveTo>
                    <a:pt x="825499" y="1159921"/>
                  </a:moveTo>
                  <a:lnTo>
                    <a:pt x="825499" y="1159071"/>
                  </a:lnTo>
                  <a:lnTo>
                    <a:pt x="812799" y="1159605"/>
                  </a:lnTo>
                  <a:lnTo>
                    <a:pt x="812799" y="1159816"/>
                  </a:lnTo>
                  <a:lnTo>
                    <a:pt x="787399" y="1160781"/>
                  </a:lnTo>
                  <a:lnTo>
                    <a:pt x="787399" y="1160997"/>
                  </a:lnTo>
                  <a:lnTo>
                    <a:pt x="774699" y="1161949"/>
                  </a:lnTo>
                  <a:lnTo>
                    <a:pt x="774699" y="1162590"/>
                  </a:lnTo>
                  <a:lnTo>
                    <a:pt x="825499" y="1159921"/>
                  </a:lnTo>
                  <a:close/>
                </a:path>
                <a:path extrusionOk="0" h="1582420" w="2895600">
                  <a:moveTo>
                    <a:pt x="825499" y="1262319"/>
                  </a:moveTo>
                  <a:lnTo>
                    <a:pt x="825499" y="1261474"/>
                  </a:lnTo>
                  <a:lnTo>
                    <a:pt x="812799" y="1261899"/>
                  </a:lnTo>
                  <a:lnTo>
                    <a:pt x="812799" y="1262067"/>
                  </a:lnTo>
                  <a:lnTo>
                    <a:pt x="787399" y="1262842"/>
                  </a:lnTo>
                  <a:lnTo>
                    <a:pt x="787399" y="1263014"/>
                  </a:lnTo>
                  <a:lnTo>
                    <a:pt x="774699" y="1263778"/>
                  </a:lnTo>
                  <a:lnTo>
                    <a:pt x="774699" y="1264457"/>
                  </a:lnTo>
                  <a:lnTo>
                    <a:pt x="825499" y="1262319"/>
                  </a:lnTo>
                  <a:close/>
                </a:path>
                <a:path extrusionOk="0" h="1582420" w="2895600">
                  <a:moveTo>
                    <a:pt x="825499" y="1309171"/>
                  </a:moveTo>
                  <a:lnTo>
                    <a:pt x="825499" y="1308333"/>
                  </a:lnTo>
                  <a:lnTo>
                    <a:pt x="812799" y="1308680"/>
                  </a:lnTo>
                  <a:lnTo>
                    <a:pt x="812799" y="1308828"/>
                  </a:lnTo>
                  <a:lnTo>
                    <a:pt x="787399" y="1309484"/>
                  </a:lnTo>
                  <a:lnTo>
                    <a:pt x="787399" y="1309631"/>
                  </a:lnTo>
                  <a:lnTo>
                    <a:pt x="774699" y="1310284"/>
                  </a:lnTo>
                  <a:lnTo>
                    <a:pt x="774699" y="1310990"/>
                  </a:lnTo>
                  <a:lnTo>
                    <a:pt x="825499" y="1309171"/>
                  </a:lnTo>
                  <a:close/>
                </a:path>
                <a:path extrusionOk="0" h="1582420" w="2895600">
                  <a:moveTo>
                    <a:pt x="825499" y="1411760"/>
                  </a:moveTo>
                  <a:lnTo>
                    <a:pt x="825499" y="1410924"/>
                  </a:lnTo>
                  <a:lnTo>
                    <a:pt x="812799" y="1411158"/>
                  </a:lnTo>
                  <a:lnTo>
                    <a:pt x="787399" y="1411662"/>
                  </a:lnTo>
                  <a:lnTo>
                    <a:pt x="774699" y="1412171"/>
                  </a:lnTo>
                  <a:lnTo>
                    <a:pt x="774699" y="1412920"/>
                  </a:lnTo>
                  <a:lnTo>
                    <a:pt x="825499" y="1411760"/>
                  </a:lnTo>
                  <a:close/>
                </a:path>
                <a:path extrusionOk="0" h="1582420" w="2895600">
                  <a:moveTo>
                    <a:pt x="825499" y="1458534"/>
                  </a:moveTo>
                  <a:lnTo>
                    <a:pt x="825499" y="1457689"/>
                  </a:lnTo>
                  <a:lnTo>
                    <a:pt x="812799" y="1457862"/>
                  </a:lnTo>
                  <a:lnTo>
                    <a:pt x="787399" y="1458232"/>
                  </a:lnTo>
                  <a:lnTo>
                    <a:pt x="774699" y="1458586"/>
                  </a:lnTo>
                  <a:lnTo>
                    <a:pt x="774699" y="1459363"/>
                  </a:lnTo>
                  <a:lnTo>
                    <a:pt x="825499" y="1458534"/>
                  </a:lnTo>
                  <a:close/>
                </a:path>
                <a:path extrusionOk="0" h="1582420" w="2895600">
                  <a:moveTo>
                    <a:pt x="800099" y="521385"/>
                  </a:moveTo>
                  <a:lnTo>
                    <a:pt x="800099" y="520550"/>
                  </a:lnTo>
                  <a:lnTo>
                    <a:pt x="787399" y="521742"/>
                  </a:lnTo>
                  <a:lnTo>
                    <a:pt x="787399" y="522476"/>
                  </a:lnTo>
                  <a:lnTo>
                    <a:pt x="800099" y="521385"/>
                  </a:lnTo>
                  <a:close/>
                </a:path>
                <a:path extrusionOk="0" h="1582420" w="2895600">
                  <a:moveTo>
                    <a:pt x="800099" y="553381"/>
                  </a:moveTo>
                  <a:lnTo>
                    <a:pt x="800099" y="552443"/>
                  </a:lnTo>
                  <a:lnTo>
                    <a:pt x="787399" y="551398"/>
                  </a:lnTo>
                  <a:lnTo>
                    <a:pt x="787399" y="552806"/>
                  </a:lnTo>
                  <a:lnTo>
                    <a:pt x="800099" y="553381"/>
                  </a:lnTo>
                  <a:close/>
                </a:path>
                <a:path extrusionOk="0" h="1582420" w="2895600">
                  <a:moveTo>
                    <a:pt x="825499" y="637751"/>
                  </a:moveTo>
                  <a:lnTo>
                    <a:pt x="825499" y="636916"/>
                  </a:lnTo>
                  <a:lnTo>
                    <a:pt x="787399" y="641661"/>
                  </a:lnTo>
                  <a:lnTo>
                    <a:pt x="812799" y="639486"/>
                  </a:lnTo>
                  <a:lnTo>
                    <a:pt x="812799" y="638989"/>
                  </a:lnTo>
                  <a:lnTo>
                    <a:pt x="825499" y="637751"/>
                  </a:lnTo>
                  <a:close/>
                </a:path>
                <a:path extrusionOk="0" h="1582420" w="2895600">
                  <a:moveTo>
                    <a:pt x="812799" y="528326"/>
                  </a:moveTo>
                  <a:lnTo>
                    <a:pt x="800099" y="522037"/>
                  </a:lnTo>
                  <a:lnTo>
                    <a:pt x="800099" y="522555"/>
                  </a:lnTo>
                  <a:lnTo>
                    <a:pt x="812799" y="528326"/>
                  </a:lnTo>
                  <a:close/>
                </a:path>
                <a:path extrusionOk="0" h="1582420" w="2895600">
                  <a:moveTo>
                    <a:pt x="812799" y="529618"/>
                  </a:moveTo>
                  <a:lnTo>
                    <a:pt x="812799" y="529312"/>
                  </a:lnTo>
                  <a:lnTo>
                    <a:pt x="800099" y="523834"/>
                  </a:lnTo>
                  <a:lnTo>
                    <a:pt x="800099" y="524703"/>
                  </a:lnTo>
                  <a:lnTo>
                    <a:pt x="812799" y="529618"/>
                  </a:lnTo>
                  <a:close/>
                </a:path>
                <a:path extrusionOk="0" h="1582420" w="2895600">
                  <a:moveTo>
                    <a:pt x="812799" y="543765"/>
                  </a:moveTo>
                  <a:lnTo>
                    <a:pt x="800099" y="550785"/>
                  </a:lnTo>
                  <a:lnTo>
                    <a:pt x="812799" y="543765"/>
                  </a:lnTo>
                  <a:close/>
                </a:path>
                <a:path extrusionOk="0" h="1582420" w="2895600">
                  <a:moveTo>
                    <a:pt x="812799" y="549976"/>
                  </a:moveTo>
                  <a:lnTo>
                    <a:pt x="812799" y="544126"/>
                  </a:lnTo>
                  <a:lnTo>
                    <a:pt x="800099" y="551178"/>
                  </a:lnTo>
                  <a:lnTo>
                    <a:pt x="800099" y="552677"/>
                  </a:lnTo>
                  <a:lnTo>
                    <a:pt x="812799" y="549976"/>
                  </a:lnTo>
                  <a:close/>
                </a:path>
                <a:path extrusionOk="0" h="1582420" w="2895600">
                  <a:moveTo>
                    <a:pt x="888999" y="582120"/>
                  </a:moveTo>
                  <a:lnTo>
                    <a:pt x="888999" y="581363"/>
                  </a:lnTo>
                  <a:lnTo>
                    <a:pt x="863599" y="578636"/>
                  </a:lnTo>
                  <a:lnTo>
                    <a:pt x="838199" y="575309"/>
                  </a:lnTo>
                  <a:lnTo>
                    <a:pt x="825499" y="577923"/>
                  </a:lnTo>
                  <a:lnTo>
                    <a:pt x="825499" y="578679"/>
                  </a:lnTo>
                  <a:lnTo>
                    <a:pt x="838199" y="576206"/>
                  </a:lnTo>
                  <a:lnTo>
                    <a:pt x="888999" y="582120"/>
                  </a:lnTo>
                  <a:close/>
                </a:path>
                <a:path extrusionOk="0" h="1582420" w="2895600">
                  <a:moveTo>
                    <a:pt x="929353" y="468423"/>
                  </a:moveTo>
                  <a:lnTo>
                    <a:pt x="863599" y="477548"/>
                  </a:lnTo>
                  <a:lnTo>
                    <a:pt x="863599" y="478292"/>
                  </a:lnTo>
                  <a:lnTo>
                    <a:pt x="929353" y="468423"/>
                  </a:lnTo>
                  <a:close/>
                </a:path>
                <a:path extrusionOk="0" h="1582420" w="2895600">
                  <a:moveTo>
                    <a:pt x="990599" y="724788"/>
                  </a:moveTo>
                  <a:lnTo>
                    <a:pt x="990599" y="723943"/>
                  </a:lnTo>
                  <a:lnTo>
                    <a:pt x="888999" y="736260"/>
                  </a:lnTo>
                  <a:lnTo>
                    <a:pt x="888999" y="737093"/>
                  </a:lnTo>
                  <a:lnTo>
                    <a:pt x="990599" y="724788"/>
                  </a:lnTo>
                  <a:close/>
                </a:path>
                <a:path extrusionOk="0" h="1582420" w="2895600">
                  <a:moveTo>
                    <a:pt x="990599" y="990063"/>
                  </a:moveTo>
                  <a:lnTo>
                    <a:pt x="990599" y="989220"/>
                  </a:lnTo>
                  <a:lnTo>
                    <a:pt x="888999" y="997939"/>
                  </a:lnTo>
                  <a:lnTo>
                    <a:pt x="888999" y="998775"/>
                  </a:lnTo>
                  <a:lnTo>
                    <a:pt x="990599" y="990063"/>
                  </a:lnTo>
                  <a:close/>
                </a:path>
                <a:path extrusionOk="0" h="1582420" w="2895600">
                  <a:moveTo>
                    <a:pt x="990599" y="1255601"/>
                  </a:moveTo>
                  <a:lnTo>
                    <a:pt x="990599" y="1254777"/>
                  </a:lnTo>
                  <a:lnTo>
                    <a:pt x="888999" y="1259487"/>
                  </a:lnTo>
                  <a:lnTo>
                    <a:pt x="888999" y="1260320"/>
                  </a:lnTo>
                  <a:lnTo>
                    <a:pt x="990599" y="1255601"/>
                  </a:lnTo>
                  <a:close/>
                </a:path>
                <a:path extrusionOk="0" h="1582420" w="2895600">
                  <a:moveTo>
                    <a:pt x="939799" y="372787"/>
                  </a:moveTo>
                  <a:lnTo>
                    <a:pt x="939799" y="371970"/>
                  </a:lnTo>
                  <a:lnTo>
                    <a:pt x="927099" y="374617"/>
                  </a:lnTo>
                  <a:lnTo>
                    <a:pt x="927099" y="375353"/>
                  </a:lnTo>
                  <a:lnTo>
                    <a:pt x="939799" y="372787"/>
                  </a:lnTo>
                  <a:close/>
                </a:path>
                <a:path extrusionOk="0" h="1582420" w="2895600">
                  <a:moveTo>
                    <a:pt x="939799" y="415789"/>
                  </a:moveTo>
                  <a:lnTo>
                    <a:pt x="939799" y="414408"/>
                  </a:lnTo>
                  <a:lnTo>
                    <a:pt x="927099" y="414494"/>
                  </a:lnTo>
                  <a:lnTo>
                    <a:pt x="927099" y="415271"/>
                  </a:lnTo>
                  <a:lnTo>
                    <a:pt x="939799" y="415789"/>
                  </a:lnTo>
                  <a:close/>
                </a:path>
                <a:path extrusionOk="0" h="1582420" w="2895600">
                  <a:moveTo>
                    <a:pt x="939799" y="423256"/>
                  </a:moveTo>
                  <a:lnTo>
                    <a:pt x="939799" y="422420"/>
                  </a:lnTo>
                  <a:lnTo>
                    <a:pt x="927099" y="423293"/>
                  </a:lnTo>
                  <a:lnTo>
                    <a:pt x="927099" y="424031"/>
                  </a:lnTo>
                  <a:lnTo>
                    <a:pt x="939799" y="423256"/>
                  </a:lnTo>
                  <a:close/>
                </a:path>
                <a:path extrusionOk="0" h="1582420" w="2895600">
                  <a:moveTo>
                    <a:pt x="939799" y="446109"/>
                  </a:moveTo>
                  <a:lnTo>
                    <a:pt x="939799" y="445203"/>
                  </a:lnTo>
                  <a:lnTo>
                    <a:pt x="927099" y="444514"/>
                  </a:lnTo>
                  <a:lnTo>
                    <a:pt x="927099" y="445679"/>
                  </a:lnTo>
                  <a:lnTo>
                    <a:pt x="939799" y="446109"/>
                  </a:lnTo>
                  <a:close/>
                </a:path>
                <a:path extrusionOk="0" h="1582420" w="2895600">
                  <a:moveTo>
                    <a:pt x="939799" y="466974"/>
                  </a:moveTo>
                  <a:lnTo>
                    <a:pt x="929353" y="468423"/>
                  </a:lnTo>
                  <a:lnTo>
                    <a:pt x="939799" y="466974"/>
                  </a:lnTo>
                  <a:close/>
                </a:path>
                <a:path extrusionOk="0" h="1582420" w="2895600">
                  <a:moveTo>
                    <a:pt x="952499" y="375211"/>
                  </a:moveTo>
                  <a:lnTo>
                    <a:pt x="952499" y="373834"/>
                  </a:lnTo>
                  <a:lnTo>
                    <a:pt x="939799" y="372517"/>
                  </a:lnTo>
                  <a:lnTo>
                    <a:pt x="939799" y="373530"/>
                  </a:lnTo>
                  <a:lnTo>
                    <a:pt x="952499" y="375211"/>
                  </a:lnTo>
                  <a:close/>
                </a:path>
                <a:path extrusionOk="0" h="1582420" w="2895600">
                  <a:moveTo>
                    <a:pt x="952499" y="383389"/>
                  </a:moveTo>
                  <a:lnTo>
                    <a:pt x="952499" y="381992"/>
                  </a:lnTo>
                  <a:lnTo>
                    <a:pt x="939799" y="374266"/>
                  </a:lnTo>
                  <a:lnTo>
                    <a:pt x="939799" y="376578"/>
                  </a:lnTo>
                  <a:lnTo>
                    <a:pt x="952499" y="383389"/>
                  </a:lnTo>
                  <a:close/>
                </a:path>
                <a:path extrusionOk="0" h="1582420" w="2895600">
                  <a:moveTo>
                    <a:pt x="952499" y="399555"/>
                  </a:moveTo>
                  <a:lnTo>
                    <a:pt x="952499" y="399357"/>
                  </a:lnTo>
                  <a:lnTo>
                    <a:pt x="939799" y="406204"/>
                  </a:lnTo>
                  <a:lnTo>
                    <a:pt x="939799" y="406590"/>
                  </a:lnTo>
                  <a:lnTo>
                    <a:pt x="952499" y="399555"/>
                  </a:lnTo>
                  <a:close/>
                </a:path>
                <a:path extrusionOk="0" h="1582420" w="2895600">
                  <a:moveTo>
                    <a:pt x="952499" y="406724"/>
                  </a:moveTo>
                  <a:lnTo>
                    <a:pt x="952499" y="406175"/>
                  </a:lnTo>
                  <a:lnTo>
                    <a:pt x="939799" y="411423"/>
                  </a:lnTo>
                  <a:lnTo>
                    <a:pt x="939799" y="411850"/>
                  </a:lnTo>
                  <a:lnTo>
                    <a:pt x="952499" y="406724"/>
                  </a:lnTo>
                  <a:close/>
                </a:path>
                <a:path extrusionOk="0" h="1582420" w="2895600">
                  <a:moveTo>
                    <a:pt x="971512" y="462096"/>
                  </a:moveTo>
                  <a:lnTo>
                    <a:pt x="939799" y="466510"/>
                  </a:lnTo>
                  <a:lnTo>
                    <a:pt x="939799" y="466856"/>
                  </a:lnTo>
                  <a:lnTo>
                    <a:pt x="971512" y="462096"/>
                  </a:lnTo>
                  <a:close/>
                </a:path>
                <a:path extrusionOk="0" h="1582420" w="2895600">
                  <a:moveTo>
                    <a:pt x="977899" y="397557"/>
                  </a:moveTo>
                  <a:lnTo>
                    <a:pt x="977899" y="396727"/>
                  </a:lnTo>
                  <a:lnTo>
                    <a:pt x="965199" y="397958"/>
                  </a:lnTo>
                  <a:lnTo>
                    <a:pt x="965199" y="398689"/>
                  </a:lnTo>
                  <a:lnTo>
                    <a:pt x="977899" y="397557"/>
                  </a:lnTo>
                  <a:close/>
                </a:path>
                <a:path extrusionOk="0" h="1582420" w="2895600">
                  <a:moveTo>
                    <a:pt x="977899" y="430947"/>
                  </a:moveTo>
                  <a:lnTo>
                    <a:pt x="977899" y="429711"/>
                  </a:lnTo>
                  <a:lnTo>
                    <a:pt x="965199" y="429577"/>
                  </a:lnTo>
                  <a:lnTo>
                    <a:pt x="965199" y="430536"/>
                  </a:lnTo>
                  <a:lnTo>
                    <a:pt x="977899" y="430947"/>
                  </a:lnTo>
                  <a:close/>
                </a:path>
                <a:path extrusionOk="0" h="1582420" w="2895600">
                  <a:moveTo>
                    <a:pt x="977899" y="461207"/>
                  </a:moveTo>
                  <a:lnTo>
                    <a:pt x="971512" y="462096"/>
                  </a:lnTo>
                  <a:lnTo>
                    <a:pt x="977899" y="461207"/>
                  </a:lnTo>
                  <a:close/>
                </a:path>
                <a:path extrusionOk="0" h="1582420" w="2895600">
                  <a:moveTo>
                    <a:pt x="990599" y="405687"/>
                  </a:moveTo>
                  <a:lnTo>
                    <a:pt x="990599" y="404715"/>
                  </a:lnTo>
                  <a:lnTo>
                    <a:pt x="977899" y="398260"/>
                  </a:lnTo>
                  <a:lnTo>
                    <a:pt x="977899" y="400020"/>
                  </a:lnTo>
                  <a:lnTo>
                    <a:pt x="990599" y="405687"/>
                  </a:lnTo>
                  <a:close/>
                </a:path>
                <a:path extrusionOk="0" h="1582420" w="2895600">
                  <a:moveTo>
                    <a:pt x="990599" y="420275"/>
                  </a:moveTo>
                  <a:lnTo>
                    <a:pt x="990599" y="406012"/>
                  </a:lnTo>
                  <a:lnTo>
                    <a:pt x="977899" y="400929"/>
                  </a:lnTo>
                  <a:lnTo>
                    <a:pt x="977899" y="427115"/>
                  </a:lnTo>
                  <a:lnTo>
                    <a:pt x="990599" y="420275"/>
                  </a:lnTo>
                  <a:close/>
                </a:path>
                <a:path extrusionOk="0" h="1582420" w="2895600">
                  <a:moveTo>
                    <a:pt x="990599" y="421010"/>
                  </a:moveTo>
                  <a:lnTo>
                    <a:pt x="990599" y="420654"/>
                  </a:lnTo>
                  <a:lnTo>
                    <a:pt x="977899" y="428037"/>
                  </a:lnTo>
                  <a:lnTo>
                    <a:pt x="977899" y="428278"/>
                  </a:lnTo>
                  <a:lnTo>
                    <a:pt x="990599" y="421010"/>
                  </a:lnTo>
                  <a:close/>
                </a:path>
                <a:path extrusionOk="0" h="1582420" w="2895600">
                  <a:moveTo>
                    <a:pt x="1155699" y="485086"/>
                  </a:moveTo>
                  <a:lnTo>
                    <a:pt x="1155699" y="484232"/>
                  </a:lnTo>
                  <a:lnTo>
                    <a:pt x="990599" y="458302"/>
                  </a:lnTo>
                  <a:lnTo>
                    <a:pt x="977899" y="460746"/>
                  </a:lnTo>
                  <a:lnTo>
                    <a:pt x="977899" y="461137"/>
                  </a:lnTo>
                  <a:lnTo>
                    <a:pt x="990599" y="459231"/>
                  </a:lnTo>
                  <a:lnTo>
                    <a:pt x="1155699" y="485086"/>
                  </a:lnTo>
                  <a:close/>
                </a:path>
                <a:path extrusionOk="0" h="1582420" w="2895600">
                  <a:moveTo>
                    <a:pt x="1155699" y="576440"/>
                  </a:moveTo>
                  <a:lnTo>
                    <a:pt x="1155699" y="575597"/>
                  </a:lnTo>
                  <a:lnTo>
                    <a:pt x="990599" y="551934"/>
                  </a:lnTo>
                  <a:lnTo>
                    <a:pt x="990599" y="552781"/>
                  </a:lnTo>
                  <a:lnTo>
                    <a:pt x="1117599" y="571252"/>
                  </a:lnTo>
                  <a:lnTo>
                    <a:pt x="1142999" y="575136"/>
                  </a:lnTo>
                  <a:lnTo>
                    <a:pt x="1155699" y="576440"/>
                  </a:lnTo>
                  <a:close/>
                </a:path>
                <a:path extrusionOk="0" h="1582420" w="2895600">
                  <a:moveTo>
                    <a:pt x="1117599" y="715964"/>
                  </a:moveTo>
                  <a:lnTo>
                    <a:pt x="1117599" y="715131"/>
                  </a:lnTo>
                  <a:lnTo>
                    <a:pt x="990599" y="699149"/>
                  </a:lnTo>
                  <a:lnTo>
                    <a:pt x="990599" y="699985"/>
                  </a:lnTo>
                  <a:lnTo>
                    <a:pt x="1117599" y="715964"/>
                  </a:lnTo>
                  <a:close/>
                </a:path>
                <a:path extrusionOk="0" h="1582420" w="2895600">
                  <a:moveTo>
                    <a:pt x="1117599" y="860672"/>
                  </a:moveTo>
                  <a:lnTo>
                    <a:pt x="1117599" y="859825"/>
                  </a:lnTo>
                  <a:lnTo>
                    <a:pt x="990599" y="846616"/>
                  </a:lnTo>
                  <a:lnTo>
                    <a:pt x="990599" y="847459"/>
                  </a:lnTo>
                  <a:lnTo>
                    <a:pt x="1117599" y="860672"/>
                  </a:lnTo>
                  <a:close/>
                </a:path>
                <a:path extrusionOk="0" h="1582420" w="2895600">
                  <a:moveTo>
                    <a:pt x="1117599" y="1005259"/>
                  </a:moveTo>
                  <a:lnTo>
                    <a:pt x="1117599" y="1004435"/>
                  </a:lnTo>
                  <a:lnTo>
                    <a:pt x="990599" y="993824"/>
                  </a:lnTo>
                  <a:lnTo>
                    <a:pt x="990599" y="994664"/>
                  </a:lnTo>
                  <a:lnTo>
                    <a:pt x="1117599" y="1005259"/>
                  </a:lnTo>
                  <a:close/>
                </a:path>
                <a:path extrusionOk="0" h="1582420" w="2895600">
                  <a:moveTo>
                    <a:pt x="1117599" y="1150019"/>
                  </a:moveTo>
                  <a:lnTo>
                    <a:pt x="1117599" y="1149183"/>
                  </a:lnTo>
                  <a:lnTo>
                    <a:pt x="990599" y="1141193"/>
                  </a:lnTo>
                  <a:lnTo>
                    <a:pt x="990599" y="1142027"/>
                  </a:lnTo>
                  <a:lnTo>
                    <a:pt x="1117599" y="1150019"/>
                  </a:lnTo>
                  <a:close/>
                </a:path>
                <a:path extrusionOk="0" h="1582420" w="2895600">
                  <a:moveTo>
                    <a:pt x="1117599" y="1294662"/>
                  </a:moveTo>
                  <a:lnTo>
                    <a:pt x="1117599" y="1293816"/>
                  </a:lnTo>
                  <a:lnTo>
                    <a:pt x="990599" y="1288380"/>
                  </a:lnTo>
                  <a:lnTo>
                    <a:pt x="990599" y="1289218"/>
                  </a:lnTo>
                  <a:lnTo>
                    <a:pt x="1117599" y="1294662"/>
                  </a:lnTo>
                  <a:close/>
                </a:path>
                <a:path extrusionOk="0" h="1582420" w="2895600">
                  <a:moveTo>
                    <a:pt x="1117599" y="1439325"/>
                  </a:moveTo>
                  <a:lnTo>
                    <a:pt x="1117599" y="1438487"/>
                  </a:lnTo>
                  <a:lnTo>
                    <a:pt x="990599" y="1435663"/>
                  </a:lnTo>
                  <a:lnTo>
                    <a:pt x="990599" y="1436501"/>
                  </a:lnTo>
                  <a:lnTo>
                    <a:pt x="1117599" y="1439325"/>
                  </a:lnTo>
                  <a:close/>
                </a:path>
                <a:path extrusionOk="0" h="1582420" w="2895600">
                  <a:moveTo>
                    <a:pt x="1142999" y="719335"/>
                  </a:moveTo>
                  <a:lnTo>
                    <a:pt x="1142999" y="718492"/>
                  </a:lnTo>
                  <a:lnTo>
                    <a:pt x="1117599" y="715224"/>
                  </a:lnTo>
                  <a:lnTo>
                    <a:pt x="1117599" y="716069"/>
                  </a:lnTo>
                  <a:lnTo>
                    <a:pt x="1142999" y="719335"/>
                  </a:lnTo>
                  <a:close/>
                </a:path>
                <a:path extrusionOk="0" h="1582420" w="2895600">
                  <a:moveTo>
                    <a:pt x="1142999" y="863448"/>
                  </a:moveTo>
                  <a:lnTo>
                    <a:pt x="1142999" y="862605"/>
                  </a:lnTo>
                  <a:lnTo>
                    <a:pt x="1117599" y="859916"/>
                  </a:lnTo>
                  <a:lnTo>
                    <a:pt x="1117599" y="860749"/>
                  </a:lnTo>
                  <a:lnTo>
                    <a:pt x="1142999" y="863448"/>
                  </a:lnTo>
                  <a:close/>
                </a:path>
                <a:path extrusionOk="0" h="1582420" w="2895600">
                  <a:moveTo>
                    <a:pt x="1142999" y="1007494"/>
                  </a:moveTo>
                  <a:lnTo>
                    <a:pt x="1142999" y="1006656"/>
                  </a:lnTo>
                  <a:lnTo>
                    <a:pt x="1117599" y="1004487"/>
                  </a:lnTo>
                  <a:lnTo>
                    <a:pt x="1117599" y="1005329"/>
                  </a:lnTo>
                  <a:lnTo>
                    <a:pt x="1142999" y="1007494"/>
                  </a:lnTo>
                  <a:close/>
                </a:path>
                <a:path extrusionOk="0" h="1582420" w="2895600">
                  <a:moveTo>
                    <a:pt x="1142999" y="1151699"/>
                  </a:moveTo>
                  <a:lnTo>
                    <a:pt x="1142999" y="1150864"/>
                  </a:lnTo>
                  <a:lnTo>
                    <a:pt x="1117599" y="1149226"/>
                  </a:lnTo>
                  <a:lnTo>
                    <a:pt x="1117599" y="1150071"/>
                  </a:lnTo>
                  <a:lnTo>
                    <a:pt x="1142999" y="1151699"/>
                  </a:lnTo>
                  <a:close/>
                </a:path>
                <a:path extrusionOk="0" h="1582420" w="2895600">
                  <a:moveTo>
                    <a:pt x="1142999" y="1295803"/>
                  </a:moveTo>
                  <a:lnTo>
                    <a:pt x="1142999" y="1294965"/>
                  </a:lnTo>
                  <a:lnTo>
                    <a:pt x="1117599" y="1293852"/>
                  </a:lnTo>
                  <a:lnTo>
                    <a:pt x="1117599" y="1294699"/>
                  </a:lnTo>
                  <a:lnTo>
                    <a:pt x="1142999" y="1295803"/>
                  </a:lnTo>
                  <a:close/>
                </a:path>
                <a:path extrusionOk="0" h="1582420" w="2895600">
                  <a:moveTo>
                    <a:pt x="1142999" y="1439915"/>
                  </a:moveTo>
                  <a:lnTo>
                    <a:pt x="1142999" y="1439088"/>
                  </a:lnTo>
                  <a:lnTo>
                    <a:pt x="1117599" y="1438504"/>
                  </a:lnTo>
                  <a:lnTo>
                    <a:pt x="1117599" y="1439340"/>
                  </a:lnTo>
                  <a:lnTo>
                    <a:pt x="1142999" y="1439915"/>
                  </a:lnTo>
                  <a:close/>
                </a:path>
                <a:path extrusionOk="0" h="1582420" w="2895600">
                  <a:moveTo>
                    <a:pt x="1155699" y="720468"/>
                  </a:moveTo>
                  <a:lnTo>
                    <a:pt x="1155699" y="719623"/>
                  </a:lnTo>
                  <a:lnTo>
                    <a:pt x="1142999" y="718585"/>
                  </a:lnTo>
                  <a:lnTo>
                    <a:pt x="1142999" y="719433"/>
                  </a:lnTo>
                  <a:lnTo>
                    <a:pt x="1155699" y="720468"/>
                  </a:lnTo>
                  <a:close/>
                </a:path>
                <a:path extrusionOk="0" h="1582420" w="2895600">
                  <a:moveTo>
                    <a:pt x="1155699" y="864379"/>
                  </a:moveTo>
                  <a:lnTo>
                    <a:pt x="1155699" y="863543"/>
                  </a:lnTo>
                  <a:lnTo>
                    <a:pt x="1142999" y="862691"/>
                  </a:lnTo>
                  <a:lnTo>
                    <a:pt x="1142999" y="863527"/>
                  </a:lnTo>
                  <a:lnTo>
                    <a:pt x="1155699" y="864379"/>
                  </a:lnTo>
                  <a:close/>
                </a:path>
                <a:path extrusionOk="0" h="1582420" w="2895600">
                  <a:moveTo>
                    <a:pt x="1155699" y="1008250"/>
                  </a:moveTo>
                  <a:lnTo>
                    <a:pt x="1155699" y="1007403"/>
                  </a:lnTo>
                  <a:lnTo>
                    <a:pt x="1142999" y="1006726"/>
                  </a:lnTo>
                  <a:lnTo>
                    <a:pt x="1142999" y="1007557"/>
                  </a:lnTo>
                  <a:lnTo>
                    <a:pt x="1155699" y="1008250"/>
                  </a:lnTo>
                  <a:close/>
                </a:path>
                <a:path extrusionOk="0" h="1582420" w="2895600">
                  <a:moveTo>
                    <a:pt x="1155699" y="1152265"/>
                  </a:moveTo>
                  <a:lnTo>
                    <a:pt x="1155699" y="1151429"/>
                  </a:lnTo>
                  <a:lnTo>
                    <a:pt x="1142999" y="1150914"/>
                  </a:lnTo>
                  <a:lnTo>
                    <a:pt x="1142999" y="1151754"/>
                  </a:lnTo>
                  <a:lnTo>
                    <a:pt x="1155699" y="1152265"/>
                  </a:lnTo>
                  <a:close/>
                </a:path>
                <a:path extrusionOk="0" h="1582420" w="2895600">
                  <a:moveTo>
                    <a:pt x="1155699" y="1296175"/>
                  </a:moveTo>
                  <a:lnTo>
                    <a:pt x="1155699" y="1295351"/>
                  </a:lnTo>
                  <a:lnTo>
                    <a:pt x="1142999" y="1295003"/>
                  </a:lnTo>
                  <a:lnTo>
                    <a:pt x="1142999" y="1295827"/>
                  </a:lnTo>
                  <a:lnTo>
                    <a:pt x="1155699" y="1296175"/>
                  </a:lnTo>
                  <a:close/>
                </a:path>
                <a:path extrusionOk="0" h="1582420" w="2895600">
                  <a:moveTo>
                    <a:pt x="1155699" y="1440124"/>
                  </a:moveTo>
                  <a:lnTo>
                    <a:pt x="1155699" y="1439279"/>
                  </a:lnTo>
                  <a:lnTo>
                    <a:pt x="1142999" y="1439105"/>
                  </a:lnTo>
                  <a:lnTo>
                    <a:pt x="1142999" y="1439929"/>
                  </a:lnTo>
                  <a:lnTo>
                    <a:pt x="1155699" y="1440124"/>
                  </a:lnTo>
                  <a:close/>
                </a:path>
                <a:path extrusionOk="0" h="1582420" w="2895600">
                  <a:moveTo>
                    <a:pt x="1282699" y="40016"/>
                  </a:moveTo>
                  <a:lnTo>
                    <a:pt x="1282699" y="39251"/>
                  </a:lnTo>
                  <a:lnTo>
                    <a:pt x="1269999" y="36220"/>
                  </a:lnTo>
                  <a:lnTo>
                    <a:pt x="1219199" y="44901"/>
                  </a:lnTo>
                  <a:lnTo>
                    <a:pt x="1219199" y="45050"/>
                  </a:lnTo>
                  <a:lnTo>
                    <a:pt x="1155699" y="58787"/>
                  </a:lnTo>
                  <a:lnTo>
                    <a:pt x="1155699" y="59519"/>
                  </a:lnTo>
                  <a:lnTo>
                    <a:pt x="1269999" y="37137"/>
                  </a:lnTo>
                  <a:lnTo>
                    <a:pt x="1282699" y="40016"/>
                  </a:lnTo>
                  <a:close/>
                </a:path>
                <a:path extrusionOk="0" h="1582420" w="2895600">
                  <a:moveTo>
                    <a:pt x="1333499" y="16365"/>
                  </a:moveTo>
                  <a:lnTo>
                    <a:pt x="1333499" y="15670"/>
                  </a:lnTo>
                  <a:lnTo>
                    <a:pt x="1282699" y="4373"/>
                  </a:lnTo>
                  <a:lnTo>
                    <a:pt x="1219199" y="16960"/>
                  </a:lnTo>
                  <a:lnTo>
                    <a:pt x="1219199" y="17671"/>
                  </a:lnTo>
                  <a:lnTo>
                    <a:pt x="1282699" y="5295"/>
                  </a:lnTo>
                  <a:lnTo>
                    <a:pt x="1333499" y="16365"/>
                  </a:lnTo>
                  <a:close/>
                </a:path>
                <a:path extrusionOk="0" h="1582420" w="2895600">
                  <a:moveTo>
                    <a:pt x="1333499" y="30884"/>
                  </a:moveTo>
                  <a:lnTo>
                    <a:pt x="1333499" y="30037"/>
                  </a:lnTo>
                  <a:lnTo>
                    <a:pt x="1282699" y="38506"/>
                  </a:lnTo>
                  <a:lnTo>
                    <a:pt x="1282699" y="40028"/>
                  </a:lnTo>
                  <a:lnTo>
                    <a:pt x="1333499" y="30884"/>
                  </a:lnTo>
                  <a:close/>
                </a:path>
                <a:path extrusionOk="0" h="1582420" w="2895600">
                  <a:moveTo>
                    <a:pt x="1308099" y="155020"/>
                  </a:moveTo>
                  <a:lnTo>
                    <a:pt x="1308099" y="154173"/>
                  </a:lnTo>
                  <a:lnTo>
                    <a:pt x="1282699" y="158268"/>
                  </a:lnTo>
                  <a:lnTo>
                    <a:pt x="1282699" y="159112"/>
                  </a:lnTo>
                  <a:lnTo>
                    <a:pt x="1308099" y="155020"/>
                  </a:lnTo>
                  <a:close/>
                </a:path>
                <a:path extrusionOk="0" h="1582420" w="2895600">
                  <a:moveTo>
                    <a:pt x="1320799" y="96200"/>
                  </a:moveTo>
                  <a:lnTo>
                    <a:pt x="1320799" y="95266"/>
                  </a:lnTo>
                  <a:lnTo>
                    <a:pt x="1295399" y="100753"/>
                  </a:lnTo>
                  <a:lnTo>
                    <a:pt x="1295399" y="101241"/>
                  </a:lnTo>
                  <a:lnTo>
                    <a:pt x="1320799" y="96200"/>
                  </a:lnTo>
                  <a:close/>
                </a:path>
                <a:path extrusionOk="0" h="1582420" w="2895600">
                  <a:moveTo>
                    <a:pt x="1320799" y="97102"/>
                  </a:moveTo>
                  <a:lnTo>
                    <a:pt x="1320799" y="96250"/>
                  </a:lnTo>
                  <a:lnTo>
                    <a:pt x="1295399" y="101328"/>
                  </a:lnTo>
                  <a:lnTo>
                    <a:pt x="1295399" y="102103"/>
                  </a:lnTo>
                  <a:lnTo>
                    <a:pt x="1320799" y="97102"/>
                  </a:lnTo>
                  <a:close/>
                </a:path>
                <a:path extrusionOk="0" h="1582420" w="2895600">
                  <a:moveTo>
                    <a:pt x="1308099" y="131641"/>
                  </a:moveTo>
                  <a:lnTo>
                    <a:pt x="1308099" y="130787"/>
                  </a:lnTo>
                  <a:lnTo>
                    <a:pt x="1295399" y="131523"/>
                  </a:lnTo>
                  <a:lnTo>
                    <a:pt x="1295399" y="132810"/>
                  </a:lnTo>
                  <a:lnTo>
                    <a:pt x="1308099" y="131641"/>
                  </a:lnTo>
                  <a:close/>
                </a:path>
                <a:path extrusionOk="0" h="1582420" w="2895600">
                  <a:moveTo>
                    <a:pt x="1447799" y="95666"/>
                  </a:moveTo>
                  <a:lnTo>
                    <a:pt x="1447799" y="95377"/>
                  </a:lnTo>
                  <a:lnTo>
                    <a:pt x="1333499" y="117762"/>
                  </a:lnTo>
                  <a:lnTo>
                    <a:pt x="1333499" y="95457"/>
                  </a:lnTo>
                  <a:lnTo>
                    <a:pt x="1320799" y="95303"/>
                  </a:lnTo>
                  <a:lnTo>
                    <a:pt x="1320799" y="118457"/>
                  </a:lnTo>
                  <a:lnTo>
                    <a:pt x="1308099" y="122516"/>
                  </a:lnTo>
                  <a:lnTo>
                    <a:pt x="1308099" y="123246"/>
                  </a:lnTo>
                  <a:lnTo>
                    <a:pt x="1447799" y="95666"/>
                  </a:lnTo>
                  <a:close/>
                </a:path>
                <a:path extrusionOk="0" h="1582420" w="2895600">
                  <a:moveTo>
                    <a:pt x="1557204" y="118128"/>
                  </a:moveTo>
                  <a:lnTo>
                    <a:pt x="1460499" y="94751"/>
                  </a:lnTo>
                  <a:lnTo>
                    <a:pt x="1447799" y="95235"/>
                  </a:lnTo>
                  <a:lnTo>
                    <a:pt x="1447799" y="154075"/>
                  </a:lnTo>
                  <a:lnTo>
                    <a:pt x="1308099" y="180802"/>
                  </a:lnTo>
                  <a:lnTo>
                    <a:pt x="1308099" y="181311"/>
                  </a:lnTo>
                  <a:lnTo>
                    <a:pt x="1460499" y="154861"/>
                  </a:lnTo>
                  <a:lnTo>
                    <a:pt x="1460499" y="95691"/>
                  </a:lnTo>
                  <a:lnTo>
                    <a:pt x="1557204" y="118128"/>
                  </a:lnTo>
                  <a:close/>
                </a:path>
                <a:path extrusionOk="0" h="1582420" w="2895600">
                  <a:moveTo>
                    <a:pt x="1574799" y="181177"/>
                  </a:moveTo>
                  <a:lnTo>
                    <a:pt x="1574799" y="180636"/>
                  </a:lnTo>
                  <a:lnTo>
                    <a:pt x="1562099" y="182814"/>
                  </a:lnTo>
                  <a:lnTo>
                    <a:pt x="1447799" y="159850"/>
                  </a:lnTo>
                  <a:lnTo>
                    <a:pt x="1320799" y="183423"/>
                  </a:lnTo>
                  <a:lnTo>
                    <a:pt x="1308099" y="181311"/>
                  </a:lnTo>
                  <a:lnTo>
                    <a:pt x="1308099" y="182233"/>
                  </a:lnTo>
                  <a:lnTo>
                    <a:pt x="1320799" y="184158"/>
                  </a:lnTo>
                  <a:lnTo>
                    <a:pt x="1447799" y="160784"/>
                  </a:lnTo>
                  <a:lnTo>
                    <a:pt x="1562099" y="183600"/>
                  </a:lnTo>
                  <a:lnTo>
                    <a:pt x="1574799" y="181177"/>
                  </a:lnTo>
                  <a:close/>
                </a:path>
                <a:path extrusionOk="0" h="1582420" w="2895600">
                  <a:moveTo>
                    <a:pt x="1376132" y="209727"/>
                  </a:moveTo>
                  <a:lnTo>
                    <a:pt x="1346199" y="213272"/>
                  </a:lnTo>
                  <a:lnTo>
                    <a:pt x="1346199" y="214174"/>
                  </a:lnTo>
                  <a:lnTo>
                    <a:pt x="1333499" y="217397"/>
                  </a:lnTo>
                  <a:lnTo>
                    <a:pt x="1333499" y="217537"/>
                  </a:lnTo>
                  <a:lnTo>
                    <a:pt x="1320799" y="217740"/>
                  </a:lnTo>
                  <a:lnTo>
                    <a:pt x="1320799" y="219279"/>
                  </a:lnTo>
                  <a:lnTo>
                    <a:pt x="1308099" y="221501"/>
                  </a:lnTo>
                  <a:lnTo>
                    <a:pt x="1308099" y="222293"/>
                  </a:lnTo>
                  <a:lnTo>
                    <a:pt x="1376132" y="209727"/>
                  </a:lnTo>
                  <a:close/>
                </a:path>
                <a:path extrusionOk="0" h="1582420" w="2895600">
                  <a:moveTo>
                    <a:pt x="1562099" y="278610"/>
                  </a:moveTo>
                  <a:lnTo>
                    <a:pt x="1562099" y="278186"/>
                  </a:lnTo>
                  <a:lnTo>
                    <a:pt x="1460499" y="254916"/>
                  </a:lnTo>
                  <a:lnTo>
                    <a:pt x="1460499" y="195580"/>
                  </a:lnTo>
                  <a:lnTo>
                    <a:pt x="1447799" y="195825"/>
                  </a:lnTo>
                  <a:lnTo>
                    <a:pt x="1447799" y="254897"/>
                  </a:lnTo>
                  <a:lnTo>
                    <a:pt x="1308099" y="279598"/>
                  </a:lnTo>
                  <a:lnTo>
                    <a:pt x="1308099" y="280127"/>
                  </a:lnTo>
                  <a:lnTo>
                    <a:pt x="1460499" y="255678"/>
                  </a:lnTo>
                  <a:lnTo>
                    <a:pt x="1562099" y="278610"/>
                  </a:lnTo>
                  <a:close/>
                </a:path>
                <a:path extrusionOk="0" h="1582420" w="2895600">
                  <a:moveTo>
                    <a:pt x="1562099" y="280720"/>
                  </a:moveTo>
                  <a:lnTo>
                    <a:pt x="1562099" y="278610"/>
                  </a:lnTo>
                  <a:lnTo>
                    <a:pt x="1549399" y="280632"/>
                  </a:lnTo>
                  <a:lnTo>
                    <a:pt x="1447799" y="260341"/>
                  </a:lnTo>
                  <a:lnTo>
                    <a:pt x="1320799" y="282410"/>
                  </a:lnTo>
                  <a:lnTo>
                    <a:pt x="1308099" y="280127"/>
                  </a:lnTo>
                  <a:lnTo>
                    <a:pt x="1308099" y="280527"/>
                  </a:lnTo>
                  <a:lnTo>
                    <a:pt x="1320799" y="283132"/>
                  </a:lnTo>
                  <a:lnTo>
                    <a:pt x="1447799" y="261266"/>
                  </a:lnTo>
                  <a:lnTo>
                    <a:pt x="1549399" y="281476"/>
                  </a:lnTo>
                  <a:lnTo>
                    <a:pt x="1562099" y="280720"/>
                  </a:lnTo>
                  <a:close/>
                </a:path>
                <a:path extrusionOk="0" h="1582420" w="2895600">
                  <a:moveTo>
                    <a:pt x="1377020" y="309631"/>
                  </a:moveTo>
                  <a:lnTo>
                    <a:pt x="1346199" y="313020"/>
                  </a:lnTo>
                  <a:lnTo>
                    <a:pt x="1346199" y="313840"/>
                  </a:lnTo>
                  <a:lnTo>
                    <a:pt x="1333499" y="316850"/>
                  </a:lnTo>
                  <a:lnTo>
                    <a:pt x="1320799" y="317144"/>
                  </a:lnTo>
                  <a:lnTo>
                    <a:pt x="1320799" y="318600"/>
                  </a:lnTo>
                  <a:lnTo>
                    <a:pt x="1308099" y="320660"/>
                  </a:lnTo>
                  <a:lnTo>
                    <a:pt x="1308099" y="321457"/>
                  </a:lnTo>
                  <a:lnTo>
                    <a:pt x="1377020" y="309631"/>
                  </a:lnTo>
                  <a:close/>
                </a:path>
                <a:path extrusionOk="0" h="1582420" w="2895600">
                  <a:moveTo>
                    <a:pt x="1562099" y="377770"/>
                  </a:moveTo>
                  <a:lnTo>
                    <a:pt x="1562099" y="377353"/>
                  </a:lnTo>
                  <a:lnTo>
                    <a:pt x="1460499" y="355904"/>
                  </a:lnTo>
                  <a:lnTo>
                    <a:pt x="1460499" y="296579"/>
                  </a:lnTo>
                  <a:lnTo>
                    <a:pt x="1447799" y="296813"/>
                  </a:lnTo>
                  <a:lnTo>
                    <a:pt x="1447799" y="355892"/>
                  </a:lnTo>
                  <a:lnTo>
                    <a:pt x="1308099" y="378760"/>
                  </a:lnTo>
                  <a:lnTo>
                    <a:pt x="1308099" y="379267"/>
                  </a:lnTo>
                  <a:lnTo>
                    <a:pt x="1460499" y="356678"/>
                  </a:lnTo>
                  <a:lnTo>
                    <a:pt x="1562099" y="377770"/>
                  </a:lnTo>
                  <a:close/>
                </a:path>
                <a:path extrusionOk="0" h="1582420" w="2895600">
                  <a:moveTo>
                    <a:pt x="1562099" y="379678"/>
                  </a:moveTo>
                  <a:lnTo>
                    <a:pt x="1562099" y="377770"/>
                  </a:lnTo>
                  <a:lnTo>
                    <a:pt x="1549399" y="379549"/>
                  </a:lnTo>
                  <a:lnTo>
                    <a:pt x="1447799" y="360741"/>
                  </a:lnTo>
                  <a:lnTo>
                    <a:pt x="1320799" y="381166"/>
                  </a:lnTo>
                  <a:lnTo>
                    <a:pt x="1308099" y="379267"/>
                  </a:lnTo>
                  <a:lnTo>
                    <a:pt x="1308099" y="379685"/>
                  </a:lnTo>
                  <a:lnTo>
                    <a:pt x="1320799" y="381887"/>
                  </a:lnTo>
                  <a:lnTo>
                    <a:pt x="1447799" y="361668"/>
                  </a:lnTo>
                  <a:lnTo>
                    <a:pt x="1549399" y="380384"/>
                  </a:lnTo>
                  <a:lnTo>
                    <a:pt x="1562099" y="379678"/>
                  </a:lnTo>
                  <a:close/>
                </a:path>
                <a:path extrusionOk="0" h="1582420" w="2895600">
                  <a:moveTo>
                    <a:pt x="1378491" y="409301"/>
                  </a:moveTo>
                  <a:lnTo>
                    <a:pt x="1346199" y="412578"/>
                  </a:lnTo>
                  <a:lnTo>
                    <a:pt x="1346199" y="413339"/>
                  </a:lnTo>
                  <a:lnTo>
                    <a:pt x="1333499" y="416102"/>
                  </a:lnTo>
                  <a:lnTo>
                    <a:pt x="1320799" y="416403"/>
                  </a:lnTo>
                  <a:lnTo>
                    <a:pt x="1320799" y="417726"/>
                  </a:lnTo>
                  <a:lnTo>
                    <a:pt x="1308099" y="419623"/>
                  </a:lnTo>
                  <a:lnTo>
                    <a:pt x="1308099" y="420433"/>
                  </a:lnTo>
                  <a:lnTo>
                    <a:pt x="1378491" y="409301"/>
                  </a:lnTo>
                  <a:close/>
                </a:path>
                <a:path extrusionOk="0" h="1582420" w="2895600">
                  <a:moveTo>
                    <a:pt x="1562099" y="476744"/>
                  </a:moveTo>
                  <a:lnTo>
                    <a:pt x="1562099" y="476326"/>
                  </a:lnTo>
                  <a:lnTo>
                    <a:pt x="1460499" y="456758"/>
                  </a:lnTo>
                  <a:lnTo>
                    <a:pt x="1460499" y="397440"/>
                  </a:lnTo>
                  <a:lnTo>
                    <a:pt x="1447799" y="397652"/>
                  </a:lnTo>
                  <a:lnTo>
                    <a:pt x="1447799" y="456751"/>
                  </a:lnTo>
                  <a:lnTo>
                    <a:pt x="1308099" y="477728"/>
                  </a:lnTo>
                  <a:lnTo>
                    <a:pt x="1308099" y="478236"/>
                  </a:lnTo>
                  <a:lnTo>
                    <a:pt x="1460499" y="457532"/>
                  </a:lnTo>
                  <a:lnTo>
                    <a:pt x="1562099" y="476744"/>
                  </a:lnTo>
                  <a:close/>
                </a:path>
                <a:path extrusionOk="0" h="1582420" w="2895600">
                  <a:moveTo>
                    <a:pt x="1562099" y="478618"/>
                  </a:moveTo>
                  <a:lnTo>
                    <a:pt x="1562099" y="476744"/>
                  </a:lnTo>
                  <a:lnTo>
                    <a:pt x="1549399" y="478452"/>
                  </a:lnTo>
                  <a:lnTo>
                    <a:pt x="1447799" y="461214"/>
                  </a:lnTo>
                  <a:lnTo>
                    <a:pt x="1320799" y="479948"/>
                  </a:lnTo>
                  <a:lnTo>
                    <a:pt x="1308099" y="478236"/>
                  </a:lnTo>
                  <a:lnTo>
                    <a:pt x="1308099" y="478651"/>
                  </a:lnTo>
                  <a:lnTo>
                    <a:pt x="1320799" y="480698"/>
                  </a:lnTo>
                  <a:lnTo>
                    <a:pt x="1447799" y="462140"/>
                  </a:lnTo>
                  <a:lnTo>
                    <a:pt x="1549399" y="479296"/>
                  </a:lnTo>
                  <a:lnTo>
                    <a:pt x="1562099" y="478618"/>
                  </a:lnTo>
                  <a:close/>
                </a:path>
                <a:path extrusionOk="0" h="1582420" w="2895600">
                  <a:moveTo>
                    <a:pt x="1379774" y="508890"/>
                  </a:moveTo>
                  <a:lnTo>
                    <a:pt x="1346199" y="511998"/>
                  </a:lnTo>
                  <a:lnTo>
                    <a:pt x="1346199" y="512694"/>
                  </a:lnTo>
                  <a:lnTo>
                    <a:pt x="1333499" y="515217"/>
                  </a:lnTo>
                  <a:lnTo>
                    <a:pt x="1320799" y="515510"/>
                  </a:lnTo>
                  <a:lnTo>
                    <a:pt x="1320799" y="516709"/>
                  </a:lnTo>
                  <a:lnTo>
                    <a:pt x="1308099" y="518439"/>
                  </a:lnTo>
                  <a:lnTo>
                    <a:pt x="1308099" y="519250"/>
                  </a:lnTo>
                  <a:lnTo>
                    <a:pt x="1379774" y="508890"/>
                  </a:lnTo>
                  <a:close/>
                </a:path>
                <a:path extrusionOk="0" h="1582420" w="2895600">
                  <a:moveTo>
                    <a:pt x="1562099" y="575591"/>
                  </a:moveTo>
                  <a:lnTo>
                    <a:pt x="1562099" y="575143"/>
                  </a:lnTo>
                  <a:lnTo>
                    <a:pt x="1460499" y="557475"/>
                  </a:lnTo>
                  <a:lnTo>
                    <a:pt x="1460499" y="498158"/>
                  </a:lnTo>
                  <a:lnTo>
                    <a:pt x="1447799" y="498359"/>
                  </a:lnTo>
                  <a:lnTo>
                    <a:pt x="1447799" y="557464"/>
                  </a:lnTo>
                  <a:lnTo>
                    <a:pt x="1308099" y="576549"/>
                  </a:lnTo>
                  <a:lnTo>
                    <a:pt x="1308099" y="577069"/>
                  </a:lnTo>
                  <a:lnTo>
                    <a:pt x="1460499" y="558257"/>
                  </a:lnTo>
                  <a:lnTo>
                    <a:pt x="1562099" y="575591"/>
                  </a:lnTo>
                  <a:close/>
                </a:path>
                <a:path extrusionOk="0" h="1582420" w="2895600">
                  <a:moveTo>
                    <a:pt x="1562099" y="577523"/>
                  </a:moveTo>
                  <a:lnTo>
                    <a:pt x="1562099" y="575591"/>
                  </a:lnTo>
                  <a:lnTo>
                    <a:pt x="1549399" y="577401"/>
                  </a:lnTo>
                  <a:lnTo>
                    <a:pt x="1447799" y="561734"/>
                  </a:lnTo>
                  <a:lnTo>
                    <a:pt x="1320799" y="578802"/>
                  </a:lnTo>
                  <a:lnTo>
                    <a:pt x="1308099" y="577069"/>
                  </a:lnTo>
                  <a:lnTo>
                    <a:pt x="1308099" y="577462"/>
                  </a:lnTo>
                  <a:lnTo>
                    <a:pt x="1320799" y="579542"/>
                  </a:lnTo>
                  <a:lnTo>
                    <a:pt x="1447799" y="562640"/>
                  </a:lnTo>
                  <a:lnTo>
                    <a:pt x="1549399" y="578248"/>
                  </a:lnTo>
                  <a:lnTo>
                    <a:pt x="1562099" y="577523"/>
                  </a:lnTo>
                  <a:close/>
                </a:path>
                <a:path extrusionOk="0" h="1582420" w="2895600">
                  <a:moveTo>
                    <a:pt x="1381077" y="608856"/>
                  </a:moveTo>
                  <a:lnTo>
                    <a:pt x="1346199" y="611817"/>
                  </a:lnTo>
                  <a:lnTo>
                    <a:pt x="1346199" y="612471"/>
                  </a:lnTo>
                  <a:lnTo>
                    <a:pt x="1333499" y="614778"/>
                  </a:lnTo>
                  <a:lnTo>
                    <a:pt x="1320799" y="615031"/>
                  </a:lnTo>
                  <a:lnTo>
                    <a:pt x="1320799" y="616166"/>
                  </a:lnTo>
                  <a:lnTo>
                    <a:pt x="1308099" y="617757"/>
                  </a:lnTo>
                  <a:lnTo>
                    <a:pt x="1308099" y="618560"/>
                  </a:lnTo>
                  <a:lnTo>
                    <a:pt x="1381077" y="608856"/>
                  </a:lnTo>
                  <a:close/>
                </a:path>
                <a:path extrusionOk="0" h="1582420" w="2895600">
                  <a:moveTo>
                    <a:pt x="1562099" y="674886"/>
                  </a:moveTo>
                  <a:lnTo>
                    <a:pt x="1562099" y="674459"/>
                  </a:lnTo>
                  <a:lnTo>
                    <a:pt x="1460499" y="658400"/>
                  </a:lnTo>
                  <a:lnTo>
                    <a:pt x="1460499" y="599094"/>
                  </a:lnTo>
                  <a:lnTo>
                    <a:pt x="1447799" y="599267"/>
                  </a:lnTo>
                  <a:lnTo>
                    <a:pt x="1447799" y="658394"/>
                  </a:lnTo>
                  <a:lnTo>
                    <a:pt x="1308099" y="675861"/>
                  </a:lnTo>
                  <a:lnTo>
                    <a:pt x="1308099" y="676340"/>
                  </a:lnTo>
                  <a:lnTo>
                    <a:pt x="1460499" y="659186"/>
                  </a:lnTo>
                  <a:lnTo>
                    <a:pt x="1562099" y="674886"/>
                  </a:lnTo>
                  <a:close/>
                </a:path>
                <a:path extrusionOk="0" h="1582420" w="2895600">
                  <a:moveTo>
                    <a:pt x="1562099" y="676579"/>
                  </a:moveTo>
                  <a:lnTo>
                    <a:pt x="1562099" y="674886"/>
                  </a:lnTo>
                  <a:lnTo>
                    <a:pt x="1549399" y="676333"/>
                  </a:lnTo>
                  <a:lnTo>
                    <a:pt x="1447799" y="662177"/>
                  </a:lnTo>
                  <a:lnTo>
                    <a:pt x="1320799" y="677596"/>
                  </a:lnTo>
                  <a:lnTo>
                    <a:pt x="1308099" y="676340"/>
                  </a:lnTo>
                  <a:lnTo>
                    <a:pt x="1308099" y="676764"/>
                  </a:lnTo>
                  <a:lnTo>
                    <a:pt x="1320799" y="678352"/>
                  </a:lnTo>
                  <a:lnTo>
                    <a:pt x="1447799" y="663077"/>
                  </a:lnTo>
                  <a:lnTo>
                    <a:pt x="1549399" y="677167"/>
                  </a:lnTo>
                  <a:lnTo>
                    <a:pt x="1562099" y="676579"/>
                  </a:lnTo>
                  <a:close/>
                </a:path>
                <a:path extrusionOk="0" h="1582420" w="2895600">
                  <a:moveTo>
                    <a:pt x="1383030" y="708449"/>
                  </a:moveTo>
                  <a:lnTo>
                    <a:pt x="1346199" y="711215"/>
                  </a:lnTo>
                  <a:lnTo>
                    <a:pt x="1346199" y="711786"/>
                  </a:lnTo>
                  <a:lnTo>
                    <a:pt x="1333499" y="713834"/>
                  </a:lnTo>
                  <a:lnTo>
                    <a:pt x="1320799" y="714068"/>
                  </a:lnTo>
                  <a:lnTo>
                    <a:pt x="1320799" y="715042"/>
                  </a:lnTo>
                  <a:lnTo>
                    <a:pt x="1308099" y="716462"/>
                  </a:lnTo>
                  <a:lnTo>
                    <a:pt x="1308099" y="717264"/>
                  </a:lnTo>
                  <a:lnTo>
                    <a:pt x="1383030" y="708449"/>
                  </a:lnTo>
                  <a:close/>
                </a:path>
                <a:path extrusionOk="0" h="1582420" w="2895600">
                  <a:moveTo>
                    <a:pt x="1562099" y="774296"/>
                  </a:moveTo>
                  <a:lnTo>
                    <a:pt x="1562099" y="773922"/>
                  </a:lnTo>
                  <a:lnTo>
                    <a:pt x="1460499" y="759259"/>
                  </a:lnTo>
                  <a:lnTo>
                    <a:pt x="1460499" y="699960"/>
                  </a:lnTo>
                  <a:lnTo>
                    <a:pt x="1447799" y="700108"/>
                  </a:lnTo>
                  <a:lnTo>
                    <a:pt x="1447799" y="759248"/>
                  </a:lnTo>
                  <a:lnTo>
                    <a:pt x="1308099" y="774578"/>
                  </a:lnTo>
                  <a:lnTo>
                    <a:pt x="1308099" y="775080"/>
                  </a:lnTo>
                  <a:lnTo>
                    <a:pt x="1460499" y="760051"/>
                  </a:lnTo>
                  <a:lnTo>
                    <a:pt x="1562099" y="774296"/>
                  </a:lnTo>
                  <a:close/>
                </a:path>
                <a:path extrusionOk="0" h="1582420" w="2895600">
                  <a:moveTo>
                    <a:pt x="1562099" y="775743"/>
                  </a:moveTo>
                  <a:lnTo>
                    <a:pt x="1562099" y="774296"/>
                  </a:lnTo>
                  <a:lnTo>
                    <a:pt x="1549399" y="775357"/>
                  </a:lnTo>
                  <a:lnTo>
                    <a:pt x="1447799" y="762618"/>
                  </a:lnTo>
                  <a:lnTo>
                    <a:pt x="1320799" y="776388"/>
                  </a:lnTo>
                  <a:lnTo>
                    <a:pt x="1308099" y="775080"/>
                  </a:lnTo>
                  <a:lnTo>
                    <a:pt x="1308099" y="775462"/>
                  </a:lnTo>
                  <a:lnTo>
                    <a:pt x="1320799" y="777137"/>
                  </a:lnTo>
                  <a:lnTo>
                    <a:pt x="1447799" y="763506"/>
                  </a:lnTo>
                  <a:lnTo>
                    <a:pt x="1549399" y="776192"/>
                  </a:lnTo>
                  <a:lnTo>
                    <a:pt x="1562099" y="775743"/>
                  </a:lnTo>
                  <a:close/>
                </a:path>
                <a:path extrusionOk="0" h="1582420" w="2895600">
                  <a:moveTo>
                    <a:pt x="1447799" y="801788"/>
                  </a:moveTo>
                  <a:lnTo>
                    <a:pt x="1409699" y="804211"/>
                  </a:lnTo>
                  <a:lnTo>
                    <a:pt x="1409699" y="804709"/>
                  </a:lnTo>
                  <a:lnTo>
                    <a:pt x="1384299" y="807318"/>
                  </a:lnTo>
                  <a:lnTo>
                    <a:pt x="1384299" y="807780"/>
                  </a:lnTo>
                  <a:lnTo>
                    <a:pt x="1346199" y="810307"/>
                  </a:lnTo>
                  <a:lnTo>
                    <a:pt x="1346199" y="810804"/>
                  </a:lnTo>
                  <a:lnTo>
                    <a:pt x="1333499" y="812608"/>
                  </a:lnTo>
                  <a:lnTo>
                    <a:pt x="1320799" y="812799"/>
                  </a:lnTo>
                  <a:lnTo>
                    <a:pt x="1320799" y="814093"/>
                  </a:lnTo>
                  <a:lnTo>
                    <a:pt x="1308099" y="815334"/>
                  </a:lnTo>
                  <a:lnTo>
                    <a:pt x="1308099" y="816131"/>
                  </a:lnTo>
                  <a:lnTo>
                    <a:pt x="1447799" y="801788"/>
                  </a:lnTo>
                  <a:close/>
                </a:path>
                <a:path extrusionOk="0" h="1582420" w="2895600">
                  <a:moveTo>
                    <a:pt x="1562099" y="873102"/>
                  </a:moveTo>
                  <a:lnTo>
                    <a:pt x="1562099" y="872714"/>
                  </a:lnTo>
                  <a:lnTo>
                    <a:pt x="1460499" y="860218"/>
                  </a:lnTo>
                  <a:lnTo>
                    <a:pt x="1460499" y="800912"/>
                  </a:lnTo>
                  <a:lnTo>
                    <a:pt x="1447799" y="801048"/>
                  </a:lnTo>
                  <a:lnTo>
                    <a:pt x="1447799" y="860211"/>
                  </a:lnTo>
                  <a:lnTo>
                    <a:pt x="1308099" y="873445"/>
                  </a:lnTo>
                  <a:lnTo>
                    <a:pt x="1308099" y="873965"/>
                  </a:lnTo>
                  <a:lnTo>
                    <a:pt x="1460499" y="861010"/>
                  </a:lnTo>
                  <a:lnTo>
                    <a:pt x="1562099" y="873102"/>
                  </a:lnTo>
                  <a:close/>
                </a:path>
                <a:path extrusionOk="0" h="1582420" w="2895600">
                  <a:moveTo>
                    <a:pt x="1562099" y="874485"/>
                  </a:moveTo>
                  <a:lnTo>
                    <a:pt x="1562099" y="873102"/>
                  </a:lnTo>
                  <a:lnTo>
                    <a:pt x="1549399" y="874099"/>
                  </a:lnTo>
                  <a:lnTo>
                    <a:pt x="1447799" y="863084"/>
                  </a:lnTo>
                  <a:lnTo>
                    <a:pt x="1320799" y="875144"/>
                  </a:lnTo>
                  <a:lnTo>
                    <a:pt x="1308099" y="873965"/>
                  </a:lnTo>
                  <a:lnTo>
                    <a:pt x="1308099" y="874333"/>
                  </a:lnTo>
                  <a:lnTo>
                    <a:pt x="1320799" y="875891"/>
                  </a:lnTo>
                  <a:lnTo>
                    <a:pt x="1447799" y="863958"/>
                  </a:lnTo>
                  <a:lnTo>
                    <a:pt x="1549399" y="874928"/>
                  </a:lnTo>
                  <a:lnTo>
                    <a:pt x="1562099" y="874485"/>
                  </a:lnTo>
                  <a:close/>
                </a:path>
                <a:path extrusionOk="0" h="1582420" w="2895600">
                  <a:moveTo>
                    <a:pt x="1447799" y="902661"/>
                  </a:moveTo>
                  <a:lnTo>
                    <a:pt x="1447799" y="901984"/>
                  </a:lnTo>
                  <a:lnTo>
                    <a:pt x="1320799" y="913271"/>
                  </a:lnTo>
                  <a:lnTo>
                    <a:pt x="1308099" y="914418"/>
                  </a:lnTo>
                  <a:lnTo>
                    <a:pt x="1308099" y="915222"/>
                  </a:lnTo>
                  <a:lnTo>
                    <a:pt x="1447799" y="902661"/>
                  </a:lnTo>
                  <a:close/>
                </a:path>
                <a:path extrusionOk="0" h="1582420" w="2895600">
                  <a:moveTo>
                    <a:pt x="1562099" y="972228"/>
                  </a:moveTo>
                  <a:lnTo>
                    <a:pt x="1562099" y="971821"/>
                  </a:lnTo>
                  <a:lnTo>
                    <a:pt x="1460499" y="961090"/>
                  </a:lnTo>
                  <a:lnTo>
                    <a:pt x="1460499" y="901793"/>
                  </a:lnTo>
                  <a:lnTo>
                    <a:pt x="1447799" y="901913"/>
                  </a:lnTo>
                  <a:lnTo>
                    <a:pt x="1447799" y="961083"/>
                  </a:lnTo>
                  <a:lnTo>
                    <a:pt x="1308099" y="972534"/>
                  </a:lnTo>
                  <a:lnTo>
                    <a:pt x="1308099" y="973020"/>
                  </a:lnTo>
                  <a:lnTo>
                    <a:pt x="1460499" y="961892"/>
                  </a:lnTo>
                  <a:lnTo>
                    <a:pt x="1562099" y="972228"/>
                  </a:lnTo>
                  <a:close/>
                </a:path>
                <a:path extrusionOk="0" h="1582420" w="2895600">
                  <a:moveTo>
                    <a:pt x="1562099" y="973545"/>
                  </a:moveTo>
                  <a:lnTo>
                    <a:pt x="1562099" y="972228"/>
                  </a:lnTo>
                  <a:lnTo>
                    <a:pt x="1549399" y="973113"/>
                  </a:lnTo>
                  <a:lnTo>
                    <a:pt x="1447799" y="963502"/>
                  </a:lnTo>
                  <a:lnTo>
                    <a:pt x="1320799" y="973813"/>
                  </a:lnTo>
                  <a:lnTo>
                    <a:pt x="1308099" y="973020"/>
                  </a:lnTo>
                  <a:lnTo>
                    <a:pt x="1308099" y="973415"/>
                  </a:lnTo>
                  <a:lnTo>
                    <a:pt x="1320799" y="974596"/>
                  </a:lnTo>
                  <a:lnTo>
                    <a:pt x="1447799" y="964390"/>
                  </a:lnTo>
                  <a:lnTo>
                    <a:pt x="1549399" y="973951"/>
                  </a:lnTo>
                  <a:lnTo>
                    <a:pt x="1562099" y="973545"/>
                  </a:lnTo>
                  <a:close/>
                </a:path>
                <a:path extrusionOk="0" h="1582420" w="2895600">
                  <a:moveTo>
                    <a:pt x="1447799" y="1003390"/>
                  </a:moveTo>
                  <a:lnTo>
                    <a:pt x="1447799" y="1002691"/>
                  </a:lnTo>
                  <a:lnTo>
                    <a:pt x="1320799" y="1012472"/>
                  </a:lnTo>
                  <a:lnTo>
                    <a:pt x="1308099" y="1013462"/>
                  </a:lnTo>
                  <a:lnTo>
                    <a:pt x="1308099" y="1014273"/>
                  </a:lnTo>
                  <a:lnTo>
                    <a:pt x="1447799" y="1003390"/>
                  </a:lnTo>
                  <a:close/>
                </a:path>
                <a:path extrusionOk="0" h="1582420" w="2895600">
                  <a:moveTo>
                    <a:pt x="1473199" y="1004509"/>
                  </a:moveTo>
                  <a:lnTo>
                    <a:pt x="1460499" y="1002536"/>
                  </a:lnTo>
                  <a:lnTo>
                    <a:pt x="1447799" y="1002629"/>
                  </a:lnTo>
                  <a:lnTo>
                    <a:pt x="1447799" y="1061810"/>
                  </a:lnTo>
                  <a:lnTo>
                    <a:pt x="1308099" y="1071585"/>
                  </a:lnTo>
                  <a:lnTo>
                    <a:pt x="1308099" y="1072092"/>
                  </a:lnTo>
                  <a:lnTo>
                    <a:pt x="1460499" y="1062623"/>
                  </a:lnTo>
                  <a:lnTo>
                    <a:pt x="1460499" y="1002788"/>
                  </a:lnTo>
                  <a:lnTo>
                    <a:pt x="1473199" y="1004509"/>
                  </a:lnTo>
                  <a:close/>
                </a:path>
                <a:path extrusionOk="0" h="1582420" w="2895600">
                  <a:moveTo>
                    <a:pt x="1562099" y="1072632"/>
                  </a:moveTo>
                  <a:lnTo>
                    <a:pt x="1562099" y="1071431"/>
                  </a:lnTo>
                  <a:lnTo>
                    <a:pt x="1549399" y="1072123"/>
                  </a:lnTo>
                  <a:lnTo>
                    <a:pt x="1447799" y="1063931"/>
                  </a:lnTo>
                  <a:lnTo>
                    <a:pt x="1320799" y="1072822"/>
                  </a:lnTo>
                  <a:lnTo>
                    <a:pt x="1308099" y="1072092"/>
                  </a:lnTo>
                  <a:lnTo>
                    <a:pt x="1308099" y="1072455"/>
                  </a:lnTo>
                  <a:lnTo>
                    <a:pt x="1320799" y="1073600"/>
                  </a:lnTo>
                  <a:lnTo>
                    <a:pt x="1447799" y="1064794"/>
                  </a:lnTo>
                  <a:lnTo>
                    <a:pt x="1549399" y="1072963"/>
                  </a:lnTo>
                  <a:lnTo>
                    <a:pt x="1562099" y="1072632"/>
                  </a:lnTo>
                  <a:close/>
                </a:path>
                <a:path extrusionOk="0" h="1582420" w="2895600">
                  <a:moveTo>
                    <a:pt x="1447799" y="1104280"/>
                  </a:moveTo>
                  <a:lnTo>
                    <a:pt x="1447799" y="1103556"/>
                  </a:lnTo>
                  <a:lnTo>
                    <a:pt x="1320799" y="1111466"/>
                  </a:lnTo>
                  <a:lnTo>
                    <a:pt x="1308099" y="1112256"/>
                  </a:lnTo>
                  <a:lnTo>
                    <a:pt x="1308099" y="1113074"/>
                  </a:lnTo>
                  <a:lnTo>
                    <a:pt x="1447799" y="1104280"/>
                  </a:lnTo>
                  <a:close/>
                </a:path>
                <a:path extrusionOk="0" h="1582420" w="2895600">
                  <a:moveTo>
                    <a:pt x="1562099" y="1112736"/>
                  </a:moveTo>
                  <a:lnTo>
                    <a:pt x="1562099" y="1111098"/>
                  </a:lnTo>
                  <a:lnTo>
                    <a:pt x="1462858" y="1103604"/>
                  </a:lnTo>
                  <a:lnTo>
                    <a:pt x="1447799" y="1103506"/>
                  </a:lnTo>
                  <a:lnTo>
                    <a:pt x="1447799" y="1162696"/>
                  </a:lnTo>
                  <a:lnTo>
                    <a:pt x="1308099" y="1170391"/>
                  </a:lnTo>
                  <a:lnTo>
                    <a:pt x="1308099" y="1170920"/>
                  </a:lnTo>
                  <a:lnTo>
                    <a:pt x="1460499" y="1163518"/>
                  </a:lnTo>
                  <a:lnTo>
                    <a:pt x="1460499" y="1104287"/>
                  </a:lnTo>
                  <a:lnTo>
                    <a:pt x="1562099" y="1112736"/>
                  </a:lnTo>
                  <a:close/>
                </a:path>
                <a:path extrusionOk="0" h="1582420" w="2895600">
                  <a:moveTo>
                    <a:pt x="1562099" y="1171553"/>
                  </a:moveTo>
                  <a:lnTo>
                    <a:pt x="1562099" y="1170545"/>
                  </a:lnTo>
                  <a:lnTo>
                    <a:pt x="1549399" y="1170970"/>
                  </a:lnTo>
                  <a:lnTo>
                    <a:pt x="1447799" y="1164388"/>
                  </a:lnTo>
                  <a:lnTo>
                    <a:pt x="1320799" y="1171531"/>
                  </a:lnTo>
                  <a:lnTo>
                    <a:pt x="1308099" y="1170920"/>
                  </a:lnTo>
                  <a:lnTo>
                    <a:pt x="1308099" y="1171261"/>
                  </a:lnTo>
                  <a:lnTo>
                    <a:pt x="1320799" y="1172310"/>
                  </a:lnTo>
                  <a:lnTo>
                    <a:pt x="1447799" y="1165249"/>
                  </a:lnTo>
                  <a:lnTo>
                    <a:pt x="1549399" y="1171799"/>
                  </a:lnTo>
                  <a:lnTo>
                    <a:pt x="1562099" y="1171553"/>
                  </a:lnTo>
                  <a:close/>
                </a:path>
                <a:path extrusionOk="0" h="1582420" w="2895600">
                  <a:moveTo>
                    <a:pt x="1447799" y="1205118"/>
                  </a:moveTo>
                  <a:lnTo>
                    <a:pt x="1447799" y="1204372"/>
                  </a:lnTo>
                  <a:lnTo>
                    <a:pt x="1320799" y="1210674"/>
                  </a:lnTo>
                  <a:lnTo>
                    <a:pt x="1308099" y="1211308"/>
                  </a:lnTo>
                  <a:lnTo>
                    <a:pt x="1308099" y="1212136"/>
                  </a:lnTo>
                  <a:lnTo>
                    <a:pt x="1447799" y="1205118"/>
                  </a:lnTo>
                  <a:close/>
                </a:path>
                <a:path extrusionOk="0" h="1582420" w="2895600">
                  <a:moveTo>
                    <a:pt x="1562099" y="1211787"/>
                  </a:moveTo>
                  <a:lnTo>
                    <a:pt x="1562099" y="1210324"/>
                  </a:lnTo>
                  <a:lnTo>
                    <a:pt x="1462858" y="1204417"/>
                  </a:lnTo>
                  <a:lnTo>
                    <a:pt x="1447799" y="1204342"/>
                  </a:lnTo>
                  <a:lnTo>
                    <a:pt x="1447799" y="1263536"/>
                  </a:lnTo>
                  <a:lnTo>
                    <a:pt x="1308099" y="1269451"/>
                  </a:lnTo>
                  <a:lnTo>
                    <a:pt x="1308099" y="1269961"/>
                  </a:lnTo>
                  <a:lnTo>
                    <a:pt x="1460499" y="1264366"/>
                  </a:lnTo>
                  <a:lnTo>
                    <a:pt x="1460499" y="1205128"/>
                  </a:lnTo>
                  <a:lnTo>
                    <a:pt x="1562099" y="1211787"/>
                  </a:lnTo>
                  <a:close/>
                </a:path>
                <a:path extrusionOk="0" h="1582420" w="2895600">
                  <a:moveTo>
                    <a:pt x="1562099" y="1270509"/>
                  </a:moveTo>
                  <a:lnTo>
                    <a:pt x="1562099" y="1269617"/>
                  </a:lnTo>
                  <a:lnTo>
                    <a:pt x="1549399" y="1269892"/>
                  </a:lnTo>
                  <a:lnTo>
                    <a:pt x="1447799" y="1264999"/>
                  </a:lnTo>
                  <a:lnTo>
                    <a:pt x="1320799" y="1270268"/>
                  </a:lnTo>
                  <a:lnTo>
                    <a:pt x="1308099" y="1269961"/>
                  </a:lnTo>
                  <a:lnTo>
                    <a:pt x="1308099" y="1270300"/>
                  </a:lnTo>
                  <a:lnTo>
                    <a:pt x="1320799" y="1271061"/>
                  </a:lnTo>
                  <a:lnTo>
                    <a:pt x="1447799" y="1265862"/>
                  </a:lnTo>
                  <a:lnTo>
                    <a:pt x="1549399" y="1270730"/>
                  </a:lnTo>
                  <a:lnTo>
                    <a:pt x="1562099" y="1270509"/>
                  </a:lnTo>
                  <a:close/>
                </a:path>
                <a:path extrusionOk="0" h="1582420" w="2895600">
                  <a:moveTo>
                    <a:pt x="1447799" y="1305966"/>
                  </a:moveTo>
                  <a:lnTo>
                    <a:pt x="1447799" y="1305191"/>
                  </a:lnTo>
                  <a:lnTo>
                    <a:pt x="1320799" y="1309904"/>
                  </a:lnTo>
                  <a:lnTo>
                    <a:pt x="1308099" y="1310383"/>
                  </a:lnTo>
                  <a:lnTo>
                    <a:pt x="1308099" y="1311207"/>
                  </a:lnTo>
                  <a:lnTo>
                    <a:pt x="1447799" y="1305966"/>
                  </a:lnTo>
                  <a:close/>
                </a:path>
                <a:path extrusionOk="0" h="1582420" w="2895600">
                  <a:moveTo>
                    <a:pt x="1562099" y="1310869"/>
                  </a:moveTo>
                  <a:lnTo>
                    <a:pt x="1562099" y="1309572"/>
                  </a:lnTo>
                  <a:lnTo>
                    <a:pt x="1462858" y="1305218"/>
                  </a:lnTo>
                  <a:lnTo>
                    <a:pt x="1447799" y="1305164"/>
                  </a:lnTo>
                  <a:lnTo>
                    <a:pt x="1447799" y="1364384"/>
                  </a:lnTo>
                  <a:lnTo>
                    <a:pt x="1308099" y="1368513"/>
                  </a:lnTo>
                  <a:lnTo>
                    <a:pt x="1308099" y="1369362"/>
                  </a:lnTo>
                  <a:lnTo>
                    <a:pt x="1320799" y="1369837"/>
                  </a:lnTo>
                  <a:lnTo>
                    <a:pt x="1320799" y="1369010"/>
                  </a:lnTo>
                  <a:lnTo>
                    <a:pt x="1460499" y="1365204"/>
                  </a:lnTo>
                  <a:lnTo>
                    <a:pt x="1460499" y="1305973"/>
                  </a:lnTo>
                  <a:lnTo>
                    <a:pt x="1562099" y="1310869"/>
                  </a:lnTo>
                  <a:close/>
                </a:path>
                <a:path extrusionOk="0" h="1582420" w="2895600">
                  <a:moveTo>
                    <a:pt x="1447799" y="1406838"/>
                  </a:moveTo>
                  <a:lnTo>
                    <a:pt x="1447799" y="1406039"/>
                  </a:lnTo>
                  <a:lnTo>
                    <a:pt x="1320799" y="1409109"/>
                  </a:lnTo>
                  <a:lnTo>
                    <a:pt x="1308099" y="1409416"/>
                  </a:lnTo>
                  <a:lnTo>
                    <a:pt x="1308099" y="1410252"/>
                  </a:lnTo>
                  <a:lnTo>
                    <a:pt x="1447799" y="1406838"/>
                  </a:lnTo>
                  <a:close/>
                </a:path>
                <a:path extrusionOk="0" h="1582420" w="2895600">
                  <a:moveTo>
                    <a:pt x="1447799" y="1466112"/>
                  </a:moveTo>
                  <a:lnTo>
                    <a:pt x="1447799" y="1465258"/>
                  </a:lnTo>
                  <a:lnTo>
                    <a:pt x="1308099" y="1467557"/>
                  </a:lnTo>
                  <a:lnTo>
                    <a:pt x="1308099" y="1468409"/>
                  </a:lnTo>
                  <a:lnTo>
                    <a:pt x="1320799" y="1468199"/>
                  </a:lnTo>
                  <a:lnTo>
                    <a:pt x="1447799" y="1466112"/>
                  </a:lnTo>
                  <a:close/>
                </a:path>
                <a:path extrusionOk="0" h="1582420" w="2895600">
                  <a:moveTo>
                    <a:pt x="1447799" y="166287"/>
                  </a:moveTo>
                  <a:lnTo>
                    <a:pt x="1447799" y="165442"/>
                  </a:lnTo>
                  <a:lnTo>
                    <a:pt x="1419830" y="168959"/>
                  </a:lnTo>
                  <a:lnTo>
                    <a:pt x="1320799" y="185087"/>
                  </a:lnTo>
                  <a:lnTo>
                    <a:pt x="1320799" y="186012"/>
                  </a:lnTo>
                  <a:lnTo>
                    <a:pt x="1333499" y="186375"/>
                  </a:lnTo>
                  <a:lnTo>
                    <a:pt x="1333499" y="185564"/>
                  </a:lnTo>
                  <a:lnTo>
                    <a:pt x="1346199" y="182165"/>
                  </a:lnTo>
                  <a:lnTo>
                    <a:pt x="1346199" y="181360"/>
                  </a:lnTo>
                  <a:lnTo>
                    <a:pt x="1384299" y="176604"/>
                  </a:lnTo>
                  <a:lnTo>
                    <a:pt x="1384299" y="175805"/>
                  </a:lnTo>
                  <a:lnTo>
                    <a:pt x="1409699" y="170936"/>
                  </a:lnTo>
                  <a:lnTo>
                    <a:pt x="1447799" y="166287"/>
                  </a:lnTo>
                  <a:close/>
                </a:path>
                <a:path extrusionOk="0" h="1582420" w="2895600">
                  <a:moveTo>
                    <a:pt x="1447799" y="266576"/>
                  </a:moveTo>
                  <a:lnTo>
                    <a:pt x="1447799" y="265730"/>
                  </a:lnTo>
                  <a:lnTo>
                    <a:pt x="1418444" y="269120"/>
                  </a:lnTo>
                  <a:lnTo>
                    <a:pt x="1320799" y="284011"/>
                  </a:lnTo>
                  <a:lnTo>
                    <a:pt x="1320799" y="284933"/>
                  </a:lnTo>
                  <a:lnTo>
                    <a:pt x="1333499" y="285247"/>
                  </a:lnTo>
                  <a:lnTo>
                    <a:pt x="1346199" y="282146"/>
                  </a:lnTo>
                  <a:lnTo>
                    <a:pt x="1346199" y="280527"/>
                  </a:lnTo>
                  <a:lnTo>
                    <a:pt x="1384299" y="276137"/>
                  </a:lnTo>
                  <a:lnTo>
                    <a:pt x="1384299" y="275383"/>
                  </a:lnTo>
                  <a:lnTo>
                    <a:pt x="1409699" y="270809"/>
                  </a:lnTo>
                  <a:lnTo>
                    <a:pt x="1447799" y="266576"/>
                  </a:lnTo>
                  <a:close/>
                </a:path>
                <a:path extrusionOk="0" h="1582420" w="2895600">
                  <a:moveTo>
                    <a:pt x="1447799" y="366848"/>
                  </a:moveTo>
                  <a:lnTo>
                    <a:pt x="1447799" y="366006"/>
                  </a:lnTo>
                  <a:lnTo>
                    <a:pt x="1418092" y="369202"/>
                  </a:lnTo>
                  <a:lnTo>
                    <a:pt x="1320799" y="382891"/>
                  </a:lnTo>
                  <a:lnTo>
                    <a:pt x="1320799" y="383796"/>
                  </a:lnTo>
                  <a:lnTo>
                    <a:pt x="1333499" y="384102"/>
                  </a:lnTo>
                  <a:lnTo>
                    <a:pt x="1346199" y="381193"/>
                  </a:lnTo>
                  <a:lnTo>
                    <a:pt x="1346199" y="380513"/>
                  </a:lnTo>
                  <a:lnTo>
                    <a:pt x="1365703" y="378484"/>
                  </a:lnTo>
                  <a:lnTo>
                    <a:pt x="1384299" y="375653"/>
                  </a:lnTo>
                  <a:lnTo>
                    <a:pt x="1409699" y="371490"/>
                  </a:lnTo>
                  <a:lnTo>
                    <a:pt x="1409699" y="370891"/>
                  </a:lnTo>
                  <a:lnTo>
                    <a:pt x="1447799" y="366848"/>
                  </a:lnTo>
                  <a:close/>
                </a:path>
                <a:path extrusionOk="0" h="1582420" w="2895600">
                  <a:moveTo>
                    <a:pt x="1447799" y="467103"/>
                  </a:moveTo>
                  <a:lnTo>
                    <a:pt x="1447799" y="465386"/>
                  </a:lnTo>
                  <a:lnTo>
                    <a:pt x="1320799" y="481794"/>
                  </a:lnTo>
                  <a:lnTo>
                    <a:pt x="1320799" y="482685"/>
                  </a:lnTo>
                  <a:lnTo>
                    <a:pt x="1333499" y="482944"/>
                  </a:lnTo>
                  <a:lnTo>
                    <a:pt x="1346199" y="480341"/>
                  </a:lnTo>
                  <a:lnTo>
                    <a:pt x="1346199" y="479728"/>
                  </a:lnTo>
                  <a:lnTo>
                    <a:pt x="1384299" y="475985"/>
                  </a:lnTo>
                  <a:lnTo>
                    <a:pt x="1384299" y="475358"/>
                  </a:lnTo>
                  <a:lnTo>
                    <a:pt x="1409699" y="471486"/>
                  </a:lnTo>
                  <a:lnTo>
                    <a:pt x="1409699" y="470816"/>
                  </a:lnTo>
                  <a:lnTo>
                    <a:pt x="1447799" y="467103"/>
                  </a:lnTo>
                  <a:close/>
                </a:path>
                <a:path extrusionOk="0" h="1582420" w="2895600">
                  <a:moveTo>
                    <a:pt x="1447799" y="599984"/>
                  </a:moveTo>
                  <a:lnTo>
                    <a:pt x="1447799" y="565758"/>
                  </a:lnTo>
                  <a:lnTo>
                    <a:pt x="1320799" y="580698"/>
                  </a:lnTo>
                  <a:lnTo>
                    <a:pt x="1320799" y="581589"/>
                  </a:lnTo>
                  <a:lnTo>
                    <a:pt x="1333499" y="581831"/>
                  </a:lnTo>
                  <a:lnTo>
                    <a:pt x="1346199" y="579420"/>
                  </a:lnTo>
                  <a:lnTo>
                    <a:pt x="1346199" y="578890"/>
                  </a:lnTo>
                  <a:lnTo>
                    <a:pt x="1384299" y="575493"/>
                  </a:lnTo>
                  <a:lnTo>
                    <a:pt x="1384299" y="574838"/>
                  </a:lnTo>
                  <a:lnTo>
                    <a:pt x="1409699" y="571368"/>
                  </a:lnTo>
                  <a:lnTo>
                    <a:pt x="1409699" y="570730"/>
                  </a:lnTo>
                  <a:lnTo>
                    <a:pt x="1435099" y="567532"/>
                  </a:lnTo>
                  <a:lnTo>
                    <a:pt x="1435099" y="601673"/>
                  </a:lnTo>
                  <a:lnTo>
                    <a:pt x="1447799" y="599984"/>
                  </a:lnTo>
                  <a:close/>
                </a:path>
                <a:path extrusionOk="0" h="1582420" w="2895600">
                  <a:moveTo>
                    <a:pt x="1409699" y="671235"/>
                  </a:moveTo>
                  <a:lnTo>
                    <a:pt x="1409699" y="669454"/>
                  </a:lnTo>
                  <a:lnTo>
                    <a:pt x="1320799" y="679477"/>
                  </a:lnTo>
                  <a:lnTo>
                    <a:pt x="1320799" y="680371"/>
                  </a:lnTo>
                  <a:lnTo>
                    <a:pt x="1333499" y="680660"/>
                  </a:lnTo>
                  <a:lnTo>
                    <a:pt x="1346199" y="678659"/>
                  </a:lnTo>
                  <a:lnTo>
                    <a:pt x="1346199" y="677945"/>
                  </a:lnTo>
                  <a:lnTo>
                    <a:pt x="1384299" y="674921"/>
                  </a:lnTo>
                  <a:lnTo>
                    <a:pt x="1384299" y="674296"/>
                  </a:lnTo>
                  <a:lnTo>
                    <a:pt x="1409699" y="671235"/>
                  </a:lnTo>
                  <a:close/>
                </a:path>
                <a:path extrusionOk="0" h="1582420" w="2895600">
                  <a:moveTo>
                    <a:pt x="1409699" y="770742"/>
                  </a:moveTo>
                  <a:lnTo>
                    <a:pt x="1409699" y="770225"/>
                  </a:lnTo>
                  <a:lnTo>
                    <a:pt x="1320799" y="778652"/>
                  </a:lnTo>
                  <a:lnTo>
                    <a:pt x="1320799" y="779433"/>
                  </a:lnTo>
                  <a:lnTo>
                    <a:pt x="1333499" y="779304"/>
                  </a:lnTo>
                  <a:lnTo>
                    <a:pt x="1346199" y="777285"/>
                  </a:lnTo>
                  <a:lnTo>
                    <a:pt x="1346199" y="776758"/>
                  </a:lnTo>
                  <a:lnTo>
                    <a:pt x="1384299" y="774044"/>
                  </a:lnTo>
                  <a:lnTo>
                    <a:pt x="1384299" y="773547"/>
                  </a:lnTo>
                  <a:lnTo>
                    <a:pt x="1409699" y="770742"/>
                  </a:lnTo>
                  <a:close/>
                </a:path>
                <a:path extrusionOk="0" h="1582420" w="2895600">
                  <a:moveTo>
                    <a:pt x="1536699" y="1368994"/>
                  </a:moveTo>
                  <a:lnTo>
                    <a:pt x="1536699" y="1368243"/>
                  </a:lnTo>
                  <a:lnTo>
                    <a:pt x="1447799" y="1365568"/>
                  </a:lnTo>
                  <a:lnTo>
                    <a:pt x="1320799" y="1369035"/>
                  </a:lnTo>
                  <a:lnTo>
                    <a:pt x="1320799" y="1369860"/>
                  </a:lnTo>
                  <a:lnTo>
                    <a:pt x="1447799" y="1366421"/>
                  </a:lnTo>
                  <a:lnTo>
                    <a:pt x="1536699" y="1368994"/>
                  </a:lnTo>
                  <a:close/>
                </a:path>
                <a:path extrusionOk="0" h="1582420" w="2895600">
                  <a:moveTo>
                    <a:pt x="1396497" y="11584"/>
                  </a:moveTo>
                  <a:lnTo>
                    <a:pt x="1333499" y="23299"/>
                  </a:lnTo>
                  <a:lnTo>
                    <a:pt x="1333499" y="24682"/>
                  </a:lnTo>
                  <a:lnTo>
                    <a:pt x="1396497" y="11584"/>
                  </a:lnTo>
                  <a:close/>
                </a:path>
                <a:path extrusionOk="0" h="1582420" w="2895600">
                  <a:moveTo>
                    <a:pt x="1346199" y="183041"/>
                  </a:moveTo>
                  <a:lnTo>
                    <a:pt x="1346199" y="182196"/>
                  </a:lnTo>
                  <a:lnTo>
                    <a:pt x="1333499" y="185669"/>
                  </a:lnTo>
                  <a:lnTo>
                    <a:pt x="1333499" y="186473"/>
                  </a:lnTo>
                  <a:lnTo>
                    <a:pt x="1346199" y="183041"/>
                  </a:lnTo>
                  <a:close/>
                </a:path>
                <a:path extrusionOk="0" h="1582420" w="2895600">
                  <a:moveTo>
                    <a:pt x="1384299" y="177461"/>
                  </a:moveTo>
                  <a:lnTo>
                    <a:pt x="1384299" y="176604"/>
                  </a:lnTo>
                  <a:lnTo>
                    <a:pt x="1346199" y="181508"/>
                  </a:lnTo>
                  <a:lnTo>
                    <a:pt x="1346199" y="182312"/>
                  </a:lnTo>
                  <a:lnTo>
                    <a:pt x="1384299" y="177461"/>
                  </a:lnTo>
                  <a:close/>
                </a:path>
                <a:path extrusionOk="0" h="1582420" w="2895600">
                  <a:moveTo>
                    <a:pt x="1384299" y="277027"/>
                  </a:moveTo>
                  <a:lnTo>
                    <a:pt x="1384299" y="276180"/>
                  </a:lnTo>
                  <a:lnTo>
                    <a:pt x="1346199" y="280545"/>
                  </a:lnTo>
                  <a:lnTo>
                    <a:pt x="1346199" y="281354"/>
                  </a:lnTo>
                  <a:lnTo>
                    <a:pt x="1384299" y="277027"/>
                  </a:lnTo>
                  <a:close/>
                </a:path>
                <a:path extrusionOk="0" h="1582420" w="2895600">
                  <a:moveTo>
                    <a:pt x="1366065" y="378446"/>
                  </a:moveTo>
                  <a:lnTo>
                    <a:pt x="1365703" y="378484"/>
                  </a:lnTo>
                  <a:lnTo>
                    <a:pt x="1358899" y="379519"/>
                  </a:lnTo>
                  <a:lnTo>
                    <a:pt x="1366065" y="378446"/>
                  </a:lnTo>
                  <a:close/>
                </a:path>
                <a:path extrusionOk="0" h="1582420" w="2895600">
                  <a:moveTo>
                    <a:pt x="1384299" y="376548"/>
                  </a:moveTo>
                  <a:lnTo>
                    <a:pt x="1384299" y="375715"/>
                  </a:lnTo>
                  <a:lnTo>
                    <a:pt x="1366065" y="378446"/>
                  </a:lnTo>
                  <a:lnTo>
                    <a:pt x="1384299" y="376548"/>
                  </a:lnTo>
                  <a:close/>
                </a:path>
                <a:path extrusionOk="0" h="1582420" w="2895600">
                  <a:moveTo>
                    <a:pt x="1384299" y="208759"/>
                  </a:moveTo>
                  <a:lnTo>
                    <a:pt x="1384299" y="208218"/>
                  </a:lnTo>
                  <a:lnTo>
                    <a:pt x="1376132" y="209727"/>
                  </a:lnTo>
                  <a:lnTo>
                    <a:pt x="1384299" y="208759"/>
                  </a:lnTo>
                  <a:close/>
                </a:path>
                <a:path extrusionOk="0" h="1582420" w="2895600">
                  <a:moveTo>
                    <a:pt x="1384299" y="308830"/>
                  </a:moveTo>
                  <a:lnTo>
                    <a:pt x="1384299" y="308382"/>
                  </a:lnTo>
                  <a:lnTo>
                    <a:pt x="1377020" y="309631"/>
                  </a:lnTo>
                  <a:lnTo>
                    <a:pt x="1384299" y="308830"/>
                  </a:lnTo>
                  <a:close/>
                </a:path>
                <a:path extrusionOk="0" h="1582420" w="2895600">
                  <a:moveTo>
                    <a:pt x="1384299" y="408712"/>
                  </a:moveTo>
                  <a:lnTo>
                    <a:pt x="1384299" y="408383"/>
                  </a:lnTo>
                  <a:lnTo>
                    <a:pt x="1378491" y="409301"/>
                  </a:lnTo>
                  <a:lnTo>
                    <a:pt x="1384299" y="408712"/>
                  </a:lnTo>
                  <a:close/>
                </a:path>
                <a:path extrusionOk="0" h="1582420" w="2895600">
                  <a:moveTo>
                    <a:pt x="1384299" y="508471"/>
                  </a:moveTo>
                  <a:lnTo>
                    <a:pt x="1384299" y="508236"/>
                  </a:lnTo>
                  <a:lnTo>
                    <a:pt x="1379774" y="508890"/>
                  </a:lnTo>
                  <a:lnTo>
                    <a:pt x="1384299" y="508471"/>
                  </a:lnTo>
                  <a:close/>
                </a:path>
                <a:path extrusionOk="0" h="1582420" w="2895600">
                  <a:moveTo>
                    <a:pt x="1384299" y="608583"/>
                  </a:moveTo>
                  <a:lnTo>
                    <a:pt x="1384299" y="608428"/>
                  </a:lnTo>
                  <a:lnTo>
                    <a:pt x="1381077" y="608856"/>
                  </a:lnTo>
                  <a:lnTo>
                    <a:pt x="1384299" y="608583"/>
                  </a:lnTo>
                  <a:close/>
                </a:path>
                <a:path extrusionOk="0" h="1582420" w="2895600">
                  <a:moveTo>
                    <a:pt x="1384299" y="708354"/>
                  </a:moveTo>
                  <a:lnTo>
                    <a:pt x="1383030" y="708449"/>
                  </a:lnTo>
                  <a:lnTo>
                    <a:pt x="1384299" y="708354"/>
                  </a:lnTo>
                  <a:close/>
                </a:path>
                <a:path extrusionOk="0" h="1582420" w="2895600">
                  <a:moveTo>
                    <a:pt x="1409699" y="171940"/>
                  </a:moveTo>
                  <a:lnTo>
                    <a:pt x="1409699" y="171093"/>
                  </a:lnTo>
                  <a:lnTo>
                    <a:pt x="1384299" y="175917"/>
                  </a:lnTo>
                  <a:lnTo>
                    <a:pt x="1384299" y="176728"/>
                  </a:lnTo>
                  <a:lnTo>
                    <a:pt x="1409699" y="171940"/>
                  </a:lnTo>
                  <a:close/>
                </a:path>
                <a:path extrusionOk="0" h="1582420" w="2895600">
                  <a:moveTo>
                    <a:pt x="1427863" y="200171"/>
                  </a:moveTo>
                  <a:lnTo>
                    <a:pt x="1409699" y="202359"/>
                  </a:lnTo>
                  <a:lnTo>
                    <a:pt x="1409699" y="203238"/>
                  </a:lnTo>
                  <a:lnTo>
                    <a:pt x="1384299" y="207890"/>
                  </a:lnTo>
                  <a:lnTo>
                    <a:pt x="1384299" y="208218"/>
                  </a:lnTo>
                  <a:lnTo>
                    <a:pt x="1427863" y="200171"/>
                  </a:lnTo>
                  <a:close/>
                </a:path>
                <a:path extrusionOk="0" h="1582420" w="2895600">
                  <a:moveTo>
                    <a:pt x="1409699" y="271694"/>
                  </a:moveTo>
                  <a:lnTo>
                    <a:pt x="1409699" y="270852"/>
                  </a:lnTo>
                  <a:lnTo>
                    <a:pt x="1384299" y="275469"/>
                  </a:lnTo>
                  <a:lnTo>
                    <a:pt x="1384299" y="276278"/>
                  </a:lnTo>
                  <a:lnTo>
                    <a:pt x="1409699" y="271694"/>
                  </a:lnTo>
                  <a:close/>
                </a:path>
                <a:path extrusionOk="0" h="1582420" w="2895600">
                  <a:moveTo>
                    <a:pt x="1428716" y="300760"/>
                  </a:moveTo>
                  <a:lnTo>
                    <a:pt x="1409699" y="302882"/>
                  </a:lnTo>
                  <a:lnTo>
                    <a:pt x="1409699" y="303681"/>
                  </a:lnTo>
                  <a:lnTo>
                    <a:pt x="1384299" y="308020"/>
                  </a:lnTo>
                  <a:lnTo>
                    <a:pt x="1384299" y="308382"/>
                  </a:lnTo>
                  <a:lnTo>
                    <a:pt x="1428716" y="300760"/>
                  </a:lnTo>
                  <a:close/>
                </a:path>
                <a:path extrusionOk="0" h="1582420" w="2895600">
                  <a:moveTo>
                    <a:pt x="1429985" y="401157"/>
                  </a:moveTo>
                  <a:lnTo>
                    <a:pt x="1409699" y="403225"/>
                  </a:lnTo>
                  <a:lnTo>
                    <a:pt x="1409699" y="403986"/>
                  </a:lnTo>
                  <a:lnTo>
                    <a:pt x="1384299" y="407981"/>
                  </a:lnTo>
                  <a:lnTo>
                    <a:pt x="1384299" y="408383"/>
                  </a:lnTo>
                  <a:lnTo>
                    <a:pt x="1429985" y="401157"/>
                  </a:lnTo>
                  <a:close/>
                </a:path>
                <a:path extrusionOk="0" h="1582420" w="2895600">
                  <a:moveTo>
                    <a:pt x="1431383" y="501431"/>
                  </a:moveTo>
                  <a:lnTo>
                    <a:pt x="1409699" y="503453"/>
                  </a:lnTo>
                  <a:lnTo>
                    <a:pt x="1409699" y="504145"/>
                  </a:lnTo>
                  <a:lnTo>
                    <a:pt x="1384299" y="507799"/>
                  </a:lnTo>
                  <a:lnTo>
                    <a:pt x="1384299" y="508236"/>
                  </a:lnTo>
                  <a:lnTo>
                    <a:pt x="1431383" y="501431"/>
                  </a:lnTo>
                  <a:close/>
                </a:path>
                <a:path extrusionOk="0" h="1582420" w="2895600">
                  <a:moveTo>
                    <a:pt x="1435099" y="601673"/>
                  </a:moveTo>
                  <a:lnTo>
                    <a:pt x="1435099" y="600696"/>
                  </a:lnTo>
                  <a:lnTo>
                    <a:pt x="1409699" y="603961"/>
                  </a:lnTo>
                  <a:lnTo>
                    <a:pt x="1409699" y="604599"/>
                  </a:lnTo>
                  <a:lnTo>
                    <a:pt x="1384299" y="607950"/>
                  </a:lnTo>
                  <a:lnTo>
                    <a:pt x="1384299" y="608428"/>
                  </a:lnTo>
                  <a:lnTo>
                    <a:pt x="1435099" y="601673"/>
                  </a:lnTo>
                  <a:close/>
                </a:path>
                <a:path extrusionOk="0" h="1582420" w="2895600">
                  <a:moveTo>
                    <a:pt x="1435030" y="702332"/>
                  </a:moveTo>
                  <a:lnTo>
                    <a:pt x="1409699" y="704261"/>
                  </a:lnTo>
                  <a:lnTo>
                    <a:pt x="1409699" y="704834"/>
                  </a:lnTo>
                  <a:lnTo>
                    <a:pt x="1384299" y="707786"/>
                  </a:lnTo>
                  <a:lnTo>
                    <a:pt x="1384299" y="708300"/>
                  </a:lnTo>
                  <a:lnTo>
                    <a:pt x="1435030" y="702332"/>
                  </a:lnTo>
                  <a:close/>
                </a:path>
                <a:path extrusionOk="0" h="1582420" w="2895600">
                  <a:moveTo>
                    <a:pt x="1435099" y="4405"/>
                  </a:moveTo>
                  <a:lnTo>
                    <a:pt x="1435099" y="3557"/>
                  </a:lnTo>
                  <a:lnTo>
                    <a:pt x="1396497" y="11584"/>
                  </a:lnTo>
                  <a:lnTo>
                    <a:pt x="1435099" y="4405"/>
                  </a:lnTo>
                  <a:close/>
                </a:path>
                <a:path extrusionOk="0" h="1582420" w="2895600">
                  <a:moveTo>
                    <a:pt x="1422451" y="168533"/>
                  </a:moveTo>
                  <a:lnTo>
                    <a:pt x="1409699" y="170143"/>
                  </a:lnTo>
                  <a:lnTo>
                    <a:pt x="1420042" y="168925"/>
                  </a:lnTo>
                  <a:lnTo>
                    <a:pt x="1422451" y="168533"/>
                  </a:lnTo>
                  <a:close/>
                </a:path>
                <a:path extrusionOk="0" h="1582420" w="2895600">
                  <a:moveTo>
                    <a:pt x="1421289" y="268686"/>
                  </a:moveTo>
                  <a:lnTo>
                    <a:pt x="1409699" y="270050"/>
                  </a:lnTo>
                  <a:lnTo>
                    <a:pt x="1418444" y="269120"/>
                  </a:lnTo>
                  <a:lnTo>
                    <a:pt x="1421289" y="268686"/>
                  </a:lnTo>
                  <a:close/>
                </a:path>
                <a:path extrusionOk="0" h="1582420" w="2895600">
                  <a:moveTo>
                    <a:pt x="1419830" y="368957"/>
                  </a:moveTo>
                  <a:lnTo>
                    <a:pt x="1409699" y="370055"/>
                  </a:lnTo>
                  <a:lnTo>
                    <a:pt x="1418444" y="369153"/>
                  </a:lnTo>
                  <a:lnTo>
                    <a:pt x="1419830" y="368957"/>
                  </a:lnTo>
                  <a:close/>
                </a:path>
                <a:path extrusionOk="0" h="1582420" w="2895600">
                  <a:moveTo>
                    <a:pt x="1447799" y="667676"/>
                  </a:moveTo>
                  <a:lnTo>
                    <a:pt x="1447799" y="666084"/>
                  </a:lnTo>
                  <a:lnTo>
                    <a:pt x="1409699" y="669436"/>
                  </a:lnTo>
                  <a:lnTo>
                    <a:pt x="1409699" y="670582"/>
                  </a:lnTo>
                  <a:lnTo>
                    <a:pt x="1447799" y="667676"/>
                  </a:lnTo>
                  <a:close/>
                </a:path>
                <a:path extrusionOk="0" h="1582420" w="2895600">
                  <a:moveTo>
                    <a:pt x="1409830" y="770212"/>
                  </a:moveTo>
                  <a:lnTo>
                    <a:pt x="1409699" y="770222"/>
                  </a:lnTo>
                  <a:lnTo>
                    <a:pt x="1409830" y="770212"/>
                  </a:lnTo>
                  <a:close/>
                </a:path>
                <a:path extrusionOk="0" h="1582420" w="2895600">
                  <a:moveTo>
                    <a:pt x="1447799" y="767496"/>
                  </a:moveTo>
                  <a:lnTo>
                    <a:pt x="1447799" y="766613"/>
                  </a:lnTo>
                  <a:lnTo>
                    <a:pt x="1409830" y="770212"/>
                  </a:lnTo>
                  <a:lnTo>
                    <a:pt x="1447799" y="767496"/>
                  </a:lnTo>
                  <a:close/>
                </a:path>
                <a:path extrusionOk="0" h="1582420" w="2895600">
                  <a:moveTo>
                    <a:pt x="1447799" y="365927"/>
                  </a:moveTo>
                  <a:lnTo>
                    <a:pt x="1447799" y="365022"/>
                  </a:lnTo>
                  <a:lnTo>
                    <a:pt x="1419830" y="368957"/>
                  </a:lnTo>
                  <a:lnTo>
                    <a:pt x="1447799" y="365927"/>
                  </a:lnTo>
                  <a:close/>
                </a:path>
                <a:path extrusionOk="0" h="1582420" w="2895600">
                  <a:moveTo>
                    <a:pt x="1447799" y="265565"/>
                  </a:moveTo>
                  <a:lnTo>
                    <a:pt x="1447799" y="264643"/>
                  </a:lnTo>
                  <a:lnTo>
                    <a:pt x="1421289" y="268686"/>
                  </a:lnTo>
                  <a:lnTo>
                    <a:pt x="1447799" y="265565"/>
                  </a:lnTo>
                  <a:close/>
                </a:path>
                <a:path extrusionOk="0" h="1582420" w="2895600">
                  <a:moveTo>
                    <a:pt x="1447799" y="165331"/>
                  </a:moveTo>
                  <a:lnTo>
                    <a:pt x="1447799" y="164404"/>
                  </a:lnTo>
                  <a:lnTo>
                    <a:pt x="1422451" y="168533"/>
                  </a:lnTo>
                  <a:lnTo>
                    <a:pt x="1447799" y="165331"/>
                  </a:lnTo>
                  <a:close/>
                </a:path>
                <a:path extrusionOk="0" h="1582420" w="2895600">
                  <a:moveTo>
                    <a:pt x="1447799" y="197770"/>
                  </a:moveTo>
                  <a:lnTo>
                    <a:pt x="1447799" y="196489"/>
                  </a:lnTo>
                  <a:lnTo>
                    <a:pt x="1427863" y="200171"/>
                  </a:lnTo>
                  <a:lnTo>
                    <a:pt x="1447799" y="197770"/>
                  </a:lnTo>
                  <a:close/>
                </a:path>
                <a:path extrusionOk="0" h="1582420" w="2895600">
                  <a:moveTo>
                    <a:pt x="1447799" y="298630"/>
                  </a:moveTo>
                  <a:lnTo>
                    <a:pt x="1447799" y="297485"/>
                  </a:lnTo>
                  <a:lnTo>
                    <a:pt x="1428716" y="300760"/>
                  </a:lnTo>
                  <a:lnTo>
                    <a:pt x="1447799" y="298630"/>
                  </a:lnTo>
                  <a:close/>
                </a:path>
                <a:path extrusionOk="0" h="1582420" w="2895600">
                  <a:moveTo>
                    <a:pt x="1447799" y="399342"/>
                  </a:moveTo>
                  <a:lnTo>
                    <a:pt x="1447799" y="398340"/>
                  </a:lnTo>
                  <a:lnTo>
                    <a:pt x="1429985" y="401157"/>
                  </a:lnTo>
                  <a:lnTo>
                    <a:pt x="1447799" y="399342"/>
                  </a:lnTo>
                  <a:close/>
                </a:path>
                <a:path extrusionOk="0" h="1582420" w="2895600">
                  <a:moveTo>
                    <a:pt x="1447799" y="499900"/>
                  </a:moveTo>
                  <a:lnTo>
                    <a:pt x="1447799" y="499058"/>
                  </a:lnTo>
                  <a:lnTo>
                    <a:pt x="1431383" y="501431"/>
                  </a:lnTo>
                  <a:lnTo>
                    <a:pt x="1447799" y="499900"/>
                  </a:lnTo>
                  <a:close/>
                </a:path>
                <a:path extrusionOk="0" h="1582420" w="2895600">
                  <a:moveTo>
                    <a:pt x="1447799" y="701359"/>
                  </a:moveTo>
                  <a:lnTo>
                    <a:pt x="1447799" y="700829"/>
                  </a:lnTo>
                  <a:lnTo>
                    <a:pt x="1435030" y="702332"/>
                  </a:lnTo>
                  <a:lnTo>
                    <a:pt x="1447799" y="701359"/>
                  </a:lnTo>
                  <a:close/>
                </a:path>
                <a:path extrusionOk="0" h="1582420" w="2895600">
                  <a:moveTo>
                    <a:pt x="1562099" y="27816"/>
                  </a:moveTo>
                  <a:lnTo>
                    <a:pt x="1562099" y="27121"/>
                  </a:lnTo>
                  <a:lnTo>
                    <a:pt x="1460499" y="2139"/>
                  </a:lnTo>
                  <a:lnTo>
                    <a:pt x="1460499" y="803"/>
                  </a:lnTo>
                  <a:lnTo>
                    <a:pt x="1447799" y="0"/>
                  </a:lnTo>
                  <a:lnTo>
                    <a:pt x="1435099" y="2877"/>
                  </a:lnTo>
                  <a:lnTo>
                    <a:pt x="1435099" y="3557"/>
                  </a:lnTo>
                  <a:lnTo>
                    <a:pt x="1447799" y="917"/>
                  </a:lnTo>
                  <a:lnTo>
                    <a:pt x="1562099" y="27816"/>
                  </a:lnTo>
                  <a:close/>
                </a:path>
                <a:path extrusionOk="0" h="1582420" w="2895600">
                  <a:moveTo>
                    <a:pt x="1562099" y="1410036"/>
                  </a:moveTo>
                  <a:lnTo>
                    <a:pt x="1562099" y="1408893"/>
                  </a:lnTo>
                  <a:lnTo>
                    <a:pt x="1465245" y="1406120"/>
                  </a:lnTo>
                  <a:lnTo>
                    <a:pt x="1447799" y="1406020"/>
                  </a:lnTo>
                  <a:lnTo>
                    <a:pt x="1447799" y="1466101"/>
                  </a:lnTo>
                  <a:lnTo>
                    <a:pt x="1460499" y="1466076"/>
                  </a:lnTo>
                  <a:lnTo>
                    <a:pt x="1460499" y="1406838"/>
                  </a:lnTo>
                  <a:lnTo>
                    <a:pt x="1562099" y="1410036"/>
                  </a:lnTo>
                  <a:close/>
                </a:path>
                <a:path extrusionOk="0" h="1582420" w="2895600">
                  <a:moveTo>
                    <a:pt x="1727199" y="214690"/>
                  </a:moveTo>
                  <a:lnTo>
                    <a:pt x="1727199" y="213835"/>
                  </a:lnTo>
                  <a:lnTo>
                    <a:pt x="1460499" y="154084"/>
                  </a:lnTo>
                  <a:lnTo>
                    <a:pt x="1460499" y="154861"/>
                  </a:lnTo>
                  <a:lnTo>
                    <a:pt x="1574799" y="180636"/>
                  </a:lnTo>
                  <a:lnTo>
                    <a:pt x="1574799" y="181206"/>
                  </a:lnTo>
                  <a:lnTo>
                    <a:pt x="1612899" y="189653"/>
                  </a:lnTo>
                  <a:lnTo>
                    <a:pt x="1612899" y="189818"/>
                  </a:lnTo>
                  <a:lnTo>
                    <a:pt x="1714499" y="214192"/>
                  </a:lnTo>
                  <a:lnTo>
                    <a:pt x="1714499" y="216071"/>
                  </a:lnTo>
                  <a:lnTo>
                    <a:pt x="1727199" y="214690"/>
                  </a:lnTo>
                  <a:close/>
                </a:path>
                <a:path extrusionOk="0" h="1582420" w="2895600">
                  <a:moveTo>
                    <a:pt x="1549399" y="183336"/>
                  </a:moveTo>
                  <a:lnTo>
                    <a:pt x="1549399" y="182832"/>
                  </a:lnTo>
                  <a:lnTo>
                    <a:pt x="1460499" y="163845"/>
                  </a:lnTo>
                  <a:lnTo>
                    <a:pt x="1460499" y="164797"/>
                  </a:lnTo>
                  <a:lnTo>
                    <a:pt x="1485899" y="170579"/>
                  </a:lnTo>
                  <a:lnTo>
                    <a:pt x="1485899" y="171504"/>
                  </a:lnTo>
                  <a:lnTo>
                    <a:pt x="1511299" y="176893"/>
                  </a:lnTo>
                  <a:lnTo>
                    <a:pt x="1511299" y="208636"/>
                  </a:lnTo>
                  <a:lnTo>
                    <a:pt x="1523999" y="211669"/>
                  </a:lnTo>
                  <a:lnTo>
                    <a:pt x="1523999" y="177765"/>
                  </a:lnTo>
                  <a:lnTo>
                    <a:pt x="1549399" y="183336"/>
                  </a:lnTo>
                  <a:close/>
                </a:path>
                <a:path extrusionOk="0" h="1582420" w="2895600">
                  <a:moveTo>
                    <a:pt x="1485899" y="171536"/>
                  </a:moveTo>
                  <a:lnTo>
                    <a:pt x="1485899" y="170764"/>
                  </a:lnTo>
                  <a:lnTo>
                    <a:pt x="1460499" y="165056"/>
                  </a:lnTo>
                  <a:lnTo>
                    <a:pt x="1460499" y="165912"/>
                  </a:lnTo>
                  <a:lnTo>
                    <a:pt x="1485899" y="171536"/>
                  </a:lnTo>
                  <a:close/>
                </a:path>
                <a:path extrusionOk="0" h="1582420" w="2895600">
                  <a:moveTo>
                    <a:pt x="1465245" y="197639"/>
                  </a:moveTo>
                  <a:lnTo>
                    <a:pt x="1460499" y="196506"/>
                  </a:lnTo>
                  <a:lnTo>
                    <a:pt x="1465245" y="197639"/>
                  </a:lnTo>
                  <a:close/>
                </a:path>
                <a:path extrusionOk="0" h="1582420" w="2895600">
                  <a:moveTo>
                    <a:pt x="1549399" y="282853"/>
                  </a:moveTo>
                  <a:lnTo>
                    <a:pt x="1549399" y="281963"/>
                  </a:lnTo>
                  <a:lnTo>
                    <a:pt x="1460499" y="264416"/>
                  </a:lnTo>
                  <a:lnTo>
                    <a:pt x="1460499" y="265349"/>
                  </a:lnTo>
                  <a:lnTo>
                    <a:pt x="1485899" y="270598"/>
                  </a:lnTo>
                  <a:lnTo>
                    <a:pt x="1485899" y="271504"/>
                  </a:lnTo>
                  <a:lnTo>
                    <a:pt x="1511299" y="276469"/>
                  </a:lnTo>
                  <a:lnTo>
                    <a:pt x="1511299" y="308717"/>
                  </a:lnTo>
                  <a:lnTo>
                    <a:pt x="1523999" y="311522"/>
                  </a:lnTo>
                  <a:lnTo>
                    <a:pt x="1523999" y="277316"/>
                  </a:lnTo>
                  <a:lnTo>
                    <a:pt x="1536699" y="282367"/>
                  </a:lnTo>
                  <a:lnTo>
                    <a:pt x="1536699" y="283193"/>
                  </a:lnTo>
                  <a:lnTo>
                    <a:pt x="1549399" y="282853"/>
                  </a:lnTo>
                  <a:close/>
                </a:path>
                <a:path extrusionOk="0" h="1582420" w="2895600">
                  <a:moveTo>
                    <a:pt x="1485899" y="271429"/>
                  </a:moveTo>
                  <a:lnTo>
                    <a:pt x="1485899" y="270652"/>
                  </a:lnTo>
                  <a:lnTo>
                    <a:pt x="1460499" y="265381"/>
                  </a:lnTo>
                  <a:lnTo>
                    <a:pt x="1460499" y="266228"/>
                  </a:lnTo>
                  <a:lnTo>
                    <a:pt x="1485899" y="271429"/>
                  </a:lnTo>
                  <a:close/>
                </a:path>
                <a:path extrusionOk="0" h="1582420" w="2895600">
                  <a:moveTo>
                    <a:pt x="1462858" y="298020"/>
                  </a:moveTo>
                  <a:lnTo>
                    <a:pt x="1460499" y="297499"/>
                  </a:lnTo>
                  <a:lnTo>
                    <a:pt x="1462858" y="298020"/>
                  </a:lnTo>
                  <a:close/>
                </a:path>
                <a:path extrusionOk="0" h="1582420" w="2895600">
                  <a:moveTo>
                    <a:pt x="1549399" y="382053"/>
                  </a:moveTo>
                  <a:lnTo>
                    <a:pt x="1549399" y="381211"/>
                  </a:lnTo>
                  <a:lnTo>
                    <a:pt x="1460499" y="364670"/>
                  </a:lnTo>
                  <a:lnTo>
                    <a:pt x="1460499" y="365595"/>
                  </a:lnTo>
                  <a:lnTo>
                    <a:pt x="1485899" y="370498"/>
                  </a:lnTo>
                  <a:lnTo>
                    <a:pt x="1485899" y="371586"/>
                  </a:lnTo>
                  <a:lnTo>
                    <a:pt x="1511299" y="376019"/>
                  </a:lnTo>
                  <a:lnTo>
                    <a:pt x="1511299" y="408629"/>
                  </a:lnTo>
                  <a:lnTo>
                    <a:pt x="1523999" y="411197"/>
                  </a:lnTo>
                  <a:lnTo>
                    <a:pt x="1523999" y="377543"/>
                  </a:lnTo>
                  <a:lnTo>
                    <a:pt x="1536699" y="382219"/>
                  </a:lnTo>
                  <a:lnTo>
                    <a:pt x="1549399" y="382053"/>
                  </a:lnTo>
                  <a:close/>
                </a:path>
                <a:path extrusionOk="0" h="1582420" w="2895600">
                  <a:moveTo>
                    <a:pt x="1485899" y="371309"/>
                  </a:moveTo>
                  <a:lnTo>
                    <a:pt x="1485899" y="370505"/>
                  </a:lnTo>
                  <a:lnTo>
                    <a:pt x="1460499" y="365699"/>
                  </a:lnTo>
                  <a:lnTo>
                    <a:pt x="1460499" y="366544"/>
                  </a:lnTo>
                  <a:lnTo>
                    <a:pt x="1485899" y="371309"/>
                  </a:lnTo>
                  <a:close/>
                </a:path>
                <a:path extrusionOk="0" h="1582420" w="2895600">
                  <a:moveTo>
                    <a:pt x="1485899" y="403493"/>
                  </a:moveTo>
                  <a:lnTo>
                    <a:pt x="1485899" y="402955"/>
                  </a:lnTo>
                  <a:lnTo>
                    <a:pt x="1460499" y="398340"/>
                  </a:lnTo>
                  <a:lnTo>
                    <a:pt x="1485899" y="403493"/>
                  </a:lnTo>
                  <a:close/>
                </a:path>
                <a:path extrusionOk="0" h="1582420" w="2895600">
                  <a:moveTo>
                    <a:pt x="1549399" y="480900"/>
                  </a:moveTo>
                  <a:lnTo>
                    <a:pt x="1549399" y="479992"/>
                  </a:lnTo>
                  <a:lnTo>
                    <a:pt x="1460499" y="465040"/>
                  </a:lnTo>
                  <a:lnTo>
                    <a:pt x="1460499" y="465963"/>
                  </a:lnTo>
                  <a:lnTo>
                    <a:pt x="1485899" y="470430"/>
                  </a:lnTo>
                  <a:lnTo>
                    <a:pt x="1485899" y="471216"/>
                  </a:lnTo>
                  <a:lnTo>
                    <a:pt x="1511299" y="475370"/>
                  </a:lnTo>
                  <a:lnTo>
                    <a:pt x="1511299" y="508392"/>
                  </a:lnTo>
                  <a:lnTo>
                    <a:pt x="1523999" y="510724"/>
                  </a:lnTo>
                  <a:lnTo>
                    <a:pt x="1523999" y="476153"/>
                  </a:lnTo>
                  <a:lnTo>
                    <a:pt x="1536699" y="480446"/>
                  </a:lnTo>
                  <a:lnTo>
                    <a:pt x="1536699" y="481263"/>
                  </a:lnTo>
                  <a:lnTo>
                    <a:pt x="1549399" y="480900"/>
                  </a:lnTo>
                  <a:close/>
                </a:path>
                <a:path extrusionOk="0" h="1582420" w="2895600">
                  <a:moveTo>
                    <a:pt x="1485899" y="471284"/>
                  </a:moveTo>
                  <a:lnTo>
                    <a:pt x="1485899" y="470498"/>
                  </a:lnTo>
                  <a:lnTo>
                    <a:pt x="1460499" y="466006"/>
                  </a:lnTo>
                  <a:lnTo>
                    <a:pt x="1460499" y="466851"/>
                  </a:lnTo>
                  <a:lnTo>
                    <a:pt x="1485899" y="471284"/>
                  </a:lnTo>
                  <a:close/>
                </a:path>
                <a:path extrusionOk="0" h="1582420" w="2895600">
                  <a:moveTo>
                    <a:pt x="1485899" y="503728"/>
                  </a:moveTo>
                  <a:lnTo>
                    <a:pt x="1485899" y="503157"/>
                  </a:lnTo>
                  <a:lnTo>
                    <a:pt x="1460499" y="498978"/>
                  </a:lnTo>
                  <a:lnTo>
                    <a:pt x="1485899" y="503728"/>
                  </a:lnTo>
                  <a:close/>
                </a:path>
                <a:path extrusionOk="0" h="1582420" w="2895600">
                  <a:moveTo>
                    <a:pt x="1549399" y="580033"/>
                  </a:moveTo>
                  <a:lnTo>
                    <a:pt x="1549399" y="579072"/>
                  </a:lnTo>
                  <a:lnTo>
                    <a:pt x="1460499" y="565758"/>
                  </a:lnTo>
                  <a:lnTo>
                    <a:pt x="1460499" y="567410"/>
                  </a:lnTo>
                  <a:lnTo>
                    <a:pt x="1473199" y="569435"/>
                  </a:lnTo>
                  <a:lnTo>
                    <a:pt x="1473199" y="569111"/>
                  </a:lnTo>
                  <a:lnTo>
                    <a:pt x="1485899" y="570632"/>
                  </a:lnTo>
                  <a:lnTo>
                    <a:pt x="1485899" y="572052"/>
                  </a:lnTo>
                  <a:lnTo>
                    <a:pt x="1511299" y="575774"/>
                  </a:lnTo>
                  <a:lnTo>
                    <a:pt x="1511299" y="608513"/>
                  </a:lnTo>
                  <a:lnTo>
                    <a:pt x="1523999" y="610643"/>
                  </a:lnTo>
                  <a:lnTo>
                    <a:pt x="1523999" y="576565"/>
                  </a:lnTo>
                  <a:lnTo>
                    <a:pt x="1530694" y="578575"/>
                  </a:lnTo>
                  <a:lnTo>
                    <a:pt x="1536699" y="579567"/>
                  </a:lnTo>
                  <a:lnTo>
                    <a:pt x="1536699" y="580353"/>
                  </a:lnTo>
                  <a:lnTo>
                    <a:pt x="1549399" y="580033"/>
                  </a:lnTo>
                  <a:close/>
                </a:path>
                <a:path extrusionOk="0" h="1582420" w="2895600">
                  <a:moveTo>
                    <a:pt x="1485899" y="604252"/>
                  </a:moveTo>
                  <a:lnTo>
                    <a:pt x="1485899" y="603641"/>
                  </a:lnTo>
                  <a:lnTo>
                    <a:pt x="1460499" y="599826"/>
                  </a:lnTo>
                  <a:lnTo>
                    <a:pt x="1460499" y="599991"/>
                  </a:lnTo>
                  <a:lnTo>
                    <a:pt x="1485899" y="604252"/>
                  </a:lnTo>
                  <a:close/>
                </a:path>
                <a:path extrusionOk="0" h="1582420" w="2895600">
                  <a:moveTo>
                    <a:pt x="1549399" y="679240"/>
                  </a:moveTo>
                  <a:lnTo>
                    <a:pt x="1549399" y="678396"/>
                  </a:lnTo>
                  <a:lnTo>
                    <a:pt x="1460499" y="665684"/>
                  </a:lnTo>
                  <a:lnTo>
                    <a:pt x="1460499" y="666595"/>
                  </a:lnTo>
                  <a:lnTo>
                    <a:pt x="1473199" y="668355"/>
                  </a:lnTo>
                  <a:lnTo>
                    <a:pt x="1473199" y="669281"/>
                  </a:lnTo>
                  <a:lnTo>
                    <a:pt x="1485899" y="671105"/>
                  </a:lnTo>
                  <a:lnTo>
                    <a:pt x="1485899" y="671857"/>
                  </a:lnTo>
                  <a:lnTo>
                    <a:pt x="1511299" y="675141"/>
                  </a:lnTo>
                  <a:lnTo>
                    <a:pt x="1511299" y="708673"/>
                  </a:lnTo>
                  <a:lnTo>
                    <a:pt x="1523999" y="710629"/>
                  </a:lnTo>
                  <a:lnTo>
                    <a:pt x="1523999" y="675868"/>
                  </a:lnTo>
                  <a:lnTo>
                    <a:pt x="1536699" y="679354"/>
                  </a:lnTo>
                  <a:lnTo>
                    <a:pt x="1549399" y="679240"/>
                  </a:lnTo>
                  <a:close/>
                </a:path>
                <a:path extrusionOk="0" h="1582420" w="2895600">
                  <a:moveTo>
                    <a:pt x="1473199" y="669281"/>
                  </a:moveTo>
                  <a:lnTo>
                    <a:pt x="1473199" y="668355"/>
                  </a:lnTo>
                  <a:lnTo>
                    <a:pt x="1460499" y="666612"/>
                  </a:lnTo>
                  <a:lnTo>
                    <a:pt x="1460499" y="667458"/>
                  </a:lnTo>
                  <a:lnTo>
                    <a:pt x="1473199" y="669281"/>
                  </a:lnTo>
                  <a:close/>
                </a:path>
                <a:path extrusionOk="0" h="1582420" w="2895600">
                  <a:moveTo>
                    <a:pt x="1485899" y="704760"/>
                  </a:moveTo>
                  <a:lnTo>
                    <a:pt x="1485899" y="704138"/>
                  </a:lnTo>
                  <a:lnTo>
                    <a:pt x="1460499" y="700636"/>
                  </a:lnTo>
                  <a:lnTo>
                    <a:pt x="1460499" y="700848"/>
                  </a:lnTo>
                  <a:lnTo>
                    <a:pt x="1485899" y="704760"/>
                  </a:lnTo>
                  <a:close/>
                </a:path>
                <a:path extrusionOk="0" h="1582420" w="2895600">
                  <a:moveTo>
                    <a:pt x="1549399" y="778069"/>
                  </a:moveTo>
                  <a:lnTo>
                    <a:pt x="1549399" y="777301"/>
                  </a:lnTo>
                  <a:lnTo>
                    <a:pt x="1460499" y="766613"/>
                  </a:lnTo>
                  <a:lnTo>
                    <a:pt x="1460499" y="767503"/>
                  </a:lnTo>
                  <a:lnTo>
                    <a:pt x="1485899" y="770630"/>
                  </a:lnTo>
                  <a:lnTo>
                    <a:pt x="1485899" y="771258"/>
                  </a:lnTo>
                  <a:lnTo>
                    <a:pt x="1511299" y="774185"/>
                  </a:lnTo>
                  <a:lnTo>
                    <a:pt x="1511299" y="808545"/>
                  </a:lnTo>
                  <a:lnTo>
                    <a:pt x="1523999" y="810231"/>
                  </a:lnTo>
                  <a:lnTo>
                    <a:pt x="1523999" y="774785"/>
                  </a:lnTo>
                  <a:lnTo>
                    <a:pt x="1536699" y="777787"/>
                  </a:lnTo>
                  <a:lnTo>
                    <a:pt x="1549399" y="778069"/>
                  </a:lnTo>
                  <a:close/>
                </a:path>
                <a:path extrusionOk="0" h="1582420" w="2895600">
                  <a:moveTo>
                    <a:pt x="1485899" y="805172"/>
                  </a:moveTo>
                  <a:lnTo>
                    <a:pt x="1485899" y="804513"/>
                  </a:lnTo>
                  <a:lnTo>
                    <a:pt x="1460499" y="801504"/>
                  </a:lnTo>
                  <a:lnTo>
                    <a:pt x="1460499" y="801800"/>
                  </a:lnTo>
                  <a:lnTo>
                    <a:pt x="1485899" y="805172"/>
                  </a:lnTo>
                  <a:close/>
                </a:path>
                <a:path extrusionOk="0" h="1582420" w="2895600">
                  <a:moveTo>
                    <a:pt x="1549399" y="877746"/>
                  </a:moveTo>
                  <a:lnTo>
                    <a:pt x="1549399" y="876972"/>
                  </a:lnTo>
                  <a:lnTo>
                    <a:pt x="1460499" y="866881"/>
                  </a:lnTo>
                  <a:lnTo>
                    <a:pt x="1460499" y="867778"/>
                  </a:lnTo>
                  <a:lnTo>
                    <a:pt x="1485899" y="870722"/>
                  </a:lnTo>
                  <a:lnTo>
                    <a:pt x="1485899" y="871312"/>
                  </a:lnTo>
                  <a:lnTo>
                    <a:pt x="1511299" y="874080"/>
                  </a:lnTo>
                  <a:lnTo>
                    <a:pt x="1511299" y="908538"/>
                  </a:lnTo>
                  <a:lnTo>
                    <a:pt x="1523999" y="910005"/>
                  </a:lnTo>
                  <a:lnTo>
                    <a:pt x="1523999" y="874664"/>
                  </a:lnTo>
                  <a:lnTo>
                    <a:pt x="1536699" y="877478"/>
                  </a:lnTo>
                  <a:lnTo>
                    <a:pt x="1549399" y="877746"/>
                  </a:lnTo>
                  <a:close/>
                </a:path>
                <a:path extrusionOk="0" h="1582420" w="2895600">
                  <a:moveTo>
                    <a:pt x="1511299" y="908538"/>
                  </a:moveTo>
                  <a:lnTo>
                    <a:pt x="1511299" y="907687"/>
                  </a:lnTo>
                  <a:lnTo>
                    <a:pt x="1485899" y="905052"/>
                  </a:lnTo>
                  <a:lnTo>
                    <a:pt x="1485899" y="904482"/>
                  </a:lnTo>
                  <a:lnTo>
                    <a:pt x="1460499" y="901679"/>
                  </a:lnTo>
                  <a:lnTo>
                    <a:pt x="1460499" y="902672"/>
                  </a:lnTo>
                  <a:lnTo>
                    <a:pt x="1511299" y="908538"/>
                  </a:lnTo>
                  <a:close/>
                </a:path>
                <a:path extrusionOk="0" h="1582420" w="2895600">
                  <a:moveTo>
                    <a:pt x="1549399" y="976861"/>
                  </a:moveTo>
                  <a:lnTo>
                    <a:pt x="1549399" y="976098"/>
                  </a:lnTo>
                  <a:lnTo>
                    <a:pt x="1460499" y="967220"/>
                  </a:lnTo>
                  <a:lnTo>
                    <a:pt x="1460499" y="968110"/>
                  </a:lnTo>
                  <a:lnTo>
                    <a:pt x="1485899" y="970697"/>
                  </a:lnTo>
                  <a:lnTo>
                    <a:pt x="1485899" y="971226"/>
                  </a:lnTo>
                  <a:lnTo>
                    <a:pt x="1511299" y="973638"/>
                  </a:lnTo>
                  <a:lnTo>
                    <a:pt x="1511299" y="1008500"/>
                  </a:lnTo>
                  <a:lnTo>
                    <a:pt x="1523999" y="1009774"/>
                  </a:lnTo>
                  <a:lnTo>
                    <a:pt x="1523999" y="974147"/>
                  </a:lnTo>
                  <a:lnTo>
                    <a:pt x="1536699" y="976645"/>
                  </a:lnTo>
                  <a:lnTo>
                    <a:pt x="1549399" y="976861"/>
                  </a:lnTo>
                  <a:close/>
                </a:path>
                <a:path extrusionOk="0" h="1582420" w="2895600">
                  <a:moveTo>
                    <a:pt x="1511299" y="1008500"/>
                  </a:moveTo>
                  <a:lnTo>
                    <a:pt x="1511299" y="1007290"/>
                  </a:lnTo>
                  <a:lnTo>
                    <a:pt x="1485899" y="1004984"/>
                  </a:lnTo>
                  <a:lnTo>
                    <a:pt x="1485899" y="1004478"/>
                  </a:lnTo>
                  <a:lnTo>
                    <a:pt x="1460499" y="1002014"/>
                  </a:lnTo>
                  <a:lnTo>
                    <a:pt x="1460499" y="1002536"/>
                  </a:lnTo>
                  <a:lnTo>
                    <a:pt x="1473199" y="1004509"/>
                  </a:lnTo>
                  <a:lnTo>
                    <a:pt x="1473199" y="1004678"/>
                  </a:lnTo>
                  <a:lnTo>
                    <a:pt x="1511299" y="1008500"/>
                  </a:lnTo>
                  <a:close/>
                </a:path>
                <a:path extrusionOk="0" h="1582420" w="2895600">
                  <a:moveTo>
                    <a:pt x="1473199" y="1004678"/>
                  </a:moveTo>
                  <a:lnTo>
                    <a:pt x="1473199" y="1004509"/>
                  </a:lnTo>
                  <a:lnTo>
                    <a:pt x="1460499" y="1002788"/>
                  </a:lnTo>
                  <a:lnTo>
                    <a:pt x="1460499" y="1003404"/>
                  </a:lnTo>
                  <a:lnTo>
                    <a:pt x="1473199" y="1004678"/>
                  </a:lnTo>
                  <a:close/>
                </a:path>
                <a:path extrusionOk="0" h="1582420" w="2895600">
                  <a:moveTo>
                    <a:pt x="1562099" y="1071431"/>
                  </a:moveTo>
                  <a:lnTo>
                    <a:pt x="1562099" y="1071020"/>
                  </a:lnTo>
                  <a:lnTo>
                    <a:pt x="1460499" y="1061817"/>
                  </a:lnTo>
                  <a:lnTo>
                    <a:pt x="1460499" y="1062623"/>
                  </a:lnTo>
                  <a:lnTo>
                    <a:pt x="1562099" y="1071431"/>
                  </a:lnTo>
                  <a:close/>
                </a:path>
                <a:path extrusionOk="0" h="1582420" w="2895600">
                  <a:moveTo>
                    <a:pt x="1562099" y="1170545"/>
                  </a:moveTo>
                  <a:lnTo>
                    <a:pt x="1562099" y="1170170"/>
                  </a:lnTo>
                  <a:lnTo>
                    <a:pt x="1460499" y="1162707"/>
                  </a:lnTo>
                  <a:lnTo>
                    <a:pt x="1460499" y="1163518"/>
                  </a:lnTo>
                  <a:lnTo>
                    <a:pt x="1562099" y="1170545"/>
                  </a:lnTo>
                  <a:close/>
                </a:path>
                <a:path extrusionOk="0" h="1582420" w="2895600">
                  <a:moveTo>
                    <a:pt x="1562099" y="1269617"/>
                  </a:moveTo>
                  <a:lnTo>
                    <a:pt x="1562099" y="1269232"/>
                  </a:lnTo>
                  <a:lnTo>
                    <a:pt x="1460499" y="1263544"/>
                  </a:lnTo>
                  <a:lnTo>
                    <a:pt x="1460499" y="1264366"/>
                  </a:lnTo>
                  <a:lnTo>
                    <a:pt x="1562099" y="1269617"/>
                  </a:lnTo>
                  <a:close/>
                </a:path>
                <a:path extrusionOk="0" h="1582420" w="2895600">
                  <a:moveTo>
                    <a:pt x="1562099" y="1369299"/>
                  </a:moveTo>
                  <a:lnTo>
                    <a:pt x="1562099" y="1368292"/>
                  </a:lnTo>
                  <a:lnTo>
                    <a:pt x="1460499" y="1364384"/>
                  </a:lnTo>
                  <a:lnTo>
                    <a:pt x="1460499" y="1365204"/>
                  </a:lnTo>
                  <a:lnTo>
                    <a:pt x="1536699" y="1368243"/>
                  </a:lnTo>
                  <a:lnTo>
                    <a:pt x="1536699" y="1368994"/>
                  </a:lnTo>
                  <a:lnTo>
                    <a:pt x="1549399" y="1369362"/>
                  </a:lnTo>
                  <a:lnTo>
                    <a:pt x="1562099" y="1369299"/>
                  </a:lnTo>
                  <a:close/>
                </a:path>
                <a:path extrusionOk="0" h="1582420" w="2895600">
                  <a:moveTo>
                    <a:pt x="1562099" y="1468095"/>
                  </a:moveTo>
                  <a:lnTo>
                    <a:pt x="1562099" y="1467459"/>
                  </a:lnTo>
                  <a:lnTo>
                    <a:pt x="1460499" y="1465258"/>
                  </a:lnTo>
                  <a:lnTo>
                    <a:pt x="1460499" y="1466076"/>
                  </a:lnTo>
                  <a:lnTo>
                    <a:pt x="1562099" y="1468095"/>
                  </a:lnTo>
                  <a:close/>
                </a:path>
                <a:path extrusionOk="0" h="1582420" w="2895600">
                  <a:moveTo>
                    <a:pt x="1485899" y="303108"/>
                  </a:moveTo>
                  <a:lnTo>
                    <a:pt x="1485899" y="302568"/>
                  </a:lnTo>
                  <a:lnTo>
                    <a:pt x="1462858" y="298020"/>
                  </a:lnTo>
                  <a:lnTo>
                    <a:pt x="1485899" y="303108"/>
                  </a:lnTo>
                  <a:close/>
                </a:path>
                <a:path extrusionOk="0" h="1582420" w="2895600">
                  <a:moveTo>
                    <a:pt x="1485899" y="202571"/>
                  </a:moveTo>
                  <a:lnTo>
                    <a:pt x="1485899" y="202087"/>
                  </a:lnTo>
                  <a:lnTo>
                    <a:pt x="1465245" y="197639"/>
                  </a:lnTo>
                  <a:lnTo>
                    <a:pt x="1485899" y="202571"/>
                  </a:lnTo>
                  <a:close/>
                </a:path>
                <a:path extrusionOk="0" h="1582420" w="2895600">
                  <a:moveTo>
                    <a:pt x="1485899" y="571461"/>
                  </a:moveTo>
                  <a:lnTo>
                    <a:pt x="1485899" y="570675"/>
                  </a:lnTo>
                  <a:lnTo>
                    <a:pt x="1473199" y="569111"/>
                  </a:lnTo>
                  <a:lnTo>
                    <a:pt x="1473199" y="569435"/>
                  </a:lnTo>
                  <a:lnTo>
                    <a:pt x="1485899" y="571461"/>
                  </a:lnTo>
                  <a:close/>
                </a:path>
                <a:path extrusionOk="0" h="1582420" w="2895600">
                  <a:moveTo>
                    <a:pt x="1511299" y="177842"/>
                  </a:moveTo>
                  <a:lnTo>
                    <a:pt x="1511299" y="177071"/>
                  </a:lnTo>
                  <a:lnTo>
                    <a:pt x="1485899" y="171708"/>
                  </a:lnTo>
                  <a:lnTo>
                    <a:pt x="1485899" y="172573"/>
                  </a:lnTo>
                  <a:lnTo>
                    <a:pt x="1511299" y="177842"/>
                  </a:lnTo>
                  <a:close/>
                </a:path>
                <a:path extrusionOk="0" h="1582420" w="2895600">
                  <a:moveTo>
                    <a:pt x="1501626" y="206327"/>
                  </a:moveTo>
                  <a:lnTo>
                    <a:pt x="1485899" y="202571"/>
                  </a:lnTo>
                  <a:lnTo>
                    <a:pt x="1485899" y="203177"/>
                  </a:lnTo>
                  <a:lnTo>
                    <a:pt x="1501626" y="206327"/>
                  </a:lnTo>
                  <a:close/>
                </a:path>
                <a:path extrusionOk="0" h="1582420" w="2895600">
                  <a:moveTo>
                    <a:pt x="1511299" y="277377"/>
                  </a:moveTo>
                  <a:lnTo>
                    <a:pt x="1511299" y="276584"/>
                  </a:lnTo>
                  <a:lnTo>
                    <a:pt x="1485899" y="271651"/>
                  </a:lnTo>
                  <a:lnTo>
                    <a:pt x="1485899" y="272505"/>
                  </a:lnTo>
                  <a:lnTo>
                    <a:pt x="1511299" y="277377"/>
                  </a:lnTo>
                  <a:close/>
                </a:path>
                <a:path extrusionOk="0" h="1582420" w="2895600">
                  <a:moveTo>
                    <a:pt x="1499668" y="306149"/>
                  </a:moveTo>
                  <a:lnTo>
                    <a:pt x="1485899" y="303108"/>
                  </a:lnTo>
                  <a:lnTo>
                    <a:pt x="1485899" y="303588"/>
                  </a:lnTo>
                  <a:lnTo>
                    <a:pt x="1499668" y="306149"/>
                  </a:lnTo>
                  <a:close/>
                </a:path>
                <a:path extrusionOk="0" h="1582420" w="2895600">
                  <a:moveTo>
                    <a:pt x="1511299" y="376837"/>
                  </a:moveTo>
                  <a:lnTo>
                    <a:pt x="1511299" y="376063"/>
                  </a:lnTo>
                  <a:lnTo>
                    <a:pt x="1485899" y="371586"/>
                  </a:lnTo>
                  <a:lnTo>
                    <a:pt x="1485899" y="372251"/>
                  </a:lnTo>
                  <a:lnTo>
                    <a:pt x="1511299" y="376837"/>
                  </a:lnTo>
                  <a:close/>
                </a:path>
                <a:path extrusionOk="0" h="1582420" w="2895600">
                  <a:moveTo>
                    <a:pt x="1497215" y="405781"/>
                  </a:moveTo>
                  <a:lnTo>
                    <a:pt x="1485899" y="403493"/>
                  </a:lnTo>
                  <a:lnTo>
                    <a:pt x="1485899" y="403870"/>
                  </a:lnTo>
                  <a:lnTo>
                    <a:pt x="1497215" y="405781"/>
                  </a:lnTo>
                  <a:close/>
                </a:path>
                <a:path extrusionOk="0" h="1582420" w="2895600">
                  <a:moveTo>
                    <a:pt x="1511299" y="476188"/>
                  </a:moveTo>
                  <a:lnTo>
                    <a:pt x="1511299" y="475402"/>
                  </a:lnTo>
                  <a:lnTo>
                    <a:pt x="1485899" y="471247"/>
                  </a:lnTo>
                  <a:lnTo>
                    <a:pt x="1485899" y="472093"/>
                  </a:lnTo>
                  <a:lnTo>
                    <a:pt x="1511299" y="476188"/>
                  </a:lnTo>
                  <a:close/>
                </a:path>
                <a:path extrusionOk="0" h="1582420" w="2895600">
                  <a:moveTo>
                    <a:pt x="1495002" y="505400"/>
                  </a:moveTo>
                  <a:lnTo>
                    <a:pt x="1485899" y="503728"/>
                  </a:lnTo>
                  <a:lnTo>
                    <a:pt x="1485899" y="504000"/>
                  </a:lnTo>
                  <a:lnTo>
                    <a:pt x="1495002" y="505400"/>
                  </a:lnTo>
                  <a:close/>
                </a:path>
                <a:path extrusionOk="0" h="1582420" w="2895600">
                  <a:moveTo>
                    <a:pt x="1492098" y="605292"/>
                  </a:moveTo>
                  <a:lnTo>
                    <a:pt x="1485899" y="604252"/>
                  </a:lnTo>
                  <a:lnTo>
                    <a:pt x="1485899" y="604422"/>
                  </a:lnTo>
                  <a:lnTo>
                    <a:pt x="1492098" y="605292"/>
                  </a:lnTo>
                  <a:close/>
                </a:path>
                <a:path extrusionOk="0" h="1582420" w="2895600">
                  <a:moveTo>
                    <a:pt x="1489311" y="705286"/>
                  </a:moveTo>
                  <a:lnTo>
                    <a:pt x="1485899" y="704760"/>
                  </a:lnTo>
                  <a:lnTo>
                    <a:pt x="1489311" y="705286"/>
                  </a:lnTo>
                  <a:close/>
                </a:path>
                <a:path extrusionOk="0" h="1582420" w="2895600">
                  <a:moveTo>
                    <a:pt x="1511299" y="808545"/>
                  </a:moveTo>
                  <a:lnTo>
                    <a:pt x="1511299" y="807963"/>
                  </a:lnTo>
                  <a:lnTo>
                    <a:pt x="1485899" y="805134"/>
                  </a:lnTo>
                  <a:lnTo>
                    <a:pt x="1511299" y="808545"/>
                  </a:lnTo>
                  <a:close/>
                </a:path>
                <a:path extrusionOk="0" h="1582420" w="2895600">
                  <a:moveTo>
                    <a:pt x="1511299" y="708673"/>
                  </a:moveTo>
                  <a:lnTo>
                    <a:pt x="1511299" y="708127"/>
                  </a:lnTo>
                  <a:lnTo>
                    <a:pt x="1489311" y="705286"/>
                  </a:lnTo>
                  <a:lnTo>
                    <a:pt x="1511299" y="708673"/>
                  </a:lnTo>
                  <a:close/>
                </a:path>
                <a:path extrusionOk="0" h="1582420" w="2895600">
                  <a:moveTo>
                    <a:pt x="1511299" y="608513"/>
                  </a:moveTo>
                  <a:lnTo>
                    <a:pt x="1511299" y="607986"/>
                  </a:lnTo>
                  <a:lnTo>
                    <a:pt x="1492098" y="605292"/>
                  </a:lnTo>
                  <a:lnTo>
                    <a:pt x="1511299" y="608513"/>
                  </a:lnTo>
                  <a:close/>
                </a:path>
                <a:path extrusionOk="0" h="1582420" w="2895600">
                  <a:moveTo>
                    <a:pt x="1511299" y="508392"/>
                  </a:moveTo>
                  <a:lnTo>
                    <a:pt x="1511299" y="507906"/>
                  </a:lnTo>
                  <a:lnTo>
                    <a:pt x="1495002" y="505400"/>
                  </a:lnTo>
                  <a:lnTo>
                    <a:pt x="1511299" y="508392"/>
                  </a:lnTo>
                  <a:close/>
                </a:path>
                <a:path extrusionOk="0" h="1582420" w="2895600">
                  <a:moveTo>
                    <a:pt x="1511299" y="408629"/>
                  </a:moveTo>
                  <a:lnTo>
                    <a:pt x="1511299" y="408161"/>
                  </a:lnTo>
                  <a:lnTo>
                    <a:pt x="1497215" y="405781"/>
                  </a:lnTo>
                  <a:lnTo>
                    <a:pt x="1511299" y="408629"/>
                  </a:lnTo>
                  <a:close/>
                </a:path>
                <a:path extrusionOk="0" h="1582420" w="2895600">
                  <a:moveTo>
                    <a:pt x="1511299" y="308717"/>
                  </a:moveTo>
                  <a:lnTo>
                    <a:pt x="1511299" y="308312"/>
                  </a:lnTo>
                  <a:lnTo>
                    <a:pt x="1499668" y="306149"/>
                  </a:lnTo>
                  <a:lnTo>
                    <a:pt x="1511299" y="308717"/>
                  </a:lnTo>
                  <a:close/>
                </a:path>
                <a:path extrusionOk="0" h="1582420" w="2895600">
                  <a:moveTo>
                    <a:pt x="1511299" y="208636"/>
                  </a:moveTo>
                  <a:lnTo>
                    <a:pt x="1511299" y="208264"/>
                  </a:lnTo>
                  <a:lnTo>
                    <a:pt x="1501626" y="206327"/>
                  </a:lnTo>
                  <a:lnTo>
                    <a:pt x="1511299" y="208636"/>
                  </a:lnTo>
                  <a:close/>
                </a:path>
                <a:path extrusionOk="0" h="1582420" w="2895600">
                  <a:moveTo>
                    <a:pt x="1549399" y="183815"/>
                  </a:moveTo>
                  <a:lnTo>
                    <a:pt x="1549399" y="183336"/>
                  </a:lnTo>
                  <a:lnTo>
                    <a:pt x="1536699" y="183556"/>
                  </a:lnTo>
                  <a:lnTo>
                    <a:pt x="1523999" y="178008"/>
                  </a:lnTo>
                  <a:lnTo>
                    <a:pt x="1523999" y="178862"/>
                  </a:lnTo>
                  <a:lnTo>
                    <a:pt x="1536699" y="184313"/>
                  </a:lnTo>
                  <a:lnTo>
                    <a:pt x="1549399" y="183815"/>
                  </a:lnTo>
                  <a:close/>
                </a:path>
                <a:path extrusionOk="0" h="1582420" w="2895600">
                  <a:moveTo>
                    <a:pt x="1536699" y="214702"/>
                  </a:moveTo>
                  <a:lnTo>
                    <a:pt x="1536699" y="214553"/>
                  </a:lnTo>
                  <a:lnTo>
                    <a:pt x="1523999" y="209313"/>
                  </a:lnTo>
                  <a:lnTo>
                    <a:pt x="1523999" y="211669"/>
                  </a:lnTo>
                  <a:lnTo>
                    <a:pt x="1536699" y="214702"/>
                  </a:lnTo>
                  <a:close/>
                </a:path>
                <a:path extrusionOk="0" h="1582420" w="2895600">
                  <a:moveTo>
                    <a:pt x="1536699" y="283157"/>
                  </a:moveTo>
                  <a:lnTo>
                    <a:pt x="1536699" y="282403"/>
                  </a:lnTo>
                  <a:lnTo>
                    <a:pt x="1523999" y="277402"/>
                  </a:lnTo>
                  <a:lnTo>
                    <a:pt x="1523999" y="278254"/>
                  </a:lnTo>
                  <a:lnTo>
                    <a:pt x="1536699" y="283157"/>
                  </a:lnTo>
                  <a:close/>
                </a:path>
                <a:path extrusionOk="0" h="1582420" w="2895600">
                  <a:moveTo>
                    <a:pt x="1536699" y="314327"/>
                  </a:moveTo>
                  <a:lnTo>
                    <a:pt x="1536699" y="314117"/>
                  </a:lnTo>
                  <a:lnTo>
                    <a:pt x="1523999" y="309291"/>
                  </a:lnTo>
                  <a:lnTo>
                    <a:pt x="1523999" y="311522"/>
                  </a:lnTo>
                  <a:lnTo>
                    <a:pt x="1536699" y="314327"/>
                  </a:lnTo>
                  <a:close/>
                </a:path>
                <a:path extrusionOk="0" h="1582420" w="2895600">
                  <a:moveTo>
                    <a:pt x="1562099" y="418901"/>
                  </a:moveTo>
                  <a:lnTo>
                    <a:pt x="1562099" y="416114"/>
                  </a:lnTo>
                  <a:lnTo>
                    <a:pt x="1549399" y="414040"/>
                  </a:lnTo>
                  <a:lnTo>
                    <a:pt x="1549399" y="413904"/>
                  </a:lnTo>
                  <a:lnTo>
                    <a:pt x="1536699" y="413634"/>
                  </a:lnTo>
                  <a:lnTo>
                    <a:pt x="1536699" y="413493"/>
                  </a:lnTo>
                  <a:lnTo>
                    <a:pt x="1523999" y="409080"/>
                  </a:lnTo>
                  <a:lnTo>
                    <a:pt x="1523999" y="411197"/>
                  </a:lnTo>
                  <a:lnTo>
                    <a:pt x="1562099" y="418901"/>
                  </a:lnTo>
                  <a:close/>
                </a:path>
                <a:path extrusionOk="0" h="1582420" w="2895600">
                  <a:moveTo>
                    <a:pt x="1536699" y="481290"/>
                  </a:moveTo>
                  <a:lnTo>
                    <a:pt x="1536699" y="480507"/>
                  </a:lnTo>
                  <a:lnTo>
                    <a:pt x="1523999" y="476205"/>
                  </a:lnTo>
                  <a:lnTo>
                    <a:pt x="1523999" y="477057"/>
                  </a:lnTo>
                  <a:lnTo>
                    <a:pt x="1536699" y="481290"/>
                  </a:lnTo>
                  <a:close/>
                </a:path>
                <a:path extrusionOk="0" h="1582420" w="2895600">
                  <a:moveTo>
                    <a:pt x="1562099" y="517720"/>
                  </a:moveTo>
                  <a:lnTo>
                    <a:pt x="1562099" y="515105"/>
                  </a:lnTo>
                  <a:lnTo>
                    <a:pt x="1549399" y="513241"/>
                  </a:lnTo>
                  <a:lnTo>
                    <a:pt x="1549399" y="513111"/>
                  </a:lnTo>
                  <a:lnTo>
                    <a:pt x="1536699" y="512877"/>
                  </a:lnTo>
                  <a:lnTo>
                    <a:pt x="1523999" y="508730"/>
                  </a:lnTo>
                  <a:lnTo>
                    <a:pt x="1523999" y="510724"/>
                  </a:lnTo>
                  <a:lnTo>
                    <a:pt x="1562099" y="517720"/>
                  </a:lnTo>
                  <a:close/>
                </a:path>
                <a:path extrusionOk="0" h="1582420" w="2895600">
                  <a:moveTo>
                    <a:pt x="1530802" y="578607"/>
                  </a:moveTo>
                  <a:lnTo>
                    <a:pt x="1523999" y="577469"/>
                  </a:lnTo>
                  <a:lnTo>
                    <a:pt x="1530802" y="578607"/>
                  </a:lnTo>
                  <a:close/>
                </a:path>
                <a:path extrusionOk="0" h="1582420" w="2895600">
                  <a:moveTo>
                    <a:pt x="1562099" y="617034"/>
                  </a:moveTo>
                  <a:lnTo>
                    <a:pt x="1562099" y="614585"/>
                  </a:lnTo>
                  <a:lnTo>
                    <a:pt x="1549399" y="612853"/>
                  </a:lnTo>
                  <a:lnTo>
                    <a:pt x="1536699" y="612524"/>
                  </a:lnTo>
                  <a:lnTo>
                    <a:pt x="1523999" y="608749"/>
                  </a:lnTo>
                  <a:lnTo>
                    <a:pt x="1523999" y="610643"/>
                  </a:lnTo>
                  <a:lnTo>
                    <a:pt x="1562099" y="617034"/>
                  </a:lnTo>
                  <a:close/>
                </a:path>
                <a:path extrusionOk="0" h="1582420" w="2895600">
                  <a:moveTo>
                    <a:pt x="1562099" y="716498"/>
                  </a:moveTo>
                  <a:lnTo>
                    <a:pt x="1562099" y="714173"/>
                  </a:lnTo>
                  <a:lnTo>
                    <a:pt x="1549399" y="712614"/>
                  </a:lnTo>
                  <a:lnTo>
                    <a:pt x="1536699" y="712290"/>
                  </a:lnTo>
                  <a:lnTo>
                    <a:pt x="1523999" y="708815"/>
                  </a:lnTo>
                  <a:lnTo>
                    <a:pt x="1523999" y="710629"/>
                  </a:lnTo>
                  <a:lnTo>
                    <a:pt x="1562099" y="716498"/>
                  </a:lnTo>
                  <a:close/>
                </a:path>
                <a:path extrusionOk="0" h="1582420" w="2895600">
                  <a:moveTo>
                    <a:pt x="1562099" y="815290"/>
                  </a:moveTo>
                  <a:lnTo>
                    <a:pt x="1562099" y="813174"/>
                  </a:lnTo>
                  <a:lnTo>
                    <a:pt x="1549399" y="811816"/>
                  </a:lnTo>
                  <a:lnTo>
                    <a:pt x="1536699" y="811552"/>
                  </a:lnTo>
                  <a:lnTo>
                    <a:pt x="1523999" y="808549"/>
                  </a:lnTo>
                  <a:lnTo>
                    <a:pt x="1523999" y="810231"/>
                  </a:lnTo>
                  <a:lnTo>
                    <a:pt x="1562099" y="815290"/>
                  </a:lnTo>
                  <a:close/>
                </a:path>
                <a:path extrusionOk="0" h="1582420" w="2895600">
                  <a:moveTo>
                    <a:pt x="1562099" y="914404"/>
                  </a:moveTo>
                  <a:lnTo>
                    <a:pt x="1562099" y="912453"/>
                  </a:lnTo>
                  <a:lnTo>
                    <a:pt x="1549399" y="911266"/>
                  </a:lnTo>
                  <a:lnTo>
                    <a:pt x="1536699" y="911041"/>
                  </a:lnTo>
                  <a:lnTo>
                    <a:pt x="1523999" y="908257"/>
                  </a:lnTo>
                  <a:lnTo>
                    <a:pt x="1523999" y="910005"/>
                  </a:lnTo>
                  <a:lnTo>
                    <a:pt x="1562099" y="914404"/>
                  </a:lnTo>
                  <a:close/>
                </a:path>
                <a:path extrusionOk="0" h="1582420" w="2895600">
                  <a:moveTo>
                    <a:pt x="1562099" y="1013597"/>
                  </a:moveTo>
                  <a:lnTo>
                    <a:pt x="1562099" y="1011791"/>
                  </a:lnTo>
                  <a:lnTo>
                    <a:pt x="1549399" y="1010773"/>
                  </a:lnTo>
                  <a:lnTo>
                    <a:pt x="1549399" y="1010356"/>
                  </a:lnTo>
                  <a:lnTo>
                    <a:pt x="1536699" y="1010226"/>
                  </a:lnTo>
                  <a:lnTo>
                    <a:pt x="1523999" y="1007760"/>
                  </a:lnTo>
                  <a:lnTo>
                    <a:pt x="1523999" y="1009774"/>
                  </a:lnTo>
                  <a:lnTo>
                    <a:pt x="1562099" y="1013597"/>
                  </a:lnTo>
                  <a:close/>
                </a:path>
                <a:path extrusionOk="0" h="1582420" w="2895600">
                  <a:moveTo>
                    <a:pt x="1536699" y="580378"/>
                  </a:moveTo>
                  <a:lnTo>
                    <a:pt x="1536699" y="579594"/>
                  </a:lnTo>
                  <a:lnTo>
                    <a:pt x="1530802" y="578607"/>
                  </a:lnTo>
                  <a:lnTo>
                    <a:pt x="1536699" y="580378"/>
                  </a:lnTo>
                  <a:close/>
                </a:path>
                <a:path extrusionOk="0" h="1582420" w="2895600">
                  <a:moveTo>
                    <a:pt x="1536778" y="214720"/>
                  </a:moveTo>
                  <a:close/>
                </a:path>
                <a:path extrusionOk="0" h="1582420" w="2895600">
                  <a:moveTo>
                    <a:pt x="1562099" y="319936"/>
                  </a:moveTo>
                  <a:lnTo>
                    <a:pt x="1562099" y="316965"/>
                  </a:lnTo>
                  <a:lnTo>
                    <a:pt x="1549399" y="314701"/>
                  </a:lnTo>
                  <a:lnTo>
                    <a:pt x="1549399" y="314553"/>
                  </a:lnTo>
                  <a:lnTo>
                    <a:pt x="1536699" y="314274"/>
                  </a:lnTo>
                  <a:lnTo>
                    <a:pt x="1562099" y="319936"/>
                  </a:lnTo>
                  <a:close/>
                </a:path>
                <a:path extrusionOk="0" h="1582420" w="2895600">
                  <a:moveTo>
                    <a:pt x="1562099" y="220767"/>
                  </a:moveTo>
                  <a:lnTo>
                    <a:pt x="1562099" y="217616"/>
                  </a:lnTo>
                  <a:lnTo>
                    <a:pt x="1549399" y="215180"/>
                  </a:lnTo>
                  <a:lnTo>
                    <a:pt x="1549399" y="215014"/>
                  </a:lnTo>
                  <a:lnTo>
                    <a:pt x="1536778" y="214720"/>
                  </a:lnTo>
                  <a:lnTo>
                    <a:pt x="1562099" y="220767"/>
                  </a:lnTo>
                  <a:close/>
                </a:path>
                <a:path extrusionOk="0" h="1582420" w="2895600">
                  <a:moveTo>
                    <a:pt x="1640498" y="137452"/>
                  </a:moveTo>
                  <a:lnTo>
                    <a:pt x="1557204" y="118128"/>
                  </a:lnTo>
                  <a:lnTo>
                    <a:pt x="1562099" y="119311"/>
                  </a:lnTo>
                  <a:lnTo>
                    <a:pt x="1562099" y="119483"/>
                  </a:lnTo>
                  <a:lnTo>
                    <a:pt x="1638299" y="137844"/>
                  </a:lnTo>
                  <a:lnTo>
                    <a:pt x="1640498" y="137452"/>
                  </a:lnTo>
                  <a:close/>
                </a:path>
                <a:path extrusionOk="0" h="1582420" w="2895600">
                  <a:moveTo>
                    <a:pt x="1689099" y="214271"/>
                  </a:moveTo>
                  <a:lnTo>
                    <a:pt x="1689099" y="213522"/>
                  </a:lnTo>
                  <a:lnTo>
                    <a:pt x="1612899" y="194789"/>
                  </a:lnTo>
                  <a:lnTo>
                    <a:pt x="1612899" y="195646"/>
                  </a:lnTo>
                  <a:lnTo>
                    <a:pt x="1689099" y="214271"/>
                  </a:lnTo>
                  <a:close/>
                </a:path>
                <a:path extrusionOk="0" h="1582420" w="2895600">
                  <a:moveTo>
                    <a:pt x="1659316" y="208267"/>
                  </a:moveTo>
                  <a:lnTo>
                    <a:pt x="1612899" y="197493"/>
                  </a:lnTo>
                  <a:lnTo>
                    <a:pt x="1612899" y="198342"/>
                  </a:lnTo>
                  <a:lnTo>
                    <a:pt x="1625599" y="203054"/>
                  </a:lnTo>
                  <a:lnTo>
                    <a:pt x="1625599" y="233654"/>
                  </a:lnTo>
                  <a:lnTo>
                    <a:pt x="1638299" y="236227"/>
                  </a:lnTo>
                  <a:lnTo>
                    <a:pt x="1638299" y="204031"/>
                  </a:lnTo>
                  <a:lnTo>
                    <a:pt x="1659316" y="208267"/>
                  </a:lnTo>
                  <a:close/>
                </a:path>
                <a:path extrusionOk="0" h="1582420" w="2895600">
                  <a:moveTo>
                    <a:pt x="1625599" y="203874"/>
                  </a:moveTo>
                  <a:lnTo>
                    <a:pt x="1625599" y="203091"/>
                  </a:lnTo>
                  <a:lnTo>
                    <a:pt x="1612899" y="198544"/>
                  </a:lnTo>
                  <a:lnTo>
                    <a:pt x="1612899" y="199398"/>
                  </a:lnTo>
                  <a:lnTo>
                    <a:pt x="1625599" y="203874"/>
                  </a:lnTo>
                  <a:close/>
                </a:path>
                <a:path extrusionOk="0" h="1582420" w="2895600">
                  <a:moveTo>
                    <a:pt x="1624766" y="233485"/>
                  </a:moveTo>
                  <a:lnTo>
                    <a:pt x="1612899" y="230149"/>
                  </a:lnTo>
                  <a:lnTo>
                    <a:pt x="1612899" y="231080"/>
                  </a:lnTo>
                  <a:lnTo>
                    <a:pt x="1624766" y="233485"/>
                  </a:lnTo>
                  <a:close/>
                </a:path>
                <a:path extrusionOk="0" h="1582420" w="2895600">
                  <a:moveTo>
                    <a:pt x="1727199" y="311201"/>
                  </a:moveTo>
                  <a:lnTo>
                    <a:pt x="1727199" y="310313"/>
                  </a:lnTo>
                  <a:lnTo>
                    <a:pt x="1612899" y="288208"/>
                  </a:lnTo>
                  <a:lnTo>
                    <a:pt x="1612899" y="288976"/>
                  </a:lnTo>
                  <a:lnTo>
                    <a:pt x="1714499" y="310756"/>
                  </a:lnTo>
                  <a:lnTo>
                    <a:pt x="1714499" y="311662"/>
                  </a:lnTo>
                  <a:lnTo>
                    <a:pt x="1727199" y="311201"/>
                  </a:lnTo>
                  <a:close/>
                </a:path>
                <a:path extrusionOk="0" h="1582420" w="2895600">
                  <a:moveTo>
                    <a:pt x="1689099" y="310885"/>
                  </a:moveTo>
                  <a:lnTo>
                    <a:pt x="1689099" y="310172"/>
                  </a:lnTo>
                  <a:lnTo>
                    <a:pt x="1612899" y="292693"/>
                  </a:lnTo>
                  <a:lnTo>
                    <a:pt x="1612899" y="293547"/>
                  </a:lnTo>
                  <a:lnTo>
                    <a:pt x="1689099" y="310885"/>
                  </a:lnTo>
                  <a:close/>
                </a:path>
                <a:path extrusionOk="0" h="1582420" w="2895600">
                  <a:moveTo>
                    <a:pt x="1633576" y="299908"/>
                  </a:moveTo>
                  <a:lnTo>
                    <a:pt x="1612899" y="295473"/>
                  </a:lnTo>
                  <a:lnTo>
                    <a:pt x="1612899" y="296316"/>
                  </a:lnTo>
                  <a:lnTo>
                    <a:pt x="1633576" y="299908"/>
                  </a:lnTo>
                  <a:close/>
                </a:path>
                <a:path extrusionOk="0" h="1582420" w="2895600">
                  <a:moveTo>
                    <a:pt x="1663679" y="306364"/>
                  </a:moveTo>
                  <a:lnTo>
                    <a:pt x="1638299" y="300921"/>
                  </a:lnTo>
                  <a:lnTo>
                    <a:pt x="1625599" y="300826"/>
                  </a:lnTo>
                  <a:lnTo>
                    <a:pt x="1612899" y="296414"/>
                  </a:lnTo>
                  <a:lnTo>
                    <a:pt x="1612899" y="297266"/>
                  </a:lnTo>
                  <a:lnTo>
                    <a:pt x="1625599" y="301587"/>
                  </a:lnTo>
                  <a:lnTo>
                    <a:pt x="1625599" y="331827"/>
                  </a:lnTo>
                  <a:lnTo>
                    <a:pt x="1638299" y="334207"/>
                  </a:lnTo>
                  <a:lnTo>
                    <a:pt x="1638299" y="301587"/>
                  </a:lnTo>
                  <a:lnTo>
                    <a:pt x="1663679" y="306364"/>
                  </a:lnTo>
                  <a:close/>
                </a:path>
                <a:path extrusionOk="0" h="1582420" w="2895600">
                  <a:moveTo>
                    <a:pt x="1625599" y="331827"/>
                  </a:moveTo>
                  <a:lnTo>
                    <a:pt x="1612899" y="328521"/>
                  </a:lnTo>
                  <a:lnTo>
                    <a:pt x="1612899" y="329447"/>
                  </a:lnTo>
                  <a:lnTo>
                    <a:pt x="1625599" y="331827"/>
                  </a:lnTo>
                  <a:close/>
                </a:path>
                <a:path extrusionOk="0" h="1582420" w="2895600">
                  <a:moveTo>
                    <a:pt x="1727199" y="407826"/>
                  </a:moveTo>
                  <a:lnTo>
                    <a:pt x="1727199" y="406952"/>
                  </a:lnTo>
                  <a:lnTo>
                    <a:pt x="1612899" y="386575"/>
                  </a:lnTo>
                  <a:lnTo>
                    <a:pt x="1612899" y="387339"/>
                  </a:lnTo>
                  <a:lnTo>
                    <a:pt x="1714499" y="407388"/>
                  </a:lnTo>
                  <a:lnTo>
                    <a:pt x="1714499" y="408265"/>
                  </a:lnTo>
                  <a:lnTo>
                    <a:pt x="1727199" y="407826"/>
                  </a:lnTo>
                  <a:close/>
                </a:path>
                <a:path extrusionOk="0" h="1582420" w="2895600">
                  <a:moveTo>
                    <a:pt x="1710091" y="444653"/>
                  </a:moveTo>
                  <a:lnTo>
                    <a:pt x="1701799" y="441807"/>
                  </a:lnTo>
                  <a:lnTo>
                    <a:pt x="1701799" y="407250"/>
                  </a:lnTo>
                  <a:lnTo>
                    <a:pt x="1689099" y="407075"/>
                  </a:lnTo>
                  <a:lnTo>
                    <a:pt x="1612899" y="390761"/>
                  </a:lnTo>
                  <a:lnTo>
                    <a:pt x="1612899" y="391608"/>
                  </a:lnTo>
                  <a:lnTo>
                    <a:pt x="1689099" y="407808"/>
                  </a:lnTo>
                  <a:lnTo>
                    <a:pt x="1689099" y="441019"/>
                  </a:lnTo>
                  <a:lnTo>
                    <a:pt x="1710091" y="444653"/>
                  </a:lnTo>
                  <a:close/>
                </a:path>
                <a:path extrusionOk="0" h="1582420" w="2895600">
                  <a:moveTo>
                    <a:pt x="1689099" y="409019"/>
                  </a:moveTo>
                  <a:lnTo>
                    <a:pt x="1689099" y="408546"/>
                  </a:lnTo>
                  <a:lnTo>
                    <a:pt x="1612899" y="393541"/>
                  </a:lnTo>
                  <a:lnTo>
                    <a:pt x="1612899" y="394395"/>
                  </a:lnTo>
                  <a:lnTo>
                    <a:pt x="1625599" y="398390"/>
                  </a:lnTo>
                  <a:lnTo>
                    <a:pt x="1625599" y="430027"/>
                  </a:lnTo>
                  <a:lnTo>
                    <a:pt x="1638299" y="432225"/>
                  </a:lnTo>
                  <a:lnTo>
                    <a:pt x="1638299" y="399230"/>
                  </a:lnTo>
                  <a:lnTo>
                    <a:pt x="1663699" y="403582"/>
                  </a:lnTo>
                  <a:lnTo>
                    <a:pt x="1663699" y="404485"/>
                  </a:lnTo>
                  <a:lnTo>
                    <a:pt x="1689099" y="409019"/>
                  </a:lnTo>
                  <a:close/>
                </a:path>
                <a:path extrusionOk="0" h="1582420" w="2895600">
                  <a:moveTo>
                    <a:pt x="1625599" y="399219"/>
                  </a:moveTo>
                  <a:lnTo>
                    <a:pt x="1625599" y="398426"/>
                  </a:lnTo>
                  <a:lnTo>
                    <a:pt x="1612899" y="394456"/>
                  </a:lnTo>
                  <a:lnTo>
                    <a:pt x="1612899" y="395308"/>
                  </a:lnTo>
                  <a:lnTo>
                    <a:pt x="1625599" y="399219"/>
                  </a:lnTo>
                  <a:close/>
                </a:path>
                <a:path extrusionOk="0" h="1582420" w="2895600">
                  <a:moveTo>
                    <a:pt x="1625599" y="430027"/>
                  </a:moveTo>
                  <a:lnTo>
                    <a:pt x="1612899" y="426913"/>
                  </a:lnTo>
                  <a:lnTo>
                    <a:pt x="1612899" y="427828"/>
                  </a:lnTo>
                  <a:lnTo>
                    <a:pt x="1625599" y="430027"/>
                  </a:lnTo>
                  <a:close/>
                </a:path>
                <a:path extrusionOk="0" h="1582420" w="2895600">
                  <a:moveTo>
                    <a:pt x="1727199" y="504588"/>
                  </a:moveTo>
                  <a:lnTo>
                    <a:pt x="1727199" y="503687"/>
                  </a:lnTo>
                  <a:lnTo>
                    <a:pt x="1612899" y="484956"/>
                  </a:lnTo>
                  <a:lnTo>
                    <a:pt x="1612899" y="485731"/>
                  </a:lnTo>
                  <a:lnTo>
                    <a:pt x="1714499" y="504115"/>
                  </a:lnTo>
                  <a:lnTo>
                    <a:pt x="1714499" y="504960"/>
                  </a:lnTo>
                  <a:lnTo>
                    <a:pt x="1727199" y="504588"/>
                  </a:lnTo>
                  <a:close/>
                </a:path>
                <a:path extrusionOk="0" h="1582420" w="2895600">
                  <a:moveTo>
                    <a:pt x="1710540" y="541555"/>
                  </a:moveTo>
                  <a:lnTo>
                    <a:pt x="1701799" y="538803"/>
                  </a:lnTo>
                  <a:lnTo>
                    <a:pt x="1701799" y="503784"/>
                  </a:lnTo>
                  <a:lnTo>
                    <a:pt x="1689099" y="503618"/>
                  </a:lnTo>
                  <a:lnTo>
                    <a:pt x="1612899" y="488702"/>
                  </a:lnTo>
                  <a:lnTo>
                    <a:pt x="1612899" y="489546"/>
                  </a:lnTo>
                  <a:lnTo>
                    <a:pt x="1689099" y="504343"/>
                  </a:lnTo>
                  <a:lnTo>
                    <a:pt x="1689099" y="538159"/>
                  </a:lnTo>
                  <a:lnTo>
                    <a:pt x="1710540" y="541555"/>
                  </a:lnTo>
                  <a:close/>
                </a:path>
                <a:path extrusionOk="0" h="1582420" w="2895600">
                  <a:moveTo>
                    <a:pt x="1689099" y="506557"/>
                  </a:moveTo>
                  <a:lnTo>
                    <a:pt x="1689099" y="505464"/>
                  </a:lnTo>
                  <a:lnTo>
                    <a:pt x="1612899" y="491576"/>
                  </a:lnTo>
                  <a:lnTo>
                    <a:pt x="1612899" y="492419"/>
                  </a:lnTo>
                  <a:lnTo>
                    <a:pt x="1625599" y="496106"/>
                  </a:lnTo>
                  <a:lnTo>
                    <a:pt x="1625599" y="528102"/>
                  </a:lnTo>
                  <a:lnTo>
                    <a:pt x="1638299" y="530114"/>
                  </a:lnTo>
                  <a:lnTo>
                    <a:pt x="1638299" y="497629"/>
                  </a:lnTo>
                  <a:lnTo>
                    <a:pt x="1663699" y="501581"/>
                  </a:lnTo>
                  <a:lnTo>
                    <a:pt x="1663699" y="502444"/>
                  </a:lnTo>
                  <a:lnTo>
                    <a:pt x="1689099" y="506557"/>
                  </a:lnTo>
                  <a:close/>
                </a:path>
                <a:path extrusionOk="0" h="1582420" w="2895600">
                  <a:moveTo>
                    <a:pt x="1625599" y="496941"/>
                  </a:moveTo>
                  <a:lnTo>
                    <a:pt x="1625599" y="496130"/>
                  </a:lnTo>
                  <a:lnTo>
                    <a:pt x="1612899" y="492438"/>
                  </a:lnTo>
                  <a:lnTo>
                    <a:pt x="1612899" y="493282"/>
                  </a:lnTo>
                  <a:lnTo>
                    <a:pt x="1625599" y="496941"/>
                  </a:lnTo>
                  <a:close/>
                </a:path>
                <a:path extrusionOk="0" h="1582420" w="2895600">
                  <a:moveTo>
                    <a:pt x="1625599" y="528102"/>
                  </a:moveTo>
                  <a:lnTo>
                    <a:pt x="1625599" y="527969"/>
                  </a:lnTo>
                  <a:lnTo>
                    <a:pt x="1612899" y="525183"/>
                  </a:lnTo>
                  <a:lnTo>
                    <a:pt x="1612899" y="526091"/>
                  </a:lnTo>
                  <a:lnTo>
                    <a:pt x="1625599" y="528102"/>
                  </a:lnTo>
                  <a:close/>
                </a:path>
                <a:path extrusionOk="0" h="1582420" w="2895600">
                  <a:moveTo>
                    <a:pt x="1727199" y="601156"/>
                  </a:moveTo>
                  <a:lnTo>
                    <a:pt x="1727199" y="600280"/>
                  </a:lnTo>
                  <a:lnTo>
                    <a:pt x="1612899" y="583219"/>
                  </a:lnTo>
                  <a:lnTo>
                    <a:pt x="1612899" y="583994"/>
                  </a:lnTo>
                  <a:lnTo>
                    <a:pt x="1714499" y="600704"/>
                  </a:lnTo>
                  <a:lnTo>
                    <a:pt x="1714499" y="601531"/>
                  </a:lnTo>
                  <a:lnTo>
                    <a:pt x="1727199" y="601156"/>
                  </a:lnTo>
                  <a:close/>
                </a:path>
                <a:path extrusionOk="0" h="1582420" w="2895600">
                  <a:moveTo>
                    <a:pt x="1711069" y="638622"/>
                  </a:moveTo>
                  <a:lnTo>
                    <a:pt x="1701799" y="635966"/>
                  </a:lnTo>
                  <a:lnTo>
                    <a:pt x="1701799" y="600348"/>
                  </a:lnTo>
                  <a:lnTo>
                    <a:pt x="1689099" y="600176"/>
                  </a:lnTo>
                  <a:lnTo>
                    <a:pt x="1612899" y="586716"/>
                  </a:lnTo>
                  <a:lnTo>
                    <a:pt x="1612899" y="587564"/>
                  </a:lnTo>
                  <a:lnTo>
                    <a:pt x="1689099" y="600914"/>
                  </a:lnTo>
                  <a:lnTo>
                    <a:pt x="1689099" y="635443"/>
                  </a:lnTo>
                  <a:lnTo>
                    <a:pt x="1711069" y="638622"/>
                  </a:lnTo>
                  <a:close/>
                </a:path>
                <a:path extrusionOk="0" h="1582420" w="2895600">
                  <a:moveTo>
                    <a:pt x="1689099" y="603464"/>
                  </a:moveTo>
                  <a:lnTo>
                    <a:pt x="1689099" y="602403"/>
                  </a:lnTo>
                  <a:lnTo>
                    <a:pt x="1612899" y="589669"/>
                  </a:lnTo>
                  <a:lnTo>
                    <a:pt x="1612899" y="591238"/>
                  </a:lnTo>
                  <a:lnTo>
                    <a:pt x="1625599" y="594547"/>
                  </a:lnTo>
                  <a:lnTo>
                    <a:pt x="1625599" y="626257"/>
                  </a:lnTo>
                  <a:lnTo>
                    <a:pt x="1638299" y="628094"/>
                  </a:lnTo>
                  <a:lnTo>
                    <a:pt x="1638299" y="595315"/>
                  </a:lnTo>
                  <a:lnTo>
                    <a:pt x="1663699" y="598788"/>
                  </a:lnTo>
                  <a:lnTo>
                    <a:pt x="1663699" y="599616"/>
                  </a:lnTo>
                  <a:lnTo>
                    <a:pt x="1689099" y="603464"/>
                  </a:lnTo>
                  <a:close/>
                </a:path>
                <a:path extrusionOk="0" h="1582420" w="2895600">
                  <a:moveTo>
                    <a:pt x="1625599" y="626257"/>
                  </a:moveTo>
                  <a:lnTo>
                    <a:pt x="1625599" y="626067"/>
                  </a:lnTo>
                  <a:lnTo>
                    <a:pt x="1612899" y="623513"/>
                  </a:lnTo>
                  <a:lnTo>
                    <a:pt x="1612899" y="624419"/>
                  </a:lnTo>
                  <a:lnTo>
                    <a:pt x="1625599" y="626257"/>
                  </a:lnTo>
                  <a:close/>
                </a:path>
                <a:path extrusionOk="0" h="1582420" w="2895600">
                  <a:moveTo>
                    <a:pt x="1727199" y="697898"/>
                  </a:moveTo>
                  <a:lnTo>
                    <a:pt x="1727199" y="697039"/>
                  </a:lnTo>
                  <a:lnTo>
                    <a:pt x="1612899" y="681550"/>
                  </a:lnTo>
                  <a:lnTo>
                    <a:pt x="1612899" y="682334"/>
                  </a:lnTo>
                  <a:lnTo>
                    <a:pt x="1714499" y="697450"/>
                  </a:lnTo>
                  <a:lnTo>
                    <a:pt x="1714499" y="698236"/>
                  </a:lnTo>
                  <a:lnTo>
                    <a:pt x="1727199" y="697898"/>
                  </a:lnTo>
                  <a:close/>
                </a:path>
                <a:path extrusionOk="0" h="1582420" w="2895600">
                  <a:moveTo>
                    <a:pt x="1711700" y="735578"/>
                  </a:moveTo>
                  <a:lnTo>
                    <a:pt x="1701799" y="733032"/>
                  </a:lnTo>
                  <a:lnTo>
                    <a:pt x="1701799" y="697033"/>
                  </a:lnTo>
                  <a:lnTo>
                    <a:pt x="1689099" y="696848"/>
                  </a:lnTo>
                  <a:lnTo>
                    <a:pt x="1612899" y="684786"/>
                  </a:lnTo>
                  <a:lnTo>
                    <a:pt x="1612899" y="685635"/>
                  </a:lnTo>
                  <a:lnTo>
                    <a:pt x="1689099" y="697605"/>
                  </a:lnTo>
                  <a:lnTo>
                    <a:pt x="1689099" y="732651"/>
                  </a:lnTo>
                  <a:lnTo>
                    <a:pt x="1711700" y="735578"/>
                  </a:lnTo>
                  <a:close/>
                </a:path>
                <a:path extrusionOk="0" h="1582420" w="2895600">
                  <a:moveTo>
                    <a:pt x="1689099" y="700132"/>
                  </a:moveTo>
                  <a:lnTo>
                    <a:pt x="1689099" y="699052"/>
                  </a:lnTo>
                  <a:lnTo>
                    <a:pt x="1612899" y="687662"/>
                  </a:lnTo>
                  <a:lnTo>
                    <a:pt x="1612899" y="689213"/>
                  </a:lnTo>
                  <a:lnTo>
                    <a:pt x="1625599" y="692295"/>
                  </a:lnTo>
                  <a:lnTo>
                    <a:pt x="1625599" y="724427"/>
                  </a:lnTo>
                  <a:lnTo>
                    <a:pt x="1638299" y="726072"/>
                  </a:lnTo>
                  <a:lnTo>
                    <a:pt x="1638299" y="692781"/>
                  </a:lnTo>
                  <a:lnTo>
                    <a:pt x="1663699" y="696031"/>
                  </a:lnTo>
                  <a:lnTo>
                    <a:pt x="1663699" y="696639"/>
                  </a:lnTo>
                  <a:lnTo>
                    <a:pt x="1689099" y="700132"/>
                  </a:lnTo>
                  <a:close/>
                </a:path>
                <a:path extrusionOk="0" h="1582420" w="2895600">
                  <a:moveTo>
                    <a:pt x="1625599" y="724427"/>
                  </a:moveTo>
                  <a:lnTo>
                    <a:pt x="1625599" y="724163"/>
                  </a:lnTo>
                  <a:lnTo>
                    <a:pt x="1612899" y="721895"/>
                  </a:lnTo>
                  <a:lnTo>
                    <a:pt x="1612899" y="722782"/>
                  </a:lnTo>
                  <a:lnTo>
                    <a:pt x="1625599" y="724427"/>
                  </a:lnTo>
                  <a:close/>
                </a:path>
                <a:path extrusionOk="0" h="1582420" w="2895600">
                  <a:moveTo>
                    <a:pt x="1727199" y="794559"/>
                  </a:moveTo>
                  <a:lnTo>
                    <a:pt x="1727199" y="793671"/>
                  </a:lnTo>
                  <a:lnTo>
                    <a:pt x="1612899" y="779922"/>
                  </a:lnTo>
                  <a:lnTo>
                    <a:pt x="1612899" y="780703"/>
                  </a:lnTo>
                  <a:lnTo>
                    <a:pt x="1714499" y="794082"/>
                  </a:lnTo>
                  <a:lnTo>
                    <a:pt x="1714499" y="794841"/>
                  </a:lnTo>
                  <a:lnTo>
                    <a:pt x="1727199" y="794559"/>
                  </a:lnTo>
                  <a:close/>
                </a:path>
                <a:path extrusionOk="0" h="1582420" w="2895600">
                  <a:moveTo>
                    <a:pt x="1712633" y="832527"/>
                  </a:moveTo>
                  <a:lnTo>
                    <a:pt x="1701799" y="830066"/>
                  </a:lnTo>
                  <a:lnTo>
                    <a:pt x="1701799" y="793805"/>
                  </a:lnTo>
                  <a:lnTo>
                    <a:pt x="1689099" y="793621"/>
                  </a:lnTo>
                  <a:lnTo>
                    <a:pt x="1612899" y="782788"/>
                  </a:lnTo>
                  <a:lnTo>
                    <a:pt x="1612899" y="783635"/>
                  </a:lnTo>
                  <a:lnTo>
                    <a:pt x="1689099" y="794380"/>
                  </a:lnTo>
                  <a:lnTo>
                    <a:pt x="1689099" y="829828"/>
                  </a:lnTo>
                  <a:lnTo>
                    <a:pt x="1712633" y="832527"/>
                  </a:lnTo>
                  <a:close/>
                </a:path>
                <a:path extrusionOk="0" h="1582420" w="2895600">
                  <a:moveTo>
                    <a:pt x="1689099" y="796956"/>
                  </a:moveTo>
                  <a:lnTo>
                    <a:pt x="1689099" y="795792"/>
                  </a:lnTo>
                  <a:lnTo>
                    <a:pt x="1612899" y="785729"/>
                  </a:lnTo>
                  <a:lnTo>
                    <a:pt x="1612899" y="787176"/>
                  </a:lnTo>
                  <a:lnTo>
                    <a:pt x="1625599" y="789858"/>
                  </a:lnTo>
                  <a:lnTo>
                    <a:pt x="1625599" y="822545"/>
                  </a:lnTo>
                  <a:lnTo>
                    <a:pt x="1638299" y="824002"/>
                  </a:lnTo>
                  <a:lnTo>
                    <a:pt x="1638299" y="790417"/>
                  </a:lnTo>
                  <a:lnTo>
                    <a:pt x="1663699" y="793192"/>
                  </a:lnTo>
                  <a:lnTo>
                    <a:pt x="1663699" y="793944"/>
                  </a:lnTo>
                  <a:lnTo>
                    <a:pt x="1689099" y="796956"/>
                  </a:lnTo>
                  <a:close/>
                </a:path>
                <a:path extrusionOk="0" h="1582420" w="2895600">
                  <a:moveTo>
                    <a:pt x="1625599" y="822545"/>
                  </a:moveTo>
                  <a:lnTo>
                    <a:pt x="1625599" y="822213"/>
                  </a:lnTo>
                  <a:lnTo>
                    <a:pt x="1612899" y="820200"/>
                  </a:lnTo>
                  <a:lnTo>
                    <a:pt x="1612899" y="821089"/>
                  </a:lnTo>
                  <a:lnTo>
                    <a:pt x="1625599" y="822545"/>
                  </a:lnTo>
                  <a:close/>
                </a:path>
                <a:path extrusionOk="0" h="1582420" w="2895600">
                  <a:moveTo>
                    <a:pt x="1727199" y="891160"/>
                  </a:moveTo>
                  <a:lnTo>
                    <a:pt x="1727199" y="890281"/>
                  </a:lnTo>
                  <a:lnTo>
                    <a:pt x="1612899" y="878216"/>
                  </a:lnTo>
                  <a:lnTo>
                    <a:pt x="1612899" y="879021"/>
                  </a:lnTo>
                  <a:lnTo>
                    <a:pt x="1714499" y="890681"/>
                  </a:lnTo>
                  <a:lnTo>
                    <a:pt x="1714499" y="891405"/>
                  </a:lnTo>
                  <a:lnTo>
                    <a:pt x="1727199" y="891160"/>
                  </a:lnTo>
                  <a:close/>
                </a:path>
                <a:path extrusionOk="0" h="1582420" w="2895600">
                  <a:moveTo>
                    <a:pt x="1713754" y="929498"/>
                  </a:moveTo>
                  <a:lnTo>
                    <a:pt x="1701799" y="927152"/>
                  </a:lnTo>
                  <a:lnTo>
                    <a:pt x="1701799" y="890521"/>
                  </a:lnTo>
                  <a:lnTo>
                    <a:pt x="1689099" y="890349"/>
                  </a:lnTo>
                  <a:lnTo>
                    <a:pt x="1612899" y="880785"/>
                  </a:lnTo>
                  <a:lnTo>
                    <a:pt x="1612899" y="881634"/>
                  </a:lnTo>
                  <a:lnTo>
                    <a:pt x="1689099" y="891116"/>
                  </a:lnTo>
                  <a:lnTo>
                    <a:pt x="1689099" y="927060"/>
                  </a:lnTo>
                  <a:lnTo>
                    <a:pt x="1713754" y="929498"/>
                  </a:lnTo>
                  <a:close/>
                </a:path>
                <a:path extrusionOk="0" h="1582420" w="2895600">
                  <a:moveTo>
                    <a:pt x="1689099" y="893258"/>
                  </a:moveTo>
                  <a:lnTo>
                    <a:pt x="1689099" y="892706"/>
                  </a:lnTo>
                  <a:lnTo>
                    <a:pt x="1612899" y="883642"/>
                  </a:lnTo>
                  <a:lnTo>
                    <a:pt x="1612899" y="884480"/>
                  </a:lnTo>
                  <a:lnTo>
                    <a:pt x="1625599" y="886847"/>
                  </a:lnTo>
                  <a:lnTo>
                    <a:pt x="1625599" y="920780"/>
                  </a:lnTo>
                  <a:lnTo>
                    <a:pt x="1638299" y="922036"/>
                  </a:lnTo>
                  <a:lnTo>
                    <a:pt x="1638299" y="887405"/>
                  </a:lnTo>
                  <a:lnTo>
                    <a:pt x="1663699" y="889990"/>
                  </a:lnTo>
                  <a:lnTo>
                    <a:pt x="1663699" y="890532"/>
                  </a:lnTo>
                  <a:lnTo>
                    <a:pt x="1689099" y="893258"/>
                  </a:lnTo>
                  <a:close/>
                </a:path>
                <a:path extrusionOk="0" h="1582420" w="2895600">
                  <a:moveTo>
                    <a:pt x="1625599" y="920780"/>
                  </a:moveTo>
                  <a:lnTo>
                    <a:pt x="1625599" y="920387"/>
                  </a:lnTo>
                  <a:lnTo>
                    <a:pt x="1612899" y="918645"/>
                  </a:lnTo>
                  <a:lnTo>
                    <a:pt x="1612899" y="919524"/>
                  </a:lnTo>
                  <a:lnTo>
                    <a:pt x="1625599" y="920780"/>
                  </a:lnTo>
                  <a:close/>
                </a:path>
                <a:path extrusionOk="0" h="1582420" w="2895600">
                  <a:moveTo>
                    <a:pt x="1727199" y="987774"/>
                  </a:moveTo>
                  <a:lnTo>
                    <a:pt x="1727199" y="986912"/>
                  </a:lnTo>
                  <a:lnTo>
                    <a:pt x="1612899" y="976659"/>
                  </a:lnTo>
                  <a:lnTo>
                    <a:pt x="1612899" y="977462"/>
                  </a:lnTo>
                  <a:lnTo>
                    <a:pt x="1714499" y="987322"/>
                  </a:lnTo>
                  <a:lnTo>
                    <a:pt x="1714499" y="988009"/>
                  </a:lnTo>
                  <a:lnTo>
                    <a:pt x="1727199" y="987774"/>
                  </a:lnTo>
                  <a:close/>
                </a:path>
                <a:path extrusionOk="0" h="1582420" w="2895600">
                  <a:moveTo>
                    <a:pt x="1714499" y="1026526"/>
                  </a:moveTo>
                  <a:lnTo>
                    <a:pt x="1701799" y="1024341"/>
                  </a:lnTo>
                  <a:lnTo>
                    <a:pt x="1701799" y="987158"/>
                  </a:lnTo>
                  <a:lnTo>
                    <a:pt x="1689099" y="986981"/>
                  </a:lnTo>
                  <a:lnTo>
                    <a:pt x="1612899" y="978787"/>
                  </a:lnTo>
                  <a:lnTo>
                    <a:pt x="1612899" y="979630"/>
                  </a:lnTo>
                  <a:lnTo>
                    <a:pt x="1689099" y="987749"/>
                  </a:lnTo>
                  <a:lnTo>
                    <a:pt x="1689099" y="1024378"/>
                  </a:lnTo>
                  <a:lnTo>
                    <a:pt x="1714499" y="1026526"/>
                  </a:lnTo>
                  <a:close/>
                </a:path>
                <a:path extrusionOk="0" h="1582420" w="2895600">
                  <a:moveTo>
                    <a:pt x="1689099" y="990040"/>
                  </a:moveTo>
                  <a:lnTo>
                    <a:pt x="1689099" y="989465"/>
                  </a:lnTo>
                  <a:lnTo>
                    <a:pt x="1612899" y="981869"/>
                  </a:lnTo>
                  <a:lnTo>
                    <a:pt x="1612899" y="982705"/>
                  </a:lnTo>
                  <a:lnTo>
                    <a:pt x="1625599" y="984685"/>
                  </a:lnTo>
                  <a:lnTo>
                    <a:pt x="1625599" y="1017896"/>
                  </a:lnTo>
                  <a:lnTo>
                    <a:pt x="1638299" y="1019166"/>
                  </a:lnTo>
                  <a:lnTo>
                    <a:pt x="1638299" y="985153"/>
                  </a:lnTo>
                  <a:lnTo>
                    <a:pt x="1663699" y="987312"/>
                  </a:lnTo>
                  <a:lnTo>
                    <a:pt x="1663699" y="987774"/>
                  </a:lnTo>
                  <a:lnTo>
                    <a:pt x="1689099" y="990040"/>
                  </a:lnTo>
                  <a:close/>
                </a:path>
                <a:path extrusionOk="0" h="1582420" w="2895600">
                  <a:moveTo>
                    <a:pt x="1625599" y="1017896"/>
                  </a:moveTo>
                  <a:lnTo>
                    <a:pt x="1625599" y="1017664"/>
                  </a:lnTo>
                  <a:lnTo>
                    <a:pt x="1612899" y="1015781"/>
                  </a:lnTo>
                  <a:lnTo>
                    <a:pt x="1612899" y="1016626"/>
                  </a:lnTo>
                  <a:lnTo>
                    <a:pt x="1625599" y="1017896"/>
                  </a:lnTo>
                  <a:close/>
                </a:path>
                <a:path extrusionOk="0" h="1582420" w="2895600">
                  <a:moveTo>
                    <a:pt x="1676399" y="1023304"/>
                  </a:moveTo>
                  <a:lnTo>
                    <a:pt x="1676399" y="1022976"/>
                  </a:lnTo>
                  <a:lnTo>
                    <a:pt x="1612899" y="1017062"/>
                  </a:lnTo>
                  <a:lnTo>
                    <a:pt x="1612899" y="1017934"/>
                  </a:lnTo>
                  <a:lnTo>
                    <a:pt x="1676399" y="1023304"/>
                  </a:lnTo>
                  <a:close/>
                </a:path>
                <a:path extrusionOk="0" h="1582420" w="2895600">
                  <a:moveTo>
                    <a:pt x="1727199" y="1084544"/>
                  </a:moveTo>
                  <a:lnTo>
                    <a:pt x="1727199" y="1083695"/>
                  </a:lnTo>
                  <a:lnTo>
                    <a:pt x="1612899" y="1075069"/>
                  </a:lnTo>
                  <a:lnTo>
                    <a:pt x="1612899" y="1075873"/>
                  </a:lnTo>
                  <a:lnTo>
                    <a:pt x="1714499" y="1084071"/>
                  </a:lnTo>
                  <a:lnTo>
                    <a:pt x="1714499" y="1084724"/>
                  </a:lnTo>
                  <a:lnTo>
                    <a:pt x="1727199" y="1084544"/>
                  </a:lnTo>
                  <a:close/>
                </a:path>
                <a:path extrusionOk="0" h="1582420" w="2895600">
                  <a:moveTo>
                    <a:pt x="1727199" y="1124173"/>
                  </a:moveTo>
                  <a:lnTo>
                    <a:pt x="1727199" y="1123378"/>
                  </a:lnTo>
                  <a:lnTo>
                    <a:pt x="1714499" y="1123145"/>
                  </a:lnTo>
                  <a:lnTo>
                    <a:pt x="1701799" y="1121366"/>
                  </a:lnTo>
                  <a:lnTo>
                    <a:pt x="1701799" y="1083856"/>
                  </a:lnTo>
                  <a:lnTo>
                    <a:pt x="1689099" y="1083663"/>
                  </a:lnTo>
                  <a:lnTo>
                    <a:pt x="1612899" y="1076822"/>
                  </a:lnTo>
                  <a:lnTo>
                    <a:pt x="1612899" y="1077665"/>
                  </a:lnTo>
                  <a:lnTo>
                    <a:pt x="1689099" y="1084458"/>
                  </a:lnTo>
                  <a:lnTo>
                    <a:pt x="1689099" y="1121566"/>
                  </a:lnTo>
                  <a:lnTo>
                    <a:pt x="1727199" y="1124173"/>
                  </a:lnTo>
                  <a:close/>
                </a:path>
                <a:path extrusionOk="0" h="1582420" w="2895600">
                  <a:moveTo>
                    <a:pt x="1689099" y="1086900"/>
                  </a:moveTo>
                  <a:lnTo>
                    <a:pt x="1689099" y="1086272"/>
                  </a:lnTo>
                  <a:lnTo>
                    <a:pt x="1612899" y="1079959"/>
                  </a:lnTo>
                  <a:lnTo>
                    <a:pt x="1612899" y="1080790"/>
                  </a:lnTo>
                  <a:lnTo>
                    <a:pt x="1625599" y="1082446"/>
                  </a:lnTo>
                  <a:lnTo>
                    <a:pt x="1625599" y="1115705"/>
                  </a:lnTo>
                  <a:lnTo>
                    <a:pt x="1638299" y="1116674"/>
                  </a:lnTo>
                  <a:lnTo>
                    <a:pt x="1638299" y="1082822"/>
                  </a:lnTo>
                  <a:lnTo>
                    <a:pt x="1663699" y="1084623"/>
                  </a:lnTo>
                  <a:lnTo>
                    <a:pt x="1663699" y="1085017"/>
                  </a:lnTo>
                  <a:lnTo>
                    <a:pt x="1689099" y="1086900"/>
                  </a:lnTo>
                  <a:close/>
                </a:path>
                <a:path extrusionOk="0" h="1582420" w="2895600">
                  <a:moveTo>
                    <a:pt x="1625599" y="1115705"/>
                  </a:moveTo>
                  <a:lnTo>
                    <a:pt x="1625599" y="1115425"/>
                  </a:lnTo>
                  <a:lnTo>
                    <a:pt x="1612899" y="1113903"/>
                  </a:lnTo>
                  <a:lnTo>
                    <a:pt x="1612899" y="1114737"/>
                  </a:lnTo>
                  <a:lnTo>
                    <a:pt x="1625599" y="1115705"/>
                  </a:lnTo>
                  <a:close/>
                </a:path>
                <a:path extrusionOk="0" h="1582420" w="2895600">
                  <a:moveTo>
                    <a:pt x="1689099" y="1121566"/>
                  </a:moveTo>
                  <a:lnTo>
                    <a:pt x="1689099" y="1121311"/>
                  </a:lnTo>
                  <a:lnTo>
                    <a:pt x="1612899" y="1115486"/>
                  </a:lnTo>
                  <a:lnTo>
                    <a:pt x="1612899" y="1116351"/>
                  </a:lnTo>
                  <a:lnTo>
                    <a:pt x="1689099" y="1121566"/>
                  </a:lnTo>
                  <a:close/>
                </a:path>
                <a:path extrusionOk="0" h="1582420" w="2895600">
                  <a:moveTo>
                    <a:pt x="1727199" y="1181109"/>
                  </a:moveTo>
                  <a:lnTo>
                    <a:pt x="1727199" y="1180254"/>
                  </a:lnTo>
                  <a:lnTo>
                    <a:pt x="1612899" y="1173500"/>
                  </a:lnTo>
                  <a:lnTo>
                    <a:pt x="1612899" y="1174297"/>
                  </a:lnTo>
                  <a:lnTo>
                    <a:pt x="1714499" y="1180690"/>
                  </a:lnTo>
                  <a:lnTo>
                    <a:pt x="1714499" y="1181281"/>
                  </a:lnTo>
                  <a:lnTo>
                    <a:pt x="1727199" y="1181109"/>
                  </a:lnTo>
                  <a:close/>
                </a:path>
                <a:path extrusionOk="0" h="1582420" w="2895600">
                  <a:moveTo>
                    <a:pt x="1727199" y="1220794"/>
                  </a:moveTo>
                  <a:lnTo>
                    <a:pt x="1727199" y="1219990"/>
                  </a:lnTo>
                  <a:lnTo>
                    <a:pt x="1714499" y="1219817"/>
                  </a:lnTo>
                  <a:lnTo>
                    <a:pt x="1701799" y="1218407"/>
                  </a:lnTo>
                  <a:lnTo>
                    <a:pt x="1701799" y="1180475"/>
                  </a:lnTo>
                  <a:lnTo>
                    <a:pt x="1689099" y="1180298"/>
                  </a:lnTo>
                  <a:lnTo>
                    <a:pt x="1612899" y="1174717"/>
                  </a:lnTo>
                  <a:lnTo>
                    <a:pt x="1612899" y="1175560"/>
                  </a:lnTo>
                  <a:lnTo>
                    <a:pt x="1689099" y="1181090"/>
                  </a:lnTo>
                  <a:lnTo>
                    <a:pt x="1689099" y="1218726"/>
                  </a:lnTo>
                  <a:lnTo>
                    <a:pt x="1727199" y="1220794"/>
                  </a:lnTo>
                  <a:close/>
                </a:path>
                <a:path extrusionOk="0" h="1582420" w="2895600">
                  <a:moveTo>
                    <a:pt x="1689099" y="1183563"/>
                  </a:moveTo>
                  <a:lnTo>
                    <a:pt x="1689099" y="1182895"/>
                  </a:lnTo>
                  <a:lnTo>
                    <a:pt x="1612899" y="1177860"/>
                  </a:lnTo>
                  <a:lnTo>
                    <a:pt x="1612899" y="1178685"/>
                  </a:lnTo>
                  <a:lnTo>
                    <a:pt x="1625599" y="1179984"/>
                  </a:lnTo>
                  <a:lnTo>
                    <a:pt x="1625599" y="1213495"/>
                  </a:lnTo>
                  <a:lnTo>
                    <a:pt x="1638299" y="1214280"/>
                  </a:lnTo>
                  <a:lnTo>
                    <a:pt x="1638299" y="1180304"/>
                  </a:lnTo>
                  <a:lnTo>
                    <a:pt x="1663699" y="1181733"/>
                  </a:lnTo>
                  <a:lnTo>
                    <a:pt x="1663699" y="1182046"/>
                  </a:lnTo>
                  <a:lnTo>
                    <a:pt x="1689099" y="1183563"/>
                  </a:lnTo>
                  <a:close/>
                </a:path>
                <a:path extrusionOk="0" h="1582420" w="2895600">
                  <a:moveTo>
                    <a:pt x="1625599" y="1213495"/>
                  </a:moveTo>
                  <a:lnTo>
                    <a:pt x="1625599" y="1213097"/>
                  </a:lnTo>
                  <a:lnTo>
                    <a:pt x="1612899" y="1211884"/>
                  </a:lnTo>
                  <a:lnTo>
                    <a:pt x="1612899" y="1212711"/>
                  </a:lnTo>
                  <a:lnTo>
                    <a:pt x="1625599" y="1213495"/>
                  </a:lnTo>
                  <a:close/>
                </a:path>
                <a:path extrusionOk="0" h="1582420" w="2895600">
                  <a:moveTo>
                    <a:pt x="1689099" y="1218726"/>
                  </a:moveTo>
                  <a:lnTo>
                    <a:pt x="1689099" y="1218364"/>
                  </a:lnTo>
                  <a:lnTo>
                    <a:pt x="1612899" y="1213738"/>
                  </a:lnTo>
                  <a:lnTo>
                    <a:pt x="1612899" y="1214592"/>
                  </a:lnTo>
                  <a:lnTo>
                    <a:pt x="1689099" y="1218726"/>
                  </a:lnTo>
                  <a:close/>
                </a:path>
                <a:path extrusionOk="0" h="1582420" w="2895600">
                  <a:moveTo>
                    <a:pt x="1727199" y="1277743"/>
                  </a:moveTo>
                  <a:lnTo>
                    <a:pt x="1727199" y="1276889"/>
                  </a:lnTo>
                  <a:lnTo>
                    <a:pt x="1612899" y="1271740"/>
                  </a:lnTo>
                  <a:lnTo>
                    <a:pt x="1612899" y="1272551"/>
                  </a:lnTo>
                  <a:lnTo>
                    <a:pt x="1714499" y="1277307"/>
                  </a:lnTo>
                  <a:lnTo>
                    <a:pt x="1714499" y="1277865"/>
                  </a:lnTo>
                  <a:lnTo>
                    <a:pt x="1727199" y="1277743"/>
                  </a:lnTo>
                  <a:close/>
                </a:path>
                <a:path extrusionOk="0" h="1582420" w="2895600">
                  <a:moveTo>
                    <a:pt x="1689099" y="1277872"/>
                  </a:moveTo>
                  <a:lnTo>
                    <a:pt x="1689099" y="1277062"/>
                  </a:lnTo>
                  <a:lnTo>
                    <a:pt x="1612899" y="1272785"/>
                  </a:lnTo>
                  <a:lnTo>
                    <a:pt x="1612899" y="1273628"/>
                  </a:lnTo>
                  <a:lnTo>
                    <a:pt x="1689099" y="1277872"/>
                  </a:lnTo>
                  <a:close/>
                </a:path>
                <a:path extrusionOk="0" h="1582420" w="2895600">
                  <a:moveTo>
                    <a:pt x="1689099" y="1280456"/>
                  </a:moveTo>
                  <a:lnTo>
                    <a:pt x="1689099" y="1279750"/>
                  </a:lnTo>
                  <a:lnTo>
                    <a:pt x="1612899" y="1275909"/>
                  </a:lnTo>
                  <a:lnTo>
                    <a:pt x="1612899" y="1276757"/>
                  </a:lnTo>
                  <a:lnTo>
                    <a:pt x="1625599" y="1277745"/>
                  </a:lnTo>
                  <a:lnTo>
                    <a:pt x="1625599" y="1311268"/>
                  </a:lnTo>
                  <a:lnTo>
                    <a:pt x="1638299" y="1311852"/>
                  </a:lnTo>
                  <a:lnTo>
                    <a:pt x="1638299" y="1277995"/>
                  </a:lnTo>
                  <a:lnTo>
                    <a:pt x="1663699" y="1279082"/>
                  </a:lnTo>
                  <a:lnTo>
                    <a:pt x="1663699" y="1279316"/>
                  </a:lnTo>
                  <a:lnTo>
                    <a:pt x="1689099" y="1280456"/>
                  </a:lnTo>
                  <a:close/>
                </a:path>
                <a:path extrusionOk="0" h="1582420" w="2895600">
                  <a:moveTo>
                    <a:pt x="1625599" y="1311268"/>
                  </a:moveTo>
                  <a:lnTo>
                    <a:pt x="1625599" y="1310763"/>
                  </a:lnTo>
                  <a:lnTo>
                    <a:pt x="1612899" y="1309852"/>
                  </a:lnTo>
                  <a:lnTo>
                    <a:pt x="1612899" y="1310685"/>
                  </a:lnTo>
                  <a:lnTo>
                    <a:pt x="1625599" y="1311268"/>
                  </a:lnTo>
                  <a:close/>
                </a:path>
                <a:path extrusionOk="0" h="1582420" w="2895600">
                  <a:moveTo>
                    <a:pt x="1727199" y="1317503"/>
                  </a:moveTo>
                  <a:lnTo>
                    <a:pt x="1727199" y="1316695"/>
                  </a:lnTo>
                  <a:lnTo>
                    <a:pt x="1714499" y="1316565"/>
                  </a:lnTo>
                  <a:lnTo>
                    <a:pt x="1712633" y="1316455"/>
                  </a:lnTo>
                  <a:lnTo>
                    <a:pt x="1689099" y="1315527"/>
                  </a:lnTo>
                  <a:lnTo>
                    <a:pt x="1612899" y="1312112"/>
                  </a:lnTo>
                  <a:lnTo>
                    <a:pt x="1612899" y="1312956"/>
                  </a:lnTo>
                  <a:lnTo>
                    <a:pt x="1727199" y="1317503"/>
                  </a:lnTo>
                  <a:close/>
                </a:path>
                <a:path extrusionOk="0" h="1582420" w="2895600">
                  <a:moveTo>
                    <a:pt x="1727199" y="1374442"/>
                  </a:moveTo>
                  <a:lnTo>
                    <a:pt x="1727199" y="1373600"/>
                  </a:lnTo>
                  <a:lnTo>
                    <a:pt x="1612899" y="1370096"/>
                  </a:lnTo>
                  <a:lnTo>
                    <a:pt x="1612899" y="1370925"/>
                  </a:lnTo>
                  <a:lnTo>
                    <a:pt x="1714499" y="1373989"/>
                  </a:lnTo>
                  <a:lnTo>
                    <a:pt x="1714499" y="1374523"/>
                  </a:lnTo>
                  <a:lnTo>
                    <a:pt x="1727199" y="1374442"/>
                  </a:lnTo>
                  <a:close/>
                </a:path>
                <a:path extrusionOk="0" h="1582420" w="2895600">
                  <a:moveTo>
                    <a:pt x="1689099" y="1374616"/>
                  </a:moveTo>
                  <a:lnTo>
                    <a:pt x="1689099" y="1373797"/>
                  </a:lnTo>
                  <a:lnTo>
                    <a:pt x="1612899" y="1370961"/>
                  </a:lnTo>
                  <a:lnTo>
                    <a:pt x="1612899" y="1371693"/>
                  </a:lnTo>
                  <a:lnTo>
                    <a:pt x="1689099" y="1374616"/>
                  </a:lnTo>
                  <a:close/>
                </a:path>
                <a:path extrusionOk="0" h="1582420" w="2895600">
                  <a:moveTo>
                    <a:pt x="1689099" y="1377286"/>
                  </a:moveTo>
                  <a:lnTo>
                    <a:pt x="1689099" y="1376542"/>
                  </a:lnTo>
                  <a:lnTo>
                    <a:pt x="1612899" y="1373712"/>
                  </a:lnTo>
                  <a:lnTo>
                    <a:pt x="1612899" y="1374554"/>
                  </a:lnTo>
                  <a:lnTo>
                    <a:pt x="1625599" y="1375281"/>
                  </a:lnTo>
                  <a:lnTo>
                    <a:pt x="1625599" y="1409068"/>
                  </a:lnTo>
                  <a:lnTo>
                    <a:pt x="1638299" y="1409451"/>
                  </a:lnTo>
                  <a:lnTo>
                    <a:pt x="1638299" y="1375454"/>
                  </a:lnTo>
                  <a:lnTo>
                    <a:pt x="1663699" y="1376264"/>
                  </a:lnTo>
                  <a:lnTo>
                    <a:pt x="1663699" y="1376437"/>
                  </a:lnTo>
                  <a:lnTo>
                    <a:pt x="1689099" y="1377286"/>
                  </a:lnTo>
                  <a:close/>
                </a:path>
                <a:path extrusionOk="0" h="1582420" w="2895600">
                  <a:moveTo>
                    <a:pt x="1625599" y="1409068"/>
                  </a:moveTo>
                  <a:lnTo>
                    <a:pt x="1625599" y="1408450"/>
                  </a:lnTo>
                  <a:lnTo>
                    <a:pt x="1612899" y="1407858"/>
                  </a:lnTo>
                  <a:lnTo>
                    <a:pt x="1612899" y="1408684"/>
                  </a:lnTo>
                  <a:lnTo>
                    <a:pt x="1625599" y="1409068"/>
                  </a:lnTo>
                  <a:close/>
                </a:path>
                <a:path extrusionOk="0" h="1582420" w="2895600">
                  <a:moveTo>
                    <a:pt x="1727199" y="1414251"/>
                  </a:moveTo>
                  <a:lnTo>
                    <a:pt x="1727199" y="1413427"/>
                  </a:lnTo>
                  <a:lnTo>
                    <a:pt x="1714499" y="1413354"/>
                  </a:lnTo>
                  <a:lnTo>
                    <a:pt x="1713754" y="1413286"/>
                  </a:lnTo>
                  <a:lnTo>
                    <a:pt x="1701799" y="1412666"/>
                  </a:lnTo>
                  <a:lnTo>
                    <a:pt x="1701799" y="1373989"/>
                  </a:lnTo>
                  <a:lnTo>
                    <a:pt x="1689099" y="1373805"/>
                  </a:lnTo>
                  <a:lnTo>
                    <a:pt x="1689099" y="1412657"/>
                  </a:lnTo>
                  <a:lnTo>
                    <a:pt x="1612899" y="1410461"/>
                  </a:lnTo>
                  <a:lnTo>
                    <a:pt x="1612899" y="1411294"/>
                  </a:lnTo>
                  <a:lnTo>
                    <a:pt x="1727199" y="1414251"/>
                  </a:lnTo>
                  <a:close/>
                </a:path>
                <a:path extrusionOk="0" h="1582420" w="2895600">
                  <a:moveTo>
                    <a:pt x="1727199" y="1471178"/>
                  </a:moveTo>
                  <a:lnTo>
                    <a:pt x="1727199" y="1470343"/>
                  </a:lnTo>
                  <a:lnTo>
                    <a:pt x="1612899" y="1468445"/>
                  </a:lnTo>
                  <a:lnTo>
                    <a:pt x="1612899" y="1469263"/>
                  </a:lnTo>
                  <a:lnTo>
                    <a:pt x="1689099" y="1470691"/>
                  </a:lnTo>
                  <a:lnTo>
                    <a:pt x="1710091" y="1471038"/>
                  </a:lnTo>
                  <a:lnTo>
                    <a:pt x="1714499" y="1471127"/>
                  </a:lnTo>
                  <a:lnTo>
                    <a:pt x="1727199" y="1471178"/>
                  </a:lnTo>
                  <a:close/>
                </a:path>
                <a:path extrusionOk="0" h="1582420" w="2895600">
                  <a:moveTo>
                    <a:pt x="1625599" y="233719"/>
                  </a:moveTo>
                  <a:lnTo>
                    <a:pt x="1624766" y="233485"/>
                  </a:lnTo>
                  <a:lnTo>
                    <a:pt x="1625599" y="233719"/>
                  </a:lnTo>
                  <a:close/>
                </a:path>
                <a:path extrusionOk="0" h="1582420" w="2895600">
                  <a:moveTo>
                    <a:pt x="1638299" y="300729"/>
                  </a:moveTo>
                  <a:lnTo>
                    <a:pt x="1633576" y="299908"/>
                  </a:lnTo>
                  <a:lnTo>
                    <a:pt x="1637433" y="300735"/>
                  </a:lnTo>
                  <a:lnTo>
                    <a:pt x="1638299" y="300729"/>
                  </a:lnTo>
                  <a:close/>
                </a:path>
                <a:path extrusionOk="0" h="1582420" w="2895600">
                  <a:moveTo>
                    <a:pt x="1722257" y="156421"/>
                  </a:moveTo>
                  <a:lnTo>
                    <a:pt x="1641717" y="137735"/>
                  </a:lnTo>
                  <a:lnTo>
                    <a:pt x="1638299" y="138323"/>
                  </a:lnTo>
                  <a:lnTo>
                    <a:pt x="1714499" y="155537"/>
                  </a:lnTo>
                  <a:lnTo>
                    <a:pt x="1714499" y="155722"/>
                  </a:lnTo>
                  <a:lnTo>
                    <a:pt x="1722257" y="156421"/>
                  </a:lnTo>
                  <a:close/>
                </a:path>
                <a:path extrusionOk="0" h="1582420" w="2895600">
                  <a:moveTo>
                    <a:pt x="1689099" y="215500"/>
                  </a:moveTo>
                  <a:lnTo>
                    <a:pt x="1689099" y="215180"/>
                  </a:lnTo>
                  <a:lnTo>
                    <a:pt x="1659973" y="208419"/>
                  </a:lnTo>
                  <a:lnTo>
                    <a:pt x="1638299" y="204117"/>
                  </a:lnTo>
                  <a:lnTo>
                    <a:pt x="1638299" y="204969"/>
                  </a:lnTo>
                  <a:lnTo>
                    <a:pt x="1663699" y="209915"/>
                  </a:lnTo>
                  <a:lnTo>
                    <a:pt x="1663699" y="210962"/>
                  </a:lnTo>
                  <a:lnTo>
                    <a:pt x="1682390" y="214887"/>
                  </a:lnTo>
                  <a:lnTo>
                    <a:pt x="1689099" y="215500"/>
                  </a:lnTo>
                  <a:close/>
                </a:path>
                <a:path extrusionOk="0" h="1582420" w="2895600">
                  <a:moveTo>
                    <a:pt x="1689099" y="246522"/>
                  </a:moveTo>
                  <a:lnTo>
                    <a:pt x="1689099" y="245760"/>
                  </a:lnTo>
                  <a:lnTo>
                    <a:pt x="1663699" y="240666"/>
                  </a:lnTo>
                  <a:lnTo>
                    <a:pt x="1663699" y="239594"/>
                  </a:lnTo>
                  <a:lnTo>
                    <a:pt x="1638299" y="234771"/>
                  </a:lnTo>
                  <a:lnTo>
                    <a:pt x="1638299" y="236227"/>
                  </a:lnTo>
                  <a:lnTo>
                    <a:pt x="1689099" y="246522"/>
                  </a:lnTo>
                  <a:close/>
                </a:path>
                <a:path extrusionOk="0" h="1582420" w="2895600">
                  <a:moveTo>
                    <a:pt x="1663699" y="307201"/>
                  </a:moveTo>
                  <a:lnTo>
                    <a:pt x="1663699" y="306429"/>
                  </a:lnTo>
                  <a:lnTo>
                    <a:pt x="1638299" y="301692"/>
                  </a:lnTo>
                  <a:lnTo>
                    <a:pt x="1638299" y="302537"/>
                  </a:lnTo>
                  <a:lnTo>
                    <a:pt x="1663699" y="307201"/>
                  </a:lnTo>
                  <a:close/>
                </a:path>
                <a:path extrusionOk="0" h="1582420" w="2895600">
                  <a:moveTo>
                    <a:pt x="1689099" y="343727"/>
                  </a:moveTo>
                  <a:lnTo>
                    <a:pt x="1689099" y="342961"/>
                  </a:lnTo>
                  <a:lnTo>
                    <a:pt x="1663699" y="338266"/>
                  </a:lnTo>
                  <a:lnTo>
                    <a:pt x="1663699" y="337274"/>
                  </a:lnTo>
                  <a:lnTo>
                    <a:pt x="1638299" y="332782"/>
                  </a:lnTo>
                  <a:lnTo>
                    <a:pt x="1638299" y="334207"/>
                  </a:lnTo>
                  <a:lnTo>
                    <a:pt x="1689099" y="343727"/>
                  </a:lnTo>
                  <a:close/>
                </a:path>
                <a:path extrusionOk="0" h="1582420" w="2895600">
                  <a:moveTo>
                    <a:pt x="1663699" y="404392"/>
                  </a:moveTo>
                  <a:lnTo>
                    <a:pt x="1663699" y="403606"/>
                  </a:lnTo>
                  <a:lnTo>
                    <a:pt x="1638299" y="399255"/>
                  </a:lnTo>
                  <a:lnTo>
                    <a:pt x="1638299" y="400098"/>
                  </a:lnTo>
                  <a:lnTo>
                    <a:pt x="1663699" y="404392"/>
                  </a:lnTo>
                  <a:close/>
                </a:path>
                <a:path extrusionOk="0" h="1582420" w="2895600">
                  <a:moveTo>
                    <a:pt x="1689099" y="441019"/>
                  </a:moveTo>
                  <a:lnTo>
                    <a:pt x="1689099" y="440226"/>
                  </a:lnTo>
                  <a:lnTo>
                    <a:pt x="1663699" y="435900"/>
                  </a:lnTo>
                  <a:lnTo>
                    <a:pt x="1663699" y="434989"/>
                  </a:lnTo>
                  <a:lnTo>
                    <a:pt x="1638299" y="430858"/>
                  </a:lnTo>
                  <a:lnTo>
                    <a:pt x="1638299" y="432225"/>
                  </a:lnTo>
                  <a:lnTo>
                    <a:pt x="1689099" y="441019"/>
                  </a:lnTo>
                  <a:close/>
                </a:path>
                <a:path extrusionOk="0" h="1582420" w="2895600">
                  <a:moveTo>
                    <a:pt x="1689099" y="538159"/>
                  </a:moveTo>
                  <a:lnTo>
                    <a:pt x="1689099" y="537365"/>
                  </a:lnTo>
                  <a:lnTo>
                    <a:pt x="1663699" y="533402"/>
                  </a:lnTo>
                  <a:lnTo>
                    <a:pt x="1663699" y="532566"/>
                  </a:lnTo>
                  <a:lnTo>
                    <a:pt x="1638299" y="528780"/>
                  </a:lnTo>
                  <a:lnTo>
                    <a:pt x="1638299" y="530114"/>
                  </a:lnTo>
                  <a:lnTo>
                    <a:pt x="1689099" y="538159"/>
                  </a:lnTo>
                  <a:close/>
                </a:path>
                <a:path extrusionOk="0" h="1582420" w="2895600">
                  <a:moveTo>
                    <a:pt x="1689099" y="635443"/>
                  </a:moveTo>
                  <a:lnTo>
                    <a:pt x="1689099" y="634651"/>
                  </a:lnTo>
                  <a:lnTo>
                    <a:pt x="1663699" y="631031"/>
                  </a:lnTo>
                  <a:lnTo>
                    <a:pt x="1663699" y="630277"/>
                  </a:lnTo>
                  <a:lnTo>
                    <a:pt x="1638299" y="626813"/>
                  </a:lnTo>
                  <a:lnTo>
                    <a:pt x="1638299" y="628094"/>
                  </a:lnTo>
                  <a:lnTo>
                    <a:pt x="1689099" y="635443"/>
                  </a:lnTo>
                  <a:close/>
                </a:path>
                <a:path extrusionOk="0" h="1582420" w="2895600">
                  <a:moveTo>
                    <a:pt x="1689099" y="732651"/>
                  </a:moveTo>
                  <a:lnTo>
                    <a:pt x="1689099" y="731869"/>
                  </a:lnTo>
                  <a:lnTo>
                    <a:pt x="1663699" y="728626"/>
                  </a:lnTo>
                  <a:lnTo>
                    <a:pt x="1663699" y="727931"/>
                  </a:lnTo>
                  <a:lnTo>
                    <a:pt x="1638299" y="724840"/>
                  </a:lnTo>
                  <a:lnTo>
                    <a:pt x="1638299" y="726072"/>
                  </a:lnTo>
                  <a:lnTo>
                    <a:pt x="1689099" y="732651"/>
                  </a:lnTo>
                  <a:close/>
                </a:path>
                <a:path extrusionOk="0" h="1582420" w="2895600">
                  <a:moveTo>
                    <a:pt x="1689099" y="829828"/>
                  </a:moveTo>
                  <a:lnTo>
                    <a:pt x="1689099" y="829024"/>
                  </a:lnTo>
                  <a:lnTo>
                    <a:pt x="1663699" y="826157"/>
                  </a:lnTo>
                  <a:lnTo>
                    <a:pt x="1663699" y="825549"/>
                  </a:lnTo>
                  <a:lnTo>
                    <a:pt x="1638299" y="822806"/>
                  </a:lnTo>
                  <a:lnTo>
                    <a:pt x="1638299" y="824002"/>
                  </a:lnTo>
                  <a:lnTo>
                    <a:pt x="1689099" y="829828"/>
                  </a:lnTo>
                  <a:close/>
                </a:path>
                <a:path extrusionOk="0" h="1582420" w="2895600">
                  <a:moveTo>
                    <a:pt x="1689099" y="927060"/>
                  </a:moveTo>
                  <a:lnTo>
                    <a:pt x="1689099" y="926273"/>
                  </a:lnTo>
                  <a:lnTo>
                    <a:pt x="1663699" y="923775"/>
                  </a:lnTo>
                  <a:lnTo>
                    <a:pt x="1663699" y="923269"/>
                  </a:lnTo>
                  <a:lnTo>
                    <a:pt x="1638299" y="920900"/>
                  </a:lnTo>
                  <a:lnTo>
                    <a:pt x="1638299" y="922036"/>
                  </a:lnTo>
                  <a:lnTo>
                    <a:pt x="1689099" y="927060"/>
                  </a:lnTo>
                  <a:close/>
                </a:path>
                <a:path extrusionOk="0" h="1582420" w="2895600">
                  <a:moveTo>
                    <a:pt x="1689099" y="1024378"/>
                  </a:moveTo>
                  <a:lnTo>
                    <a:pt x="1689099" y="1022746"/>
                  </a:lnTo>
                  <a:lnTo>
                    <a:pt x="1663699" y="1020598"/>
                  </a:lnTo>
                  <a:lnTo>
                    <a:pt x="1663699" y="1020149"/>
                  </a:lnTo>
                  <a:lnTo>
                    <a:pt x="1638299" y="1018107"/>
                  </a:lnTo>
                  <a:lnTo>
                    <a:pt x="1638299" y="1019166"/>
                  </a:lnTo>
                  <a:lnTo>
                    <a:pt x="1676399" y="1022976"/>
                  </a:lnTo>
                  <a:lnTo>
                    <a:pt x="1676399" y="1023304"/>
                  </a:lnTo>
                  <a:lnTo>
                    <a:pt x="1689099" y="1024378"/>
                  </a:lnTo>
                  <a:close/>
                </a:path>
                <a:path extrusionOk="0" h="1582420" w="2895600">
                  <a:moveTo>
                    <a:pt x="1689099" y="1120549"/>
                  </a:moveTo>
                  <a:lnTo>
                    <a:pt x="1689099" y="1119535"/>
                  </a:lnTo>
                  <a:lnTo>
                    <a:pt x="1663699" y="1117801"/>
                  </a:lnTo>
                  <a:lnTo>
                    <a:pt x="1663699" y="1117430"/>
                  </a:lnTo>
                  <a:lnTo>
                    <a:pt x="1638299" y="1115774"/>
                  </a:lnTo>
                  <a:lnTo>
                    <a:pt x="1638299" y="1116674"/>
                  </a:lnTo>
                  <a:lnTo>
                    <a:pt x="1689099" y="1120549"/>
                  </a:lnTo>
                  <a:close/>
                </a:path>
                <a:path extrusionOk="0" h="1582420" w="2895600">
                  <a:moveTo>
                    <a:pt x="1689099" y="1217417"/>
                  </a:moveTo>
                  <a:lnTo>
                    <a:pt x="1689099" y="1216431"/>
                  </a:lnTo>
                  <a:lnTo>
                    <a:pt x="1663699" y="1215023"/>
                  </a:lnTo>
                  <a:lnTo>
                    <a:pt x="1663699" y="1214732"/>
                  </a:lnTo>
                  <a:lnTo>
                    <a:pt x="1638299" y="1213397"/>
                  </a:lnTo>
                  <a:lnTo>
                    <a:pt x="1638299" y="1214280"/>
                  </a:lnTo>
                  <a:lnTo>
                    <a:pt x="1689099" y="1217417"/>
                  </a:lnTo>
                  <a:close/>
                </a:path>
                <a:path extrusionOk="0" h="1582420" w="2895600">
                  <a:moveTo>
                    <a:pt x="1689099" y="1314185"/>
                  </a:moveTo>
                  <a:lnTo>
                    <a:pt x="1689099" y="1313236"/>
                  </a:lnTo>
                  <a:lnTo>
                    <a:pt x="1663699" y="1312184"/>
                  </a:lnTo>
                  <a:lnTo>
                    <a:pt x="1663699" y="1311976"/>
                  </a:lnTo>
                  <a:lnTo>
                    <a:pt x="1638299" y="1310973"/>
                  </a:lnTo>
                  <a:lnTo>
                    <a:pt x="1638299" y="1311852"/>
                  </a:lnTo>
                  <a:lnTo>
                    <a:pt x="1689099" y="1314185"/>
                  </a:lnTo>
                  <a:close/>
                </a:path>
                <a:path extrusionOk="0" h="1582420" w="2895600">
                  <a:moveTo>
                    <a:pt x="1689099" y="1410985"/>
                  </a:moveTo>
                  <a:lnTo>
                    <a:pt x="1689099" y="1410079"/>
                  </a:lnTo>
                  <a:lnTo>
                    <a:pt x="1663699" y="1409386"/>
                  </a:lnTo>
                  <a:lnTo>
                    <a:pt x="1663699" y="1409250"/>
                  </a:lnTo>
                  <a:lnTo>
                    <a:pt x="1638299" y="1408596"/>
                  </a:lnTo>
                  <a:lnTo>
                    <a:pt x="1638299" y="1409451"/>
                  </a:lnTo>
                  <a:lnTo>
                    <a:pt x="1689099" y="1410985"/>
                  </a:lnTo>
                  <a:close/>
                </a:path>
                <a:path extrusionOk="0" h="1582420" w="2895600">
                  <a:moveTo>
                    <a:pt x="1825364" y="150713"/>
                  </a:moveTo>
                  <a:lnTo>
                    <a:pt x="1803399" y="144913"/>
                  </a:lnTo>
                  <a:lnTo>
                    <a:pt x="1803399" y="144740"/>
                  </a:lnTo>
                  <a:lnTo>
                    <a:pt x="1790699" y="141466"/>
                  </a:lnTo>
                  <a:lnTo>
                    <a:pt x="1790699" y="140666"/>
                  </a:lnTo>
                  <a:lnTo>
                    <a:pt x="1777999" y="139621"/>
                  </a:lnTo>
                  <a:lnTo>
                    <a:pt x="1777999" y="137929"/>
                  </a:lnTo>
                  <a:lnTo>
                    <a:pt x="1714499" y="124282"/>
                  </a:lnTo>
                  <a:lnTo>
                    <a:pt x="1640498" y="137452"/>
                  </a:lnTo>
                  <a:lnTo>
                    <a:pt x="1641717" y="137735"/>
                  </a:lnTo>
                  <a:lnTo>
                    <a:pt x="1714499" y="125218"/>
                  </a:lnTo>
                  <a:lnTo>
                    <a:pt x="1825364" y="150713"/>
                  </a:lnTo>
                  <a:close/>
                </a:path>
                <a:path extrusionOk="0" h="1582420" w="2895600">
                  <a:moveTo>
                    <a:pt x="1663699" y="209159"/>
                  </a:moveTo>
                  <a:lnTo>
                    <a:pt x="1659316" y="208267"/>
                  </a:lnTo>
                  <a:lnTo>
                    <a:pt x="1659973" y="208419"/>
                  </a:lnTo>
                  <a:lnTo>
                    <a:pt x="1663699" y="209159"/>
                  </a:lnTo>
                  <a:close/>
                </a:path>
                <a:path extrusionOk="0" h="1582420" w="2895600">
                  <a:moveTo>
                    <a:pt x="1689099" y="312965"/>
                  </a:moveTo>
                  <a:lnTo>
                    <a:pt x="1689099" y="311816"/>
                  </a:lnTo>
                  <a:lnTo>
                    <a:pt x="1663699" y="306369"/>
                  </a:lnTo>
                  <a:lnTo>
                    <a:pt x="1663699" y="308146"/>
                  </a:lnTo>
                  <a:lnTo>
                    <a:pt x="1689099" y="312965"/>
                  </a:lnTo>
                  <a:close/>
                </a:path>
                <a:path extrusionOk="0" h="1582420" w="2895600">
                  <a:moveTo>
                    <a:pt x="1689099" y="409816"/>
                  </a:moveTo>
                  <a:lnTo>
                    <a:pt x="1689099" y="409043"/>
                  </a:lnTo>
                  <a:lnTo>
                    <a:pt x="1663699" y="404485"/>
                  </a:lnTo>
                  <a:lnTo>
                    <a:pt x="1663699" y="405287"/>
                  </a:lnTo>
                  <a:lnTo>
                    <a:pt x="1689099" y="409816"/>
                  </a:lnTo>
                  <a:close/>
                </a:path>
                <a:path extrusionOk="0" h="1582420" w="2895600">
                  <a:moveTo>
                    <a:pt x="1689099" y="216302"/>
                  </a:moveTo>
                  <a:lnTo>
                    <a:pt x="1689099" y="215509"/>
                  </a:lnTo>
                  <a:lnTo>
                    <a:pt x="1682390" y="214891"/>
                  </a:lnTo>
                  <a:lnTo>
                    <a:pt x="1689099" y="216302"/>
                  </a:lnTo>
                  <a:close/>
                </a:path>
                <a:path extrusionOk="0" h="1582420" w="2895600">
                  <a:moveTo>
                    <a:pt x="1714499" y="216071"/>
                  </a:moveTo>
                  <a:lnTo>
                    <a:pt x="1714499" y="214192"/>
                  </a:lnTo>
                  <a:lnTo>
                    <a:pt x="1689099" y="217991"/>
                  </a:lnTo>
                  <a:lnTo>
                    <a:pt x="1689099" y="218834"/>
                  </a:lnTo>
                  <a:lnTo>
                    <a:pt x="1714499" y="216071"/>
                  </a:lnTo>
                  <a:close/>
                </a:path>
                <a:path extrusionOk="0" h="1582420" w="2895600">
                  <a:moveTo>
                    <a:pt x="1711716" y="251106"/>
                  </a:moveTo>
                  <a:lnTo>
                    <a:pt x="1689099" y="246522"/>
                  </a:lnTo>
                  <a:lnTo>
                    <a:pt x="1689099" y="247564"/>
                  </a:lnTo>
                  <a:lnTo>
                    <a:pt x="1711716" y="251106"/>
                  </a:lnTo>
                  <a:close/>
                </a:path>
                <a:path extrusionOk="0" h="1582420" w="2895600">
                  <a:moveTo>
                    <a:pt x="1714499" y="311773"/>
                  </a:moveTo>
                  <a:lnTo>
                    <a:pt x="1714499" y="310756"/>
                  </a:lnTo>
                  <a:lnTo>
                    <a:pt x="1689099" y="314399"/>
                  </a:lnTo>
                  <a:lnTo>
                    <a:pt x="1689099" y="315242"/>
                  </a:lnTo>
                  <a:lnTo>
                    <a:pt x="1714499" y="311773"/>
                  </a:lnTo>
                  <a:close/>
                </a:path>
                <a:path extrusionOk="0" h="1582420" w="2895600">
                  <a:moveTo>
                    <a:pt x="1722039" y="349899"/>
                  </a:moveTo>
                  <a:lnTo>
                    <a:pt x="1689099" y="343727"/>
                  </a:lnTo>
                  <a:lnTo>
                    <a:pt x="1689099" y="344643"/>
                  </a:lnTo>
                  <a:lnTo>
                    <a:pt x="1714499" y="349370"/>
                  </a:lnTo>
                  <a:lnTo>
                    <a:pt x="1714499" y="349528"/>
                  </a:lnTo>
                  <a:lnTo>
                    <a:pt x="1722039" y="349899"/>
                  </a:lnTo>
                  <a:close/>
                </a:path>
                <a:path extrusionOk="0" h="1582420" w="2895600">
                  <a:moveTo>
                    <a:pt x="1714499" y="1277897"/>
                  </a:moveTo>
                  <a:lnTo>
                    <a:pt x="1714499" y="1277307"/>
                  </a:lnTo>
                  <a:lnTo>
                    <a:pt x="1689099" y="1278070"/>
                  </a:lnTo>
                  <a:lnTo>
                    <a:pt x="1689099" y="1278908"/>
                  </a:lnTo>
                  <a:lnTo>
                    <a:pt x="1714499" y="1277897"/>
                  </a:lnTo>
                  <a:close/>
                </a:path>
                <a:path extrusionOk="0" h="1582420" w="2895600">
                  <a:moveTo>
                    <a:pt x="1714499" y="408374"/>
                  </a:moveTo>
                  <a:lnTo>
                    <a:pt x="1714499" y="407388"/>
                  </a:lnTo>
                  <a:lnTo>
                    <a:pt x="1701799" y="410768"/>
                  </a:lnTo>
                  <a:lnTo>
                    <a:pt x="1701799" y="411610"/>
                  </a:lnTo>
                  <a:lnTo>
                    <a:pt x="1714499" y="408374"/>
                  </a:lnTo>
                  <a:close/>
                </a:path>
                <a:path extrusionOk="0" h="1582420" w="2895600">
                  <a:moveTo>
                    <a:pt x="1714499" y="505056"/>
                  </a:moveTo>
                  <a:lnTo>
                    <a:pt x="1714499" y="504115"/>
                  </a:lnTo>
                  <a:lnTo>
                    <a:pt x="1701799" y="507113"/>
                  </a:lnTo>
                  <a:lnTo>
                    <a:pt x="1701799" y="507956"/>
                  </a:lnTo>
                  <a:lnTo>
                    <a:pt x="1714499" y="505056"/>
                  </a:lnTo>
                  <a:close/>
                </a:path>
                <a:path extrusionOk="0" h="1582420" w="2895600">
                  <a:moveTo>
                    <a:pt x="1714499" y="601629"/>
                  </a:moveTo>
                  <a:lnTo>
                    <a:pt x="1714499" y="600704"/>
                  </a:lnTo>
                  <a:lnTo>
                    <a:pt x="1701799" y="603682"/>
                  </a:lnTo>
                  <a:lnTo>
                    <a:pt x="1701799" y="604527"/>
                  </a:lnTo>
                  <a:lnTo>
                    <a:pt x="1714499" y="601629"/>
                  </a:lnTo>
                  <a:close/>
                </a:path>
                <a:path extrusionOk="0" h="1582420" w="2895600">
                  <a:moveTo>
                    <a:pt x="1714499" y="698322"/>
                  </a:moveTo>
                  <a:lnTo>
                    <a:pt x="1714499" y="697450"/>
                  </a:lnTo>
                  <a:lnTo>
                    <a:pt x="1701799" y="699967"/>
                  </a:lnTo>
                  <a:lnTo>
                    <a:pt x="1701799" y="700813"/>
                  </a:lnTo>
                  <a:lnTo>
                    <a:pt x="1714499" y="698322"/>
                  </a:lnTo>
                  <a:close/>
                </a:path>
                <a:path extrusionOk="0" h="1582420" w="2895600">
                  <a:moveTo>
                    <a:pt x="1714499" y="794909"/>
                  </a:moveTo>
                  <a:lnTo>
                    <a:pt x="1714499" y="794082"/>
                  </a:lnTo>
                  <a:lnTo>
                    <a:pt x="1701799" y="796322"/>
                  </a:lnTo>
                  <a:lnTo>
                    <a:pt x="1701799" y="797166"/>
                  </a:lnTo>
                  <a:lnTo>
                    <a:pt x="1714499" y="794909"/>
                  </a:lnTo>
                  <a:close/>
                </a:path>
                <a:path extrusionOk="0" h="1582420" w="2895600">
                  <a:moveTo>
                    <a:pt x="1714499" y="891473"/>
                  </a:moveTo>
                  <a:lnTo>
                    <a:pt x="1714499" y="890681"/>
                  </a:lnTo>
                  <a:lnTo>
                    <a:pt x="1701799" y="892663"/>
                  </a:lnTo>
                  <a:lnTo>
                    <a:pt x="1701799" y="893492"/>
                  </a:lnTo>
                  <a:lnTo>
                    <a:pt x="1714499" y="891473"/>
                  </a:lnTo>
                  <a:close/>
                </a:path>
                <a:path extrusionOk="0" h="1582420" w="2895600">
                  <a:moveTo>
                    <a:pt x="1714499" y="988069"/>
                  </a:moveTo>
                  <a:lnTo>
                    <a:pt x="1714499" y="987322"/>
                  </a:lnTo>
                  <a:lnTo>
                    <a:pt x="1701799" y="988986"/>
                  </a:lnTo>
                  <a:lnTo>
                    <a:pt x="1701799" y="989829"/>
                  </a:lnTo>
                  <a:lnTo>
                    <a:pt x="1714499" y="988069"/>
                  </a:lnTo>
                  <a:close/>
                </a:path>
                <a:path extrusionOk="0" h="1582420" w="2895600">
                  <a:moveTo>
                    <a:pt x="1714499" y="1084772"/>
                  </a:moveTo>
                  <a:lnTo>
                    <a:pt x="1714499" y="1084071"/>
                  </a:lnTo>
                  <a:lnTo>
                    <a:pt x="1701799" y="1085330"/>
                  </a:lnTo>
                  <a:lnTo>
                    <a:pt x="1701799" y="1086155"/>
                  </a:lnTo>
                  <a:lnTo>
                    <a:pt x="1714499" y="1084772"/>
                  </a:lnTo>
                  <a:close/>
                </a:path>
                <a:path extrusionOk="0" h="1582420" w="2895600">
                  <a:moveTo>
                    <a:pt x="1714499" y="1181326"/>
                  </a:moveTo>
                  <a:lnTo>
                    <a:pt x="1714499" y="1180690"/>
                  </a:lnTo>
                  <a:lnTo>
                    <a:pt x="1701799" y="1181874"/>
                  </a:lnTo>
                  <a:lnTo>
                    <a:pt x="1701799" y="1182721"/>
                  </a:lnTo>
                  <a:lnTo>
                    <a:pt x="1714499" y="1181326"/>
                  </a:lnTo>
                  <a:close/>
                </a:path>
                <a:path extrusionOk="0" h="1582420" w="2895600">
                  <a:moveTo>
                    <a:pt x="1714499" y="1374547"/>
                  </a:moveTo>
                  <a:lnTo>
                    <a:pt x="1714499" y="1373989"/>
                  </a:lnTo>
                  <a:lnTo>
                    <a:pt x="1701799" y="1374338"/>
                  </a:lnTo>
                  <a:lnTo>
                    <a:pt x="1701799" y="1375184"/>
                  </a:lnTo>
                  <a:lnTo>
                    <a:pt x="1714499" y="1374547"/>
                  </a:lnTo>
                  <a:close/>
                </a:path>
                <a:path extrusionOk="0" h="1582420" w="2895600">
                  <a:moveTo>
                    <a:pt x="1721470" y="446623"/>
                  </a:moveTo>
                  <a:lnTo>
                    <a:pt x="1710091" y="444653"/>
                  </a:lnTo>
                  <a:lnTo>
                    <a:pt x="1714499" y="446166"/>
                  </a:lnTo>
                  <a:lnTo>
                    <a:pt x="1714499" y="446306"/>
                  </a:lnTo>
                  <a:lnTo>
                    <a:pt x="1721470" y="446623"/>
                  </a:lnTo>
                  <a:close/>
                </a:path>
                <a:path extrusionOk="0" h="1582420" w="2895600">
                  <a:moveTo>
                    <a:pt x="1720886" y="543194"/>
                  </a:moveTo>
                  <a:lnTo>
                    <a:pt x="1710540" y="541555"/>
                  </a:lnTo>
                  <a:lnTo>
                    <a:pt x="1714499" y="542802"/>
                  </a:lnTo>
                  <a:lnTo>
                    <a:pt x="1714499" y="542931"/>
                  </a:lnTo>
                  <a:lnTo>
                    <a:pt x="1720886" y="543194"/>
                  </a:lnTo>
                  <a:close/>
                </a:path>
                <a:path extrusionOk="0" h="1582420" w="2895600">
                  <a:moveTo>
                    <a:pt x="1720195" y="639942"/>
                  </a:moveTo>
                  <a:lnTo>
                    <a:pt x="1711069" y="638622"/>
                  </a:lnTo>
                  <a:lnTo>
                    <a:pt x="1714499" y="639605"/>
                  </a:lnTo>
                  <a:lnTo>
                    <a:pt x="1720195" y="639942"/>
                  </a:lnTo>
                  <a:close/>
                </a:path>
                <a:path extrusionOk="0" h="1582420" w="2895600">
                  <a:moveTo>
                    <a:pt x="1719387" y="736574"/>
                  </a:moveTo>
                  <a:lnTo>
                    <a:pt x="1711700" y="735578"/>
                  </a:lnTo>
                  <a:lnTo>
                    <a:pt x="1714499" y="736298"/>
                  </a:lnTo>
                  <a:lnTo>
                    <a:pt x="1719387" y="736574"/>
                  </a:lnTo>
                  <a:close/>
                </a:path>
                <a:path extrusionOk="0" h="1582420" w="2895600">
                  <a:moveTo>
                    <a:pt x="1727199" y="254243"/>
                  </a:moveTo>
                  <a:lnTo>
                    <a:pt x="1727199" y="253530"/>
                  </a:lnTo>
                  <a:lnTo>
                    <a:pt x="1711716" y="251106"/>
                  </a:lnTo>
                  <a:lnTo>
                    <a:pt x="1727199" y="254243"/>
                  </a:lnTo>
                  <a:close/>
                </a:path>
                <a:path extrusionOk="0" h="1582420" w="2895600">
                  <a:moveTo>
                    <a:pt x="1718092" y="833153"/>
                  </a:moveTo>
                  <a:lnTo>
                    <a:pt x="1712633" y="832527"/>
                  </a:lnTo>
                  <a:lnTo>
                    <a:pt x="1714499" y="832951"/>
                  </a:lnTo>
                  <a:lnTo>
                    <a:pt x="1718092" y="833153"/>
                  </a:lnTo>
                  <a:close/>
                </a:path>
                <a:path extrusionOk="0" h="1582420" w="2895600">
                  <a:moveTo>
                    <a:pt x="1716576" y="929777"/>
                  </a:moveTo>
                  <a:lnTo>
                    <a:pt x="1713754" y="929498"/>
                  </a:lnTo>
                  <a:lnTo>
                    <a:pt x="1714499" y="929644"/>
                  </a:lnTo>
                  <a:lnTo>
                    <a:pt x="1716576" y="929777"/>
                  </a:lnTo>
                  <a:close/>
                </a:path>
                <a:path extrusionOk="0" h="1582420" w="2895600">
                  <a:moveTo>
                    <a:pt x="1727199" y="1027600"/>
                  </a:moveTo>
                  <a:lnTo>
                    <a:pt x="1727199" y="1026814"/>
                  </a:lnTo>
                  <a:lnTo>
                    <a:pt x="1714671" y="1026541"/>
                  </a:lnTo>
                  <a:lnTo>
                    <a:pt x="1727199" y="1027600"/>
                  </a:lnTo>
                  <a:close/>
                </a:path>
                <a:path extrusionOk="0" h="1582420" w="2895600">
                  <a:moveTo>
                    <a:pt x="1727199" y="930827"/>
                  </a:moveTo>
                  <a:lnTo>
                    <a:pt x="1727199" y="930050"/>
                  </a:lnTo>
                  <a:lnTo>
                    <a:pt x="1716576" y="929777"/>
                  </a:lnTo>
                  <a:lnTo>
                    <a:pt x="1727199" y="930827"/>
                  </a:lnTo>
                  <a:close/>
                </a:path>
                <a:path extrusionOk="0" h="1582420" w="2895600">
                  <a:moveTo>
                    <a:pt x="1727199" y="834197"/>
                  </a:moveTo>
                  <a:lnTo>
                    <a:pt x="1727199" y="833430"/>
                  </a:lnTo>
                  <a:lnTo>
                    <a:pt x="1718092" y="833153"/>
                  </a:lnTo>
                  <a:lnTo>
                    <a:pt x="1727199" y="834197"/>
                  </a:lnTo>
                  <a:close/>
                </a:path>
                <a:path extrusionOk="0" h="1582420" w="2895600">
                  <a:moveTo>
                    <a:pt x="1727199" y="737586"/>
                  </a:moveTo>
                  <a:lnTo>
                    <a:pt x="1727199" y="736840"/>
                  </a:lnTo>
                  <a:lnTo>
                    <a:pt x="1719387" y="736574"/>
                  </a:lnTo>
                  <a:lnTo>
                    <a:pt x="1727199" y="737586"/>
                  </a:lnTo>
                  <a:close/>
                </a:path>
                <a:path extrusionOk="0" h="1582420" w="2895600">
                  <a:moveTo>
                    <a:pt x="1727199" y="640955"/>
                  </a:moveTo>
                  <a:lnTo>
                    <a:pt x="1727199" y="640206"/>
                  </a:lnTo>
                  <a:lnTo>
                    <a:pt x="1720195" y="639942"/>
                  </a:lnTo>
                  <a:lnTo>
                    <a:pt x="1727199" y="640955"/>
                  </a:lnTo>
                  <a:close/>
                </a:path>
                <a:path extrusionOk="0" h="1582420" w="2895600">
                  <a:moveTo>
                    <a:pt x="1727199" y="544194"/>
                  </a:moveTo>
                  <a:lnTo>
                    <a:pt x="1727199" y="543454"/>
                  </a:lnTo>
                  <a:lnTo>
                    <a:pt x="1720886" y="543194"/>
                  </a:lnTo>
                  <a:lnTo>
                    <a:pt x="1727199" y="544194"/>
                  </a:lnTo>
                  <a:close/>
                </a:path>
                <a:path extrusionOk="0" h="1582420" w="2895600">
                  <a:moveTo>
                    <a:pt x="1727199" y="447614"/>
                  </a:moveTo>
                  <a:lnTo>
                    <a:pt x="1727199" y="446883"/>
                  </a:lnTo>
                  <a:lnTo>
                    <a:pt x="1721470" y="446623"/>
                  </a:lnTo>
                  <a:lnTo>
                    <a:pt x="1727199" y="447614"/>
                  </a:lnTo>
                  <a:close/>
                </a:path>
                <a:path extrusionOk="0" h="1582420" w="2895600">
                  <a:moveTo>
                    <a:pt x="1727199" y="350866"/>
                  </a:moveTo>
                  <a:lnTo>
                    <a:pt x="1727199" y="350153"/>
                  </a:lnTo>
                  <a:lnTo>
                    <a:pt x="1722039" y="349899"/>
                  </a:lnTo>
                  <a:lnTo>
                    <a:pt x="1727199" y="350866"/>
                  </a:lnTo>
                  <a:close/>
                </a:path>
                <a:path extrusionOk="0" h="1582420" w="2895600">
                  <a:moveTo>
                    <a:pt x="1727199" y="157568"/>
                  </a:moveTo>
                  <a:lnTo>
                    <a:pt x="1727199" y="156867"/>
                  </a:lnTo>
                  <a:lnTo>
                    <a:pt x="1722257" y="156421"/>
                  </a:lnTo>
                  <a:lnTo>
                    <a:pt x="1727199" y="157568"/>
                  </a:lnTo>
                  <a:close/>
                </a:path>
                <a:path extrusionOk="0" h="1582420" w="2895600">
                  <a:moveTo>
                    <a:pt x="1968499" y="219243"/>
                  </a:moveTo>
                  <a:lnTo>
                    <a:pt x="1968499" y="218539"/>
                  </a:lnTo>
                  <a:lnTo>
                    <a:pt x="1955799" y="215605"/>
                  </a:lnTo>
                  <a:lnTo>
                    <a:pt x="1955799" y="215420"/>
                  </a:lnTo>
                  <a:lnTo>
                    <a:pt x="1854199" y="191406"/>
                  </a:lnTo>
                  <a:lnTo>
                    <a:pt x="1727199" y="212100"/>
                  </a:lnTo>
                  <a:lnTo>
                    <a:pt x="1727199" y="212959"/>
                  </a:lnTo>
                  <a:lnTo>
                    <a:pt x="1854199" y="192317"/>
                  </a:lnTo>
                  <a:lnTo>
                    <a:pt x="1968499" y="219243"/>
                  </a:lnTo>
                  <a:close/>
                </a:path>
                <a:path extrusionOk="0" h="1582420" w="2895600">
                  <a:moveTo>
                    <a:pt x="1968499" y="273187"/>
                  </a:moveTo>
                  <a:lnTo>
                    <a:pt x="1968499" y="272744"/>
                  </a:lnTo>
                  <a:lnTo>
                    <a:pt x="1854199" y="246867"/>
                  </a:lnTo>
                  <a:lnTo>
                    <a:pt x="1727199" y="266741"/>
                  </a:lnTo>
                  <a:lnTo>
                    <a:pt x="1727199" y="267588"/>
                  </a:lnTo>
                  <a:lnTo>
                    <a:pt x="1854199" y="247637"/>
                  </a:lnTo>
                  <a:lnTo>
                    <a:pt x="1968499" y="273187"/>
                  </a:lnTo>
                  <a:close/>
                </a:path>
                <a:path extrusionOk="0" h="1582420" w="2895600">
                  <a:moveTo>
                    <a:pt x="1968499" y="273675"/>
                  </a:moveTo>
                  <a:lnTo>
                    <a:pt x="1968499" y="273187"/>
                  </a:lnTo>
                  <a:lnTo>
                    <a:pt x="1955799" y="275131"/>
                  </a:lnTo>
                  <a:lnTo>
                    <a:pt x="1841499" y="252024"/>
                  </a:lnTo>
                  <a:lnTo>
                    <a:pt x="1727199" y="270266"/>
                  </a:lnTo>
                  <a:lnTo>
                    <a:pt x="1727199" y="271115"/>
                  </a:lnTo>
                  <a:lnTo>
                    <a:pt x="1841499" y="252921"/>
                  </a:lnTo>
                  <a:lnTo>
                    <a:pt x="1955799" y="275912"/>
                  </a:lnTo>
                  <a:lnTo>
                    <a:pt x="1968499" y="273675"/>
                  </a:lnTo>
                  <a:close/>
                </a:path>
                <a:path extrusionOk="0" h="1582420" w="2895600">
                  <a:moveTo>
                    <a:pt x="1803399" y="294301"/>
                  </a:moveTo>
                  <a:lnTo>
                    <a:pt x="1803399" y="292407"/>
                  </a:lnTo>
                  <a:lnTo>
                    <a:pt x="1777999" y="296500"/>
                  </a:lnTo>
                  <a:lnTo>
                    <a:pt x="1777999" y="297240"/>
                  </a:lnTo>
                  <a:lnTo>
                    <a:pt x="1751840" y="301553"/>
                  </a:lnTo>
                  <a:lnTo>
                    <a:pt x="1739899" y="301692"/>
                  </a:lnTo>
                  <a:lnTo>
                    <a:pt x="1727199" y="304973"/>
                  </a:lnTo>
                  <a:lnTo>
                    <a:pt x="1727199" y="305723"/>
                  </a:lnTo>
                  <a:lnTo>
                    <a:pt x="1803399" y="294301"/>
                  </a:lnTo>
                  <a:close/>
                </a:path>
                <a:path extrusionOk="0" h="1582420" w="2895600">
                  <a:moveTo>
                    <a:pt x="1968499" y="365772"/>
                  </a:moveTo>
                  <a:lnTo>
                    <a:pt x="1968499" y="365336"/>
                  </a:lnTo>
                  <a:lnTo>
                    <a:pt x="1854199" y="341244"/>
                  </a:lnTo>
                  <a:lnTo>
                    <a:pt x="1727199" y="359560"/>
                  </a:lnTo>
                  <a:lnTo>
                    <a:pt x="1727199" y="360058"/>
                  </a:lnTo>
                  <a:lnTo>
                    <a:pt x="1854199" y="342004"/>
                  </a:lnTo>
                  <a:lnTo>
                    <a:pt x="1968499" y="365772"/>
                  </a:lnTo>
                  <a:close/>
                </a:path>
                <a:path extrusionOk="0" h="1582420" w="2895600">
                  <a:moveTo>
                    <a:pt x="1968499" y="366240"/>
                  </a:moveTo>
                  <a:lnTo>
                    <a:pt x="1968499" y="365772"/>
                  </a:lnTo>
                  <a:lnTo>
                    <a:pt x="1955799" y="367527"/>
                  </a:lnTo>
                  <a:lnTo>
                    <a:pt x="1841499" y="346079"/>
                  </a:lnTo>
                  <a:lnTo>
                    <a:pt x="1739899" y="362077"/>
                  </a:lnTo>
                  <a:lnTo>
                    <a:pt x="1727199" y="360058"/>
                  </a:lnTo>
                  <a:lnTo>
                    <a:pt x="1727199" y="360421"/>
                  </a:lnTo>
                  <a:lnTo>
                    <a:pt x="1739899" y="362912"/>
                  </a:lnTo>
                  <a:lnTo>
                    <a:pt x="1841499" y="346976"/>
                  </a:lnTo>
                  <a:lnTo>
                    <a:pt x="1955799" y="368265"/>
                  </a:lnTo>
                  <a:lnTo>
                    <a:pt x="1968499" y="366240"/>
                  </a:lnTo>
                  <a:close/>
                </a:path>
                <a:path extrusionOk="0" h="1582420" w="2895600">
                  <a:moveTo>
                    <a:pt x="1803399" y="387924"/>
                  </a:moveTo>
                  <a:lnTo>
                    <a:pt x="1803399" y="386128"/>
                  </a:lnTo>
                  <a:lnTo>
                    <a:pt x="1777999" y="389884"/>
                  </a:lnTo>
                  <a:lnTo>
                    <a:pt x="1777999" y="390554"/>
                  </a:lnTo>
                  <a:lnTo>
                    <a:pt x="1752599" y="394395"/>
                  </a:lnTo>
                  <a:lnTo>
                    <a:pt x="1739899" y="394629"/>
                  </a:lnTo>
                  <a:lnTo>
                    <a:pt x="1727199" y="397645"/>
                  </a:lnTo>
                  <a:lnTo>
                    <a:pt x="1727199" y="398390"/>
                  </a:lnTo>
                  <a:lnTo>
                    <a:pt x="1803399" y="387924"/>
                  </a:lnTo>
                  <a:close/>
                </a:path>
                <a:path extrusionOk="0" h="1582420" w="2895600">
                  <a:moveTo>
                    <a:pt x="1968499" y="458427"/>
                  </a:moveTo>
                  <a:lnTo>
                    <a:pt x="1968499" y="458009"/>
                  </a:lnTo>
                  <a:lnTo>
                    <a:pt x="1854199" y="435500"/>
                  </a:lnTo>
                  <a:lnTo>
                    <a:pt x="1727199" y="452248"/>
                  </a:lnTo>
                  <a:lnTo>
                    <a:pt x="1727199" y="452760"/>
                  </a:lnTo>
                  <a:lnTo>
                    <a:pt x="1854199" y="436265"/>
                  </a:lnTo>
                  <a:lnTo>
                    <a:pt x="1968499" y="458427"/>
                  </a:lnTo>
                  <a:close/>
                </a:path>
                <a:path extrusionOk="0" h="1582420" w="2895600">
                  <a:moveTo>
                    <a:pt x="1968499" y="458918"/>
                  </a:moveTo>
                  <a:lnTo>
                    <a:pt x="1968499" y="458427"/>
                  </a:lnTo>
                  <a:lnTo>
                    <a:pt x="1955799" y="459962"/>
                  </a:lnTo>
                  <a:lnTo>
                    <a:pt x="1841499" y="439931"/>
                  </a:lnTo>
                  <a:lnTo>
                    <a:pt x="1739899" y="454746"/>
                  </a:lnTo>
                  <a:lnTo>
                    <a:pt x="1727199" y="452760"/>
                  </a:lnTo>
                  <a:lnTo>
                    <a:pt x="1727199" y="453099"/>
                  </a:lnTo>
                  <a:lnTo>
                    <a:pt x="1739899" y="455590"/>
                  </a:lnTo>
                  <a:lnTo>
                    <a:pt x="1841499" y="440819"/>
                  </a:lnTo>
                  <a:lnTo>
                    <a:pt x="1955799" y="460721"/>
                  </a:lnTo>
                  <a:lnTo>
                    <a:pt x="1968499" y="458918"/>
                  </a:lnTo>
                  <a:close/>
                </a:path>
                <a:path extrusionOk="0" h="1582420" w="2895600">
                  <a:moveTo>
                    <a:pt x="1803399" y="481751"/>
                  </a:moveTo>
                  <a:lnTo>
                    <a:pt x="1803399" y="480028"/>
                  </a:lnTo>
                  <a:lnTo>
                    <a:pt x="1777999" y="483510"/>
                  </a:lnTo>
                  <a:lnTo>
                    <a:pt x="1777999" y="484136"/>
                  </a:lnTo>
                  <a:lnTo>
                    <a:pt x="1752599" y="487718"/>
                  </a:lnTo>
                  <a:lnTo>
                    <a:pt x="1739899" y="487936"/>
                  </a:lnTo>
                  <a:lnTo>
                    <a:pt x="1727199" y="490741"/>
                  </a:lnTo>
                  <a:lnTo>
                    <a:pt x="1727199" y="491497"/>
                  </a:lnTo>
                  <a:lnTo>
                    <a:pt x="1803399" y="481751"/>
                  </a:lnTo>
                  <a:close/>
                </a:path>
                <a:path extrusionOk="0" h="1582420" w="2895600">
                  <a:moveTo>
                    <a:pt x="1968499" y="550742"/>
                  </a:moveTo>
                  <a:lnTo>
                    <a:pt x="1968499" y="550315"/>
                  </a:lnTo>
                  <a:lnTo>
                    <a:pt x="1854199" y="529804"/>
                  </a:lnTo>
                  <a:lnTo>
                    <a:pt x="1727199" y="545350"/>
                  </a:lnTo>
                  <a:lnTo>
                    <a:pt x="1727199" y="545856"/>
                  </a:lnTo>
                  <a:lnTo>
                    <a:pt x="1854199" y="530583"/>
                  </a:lnTo>
                  <a:lnTo>
                    <a:pt x="1968499" y="550742"/>
                  </a:lnTo>
                  <a:close/>
                </a:path>
                <a:path extrusionOk="0" h="1582420" w="2895600">
                  <a:moveTo>
                    <a:pt x="1968499" y="551203"/>
                  </a:moveTo>
                  <a:lnTo>
                    <a:pt x="1968499" y="550742"/>
                  </a:lnTo>
                  <a:lnTo>
                    <a:pt x="1955799" y="552259"/>
                  </a:lnTo>
                  <a:lnTo>
                    <a:pt x="1841499" y="533970"/>
                  </a:lnTo>
                  <a:lnTo>
                    <a:pt x="1739899" y="547653"/>
                  </a:lnTo>
                  <a:lnTo>
                    <a:pt x="1727199" y="545856"/>
                  </a:lnTo>
                  <a:lnTo>
                    <a:pt x="1727199" y="546195"/>
                  </a:lnTo>
                  <a:lnTo>
                    <a:pt x="1739899" y="548496"/>
                  </a:lnTo>
                  <a:lnTo>
                    <a:pt x="1841499" y="534849"/>
                  </a:lnTo>
                  <a:lnTo>
                    <a:pt x="1955799" y="553006"/>
                  </a:lnTo>
                  <a:lnTo>
                    <a:pt x="1968499" y="551203"/>
                  </a:lnTo>
                  <a:close/>
                </a:path>
                <a:path extrusionOk="0" h="1582420" w="2895600">
                  <a:moveTo>
                    <a:pt x="1803399" y="575619"/>
                  </a:moveTo>
                  <a:lnTo>
                    <a:pt x="1803399" y="573953"/>
                  </a:lnTo>
                  <a:lnTo>
                    <a:pt x="1777999" y="577155"/>
                  </a:lnTo>
                  <a:lnTo>
                    <a:pt x="1777999" y="577714"/>
                  </a:lnTo>
                  <a:lnTo>
                    <a:pt x="1752599" y="580998"/>
                  </a:lnTo>
                  <a:lnTo>
                    <a:pt x="1739899" y="581207"/>
                  </a:lnTo>
                  <a:lnTo>
                    <a:pt x="1727199" y="583766"/>
                  </a:lnTo>
                  <a:lnTo>
                    <a:pt x="1727199" y="584532"/>
                  </a:lnTo>
                  <a:lnTo>
                    <a:pt x="1803399" y="575619"/>
                  </a:lnTo>
                  <a:close/>
                </a:path>
                <a:path extrusionOk="0" h="1582420" w="2895600">
                  <a:moveTo>
                    <a:pt x="1968499" y="643293"/>
                  </a:moveTo>
                  <a:lnTo>
                    <a:pt x="1968499" y="642889"/>
                  </a:lnTo>
                  <a:lnTo>
                    <a:pt x="1854199" y="624220"/>
                  </a:lnTo>
                  <a:lnTo>
                    <a:pt x="1727199" y="638378"/>
                  </a:lnTo>
                  <a:lnTo>
                    <a:pt x="1727199" y="638867"/>
                  </a:lnTo>
                  <a:lnTo>
                    <a:pt x="1854199" y="625001"/>
                  </a:lnTo>
                  <a:lnTo>
                    <a:pt x="1968499" y="643293"/>
                  </a:lnTo>
                  <a:close/>
                </a:path>
                <a:path extrusionOk="0" h="1582420" w="2895600">
                  <a:moveTo>
                    <a:pt x="1841499" y="628841"/>
                  </a:moveTo>
                  <a:lnTo>
                    <a:pt x="1841499" y="627945"/>
                  </a:lnTo>
                  <a:lnTo>
                    <a:pt x="1739899" y="640347"/>
                  </a:lnTo>
                  <a:lnTo>
                    <a:pt x="1727199" y="638867"/>
                  </a:lnTo>
                  <a:lnTo>
                    <a:pt x="1727199" y="639216"/>
                  </a:lnTo>
                  <a:lnTo>
                    <a:pt x="1739899" y="641183"/>
                  </a:lnTo>
                  <a:lnTo>
                    <a:pt x="1841499" y="628841"/>
                  </a:lnTo>
                  <a:close/>
                </a:path>
                <a:path extrusionOk="0" h="1582420" w="2895600">
                  <a:moveTo>
                    <a:pt x="1803399" y="669453"/>
                  </a:moveTo>
                  <a:lnTo>
                    <a:pt x="1803399" y="667866"/>
                  </a:lnTo>
                  <a:lnTo>
                    <a:pt x="1777999" y="670774"/>
                  </a:lnTo>
                  <a:lnTo>
                    <a:pt x="1777999" y="671325"/>
                  </a:lnTo>
                  <a:lnTo>
                    <a:pt x="1752599" y="674321"/>
                  </a:lnTo>
                  <a:lnTo>
                    <a:pt x="1739899" y="674511"/>
                  </a:lnTo>
                  <a:lnTo>
                    <a:pt x="1727199" y="676856"/>
                  </a:lnTo>
                  <a:lnTo>
                    <a:pt x="1727199" y="677627"/>
                  </a:lnTo>
                  <a:lnTo>
                    <a:pt x="1803399" y="669453"/>
                  </a:lnTo>
                  <a:close/>
                </a:path>
                <a:path extrusionOk="0" h="1582420" w="2895600">
                  <a:moveTo>
                    <a:pt x="1968499" y="735812"/>
                  </a:moveTo>
                  <a:lnTo>
                    <a:pt x="1968499" y="735412"/>
                  </a:lnTo>
                  <a:lnTo>
                    <a:pt x="1854199" y="718554"/>
                  </a:lnTo>
                  <a:lnTo>
                    <a:pt x="1727199" y="731479"/>
                  </a:lnTo>
                  <a:lnTo>
                    <a:pt x="1727199" y="731947"/>
                  </a:lnTo>
                  <a:lnTo>
                    <a:pt x="1854199" y="719335"/>
                  </a:lnTo>
                  <a:lnTo>
                    <a:pt x="1968499" y="735812"/>
                  </a:lnTo>
                  <a:close/>
                </a:path>
                <a:path extrusionOk="0" h="1582420" w="2895600">
                  <a:moveTo>
                    <a:pt x="1968499" y="736291"/>
                  </a:moveTo>
                  <a:lnTo>
                    <a:pt x="1968499" y="735812"/>
                  </a:lnTo>
                  <a:lnTo>
                    <a:pt x="1955799" y="736893"/>
                  </a:lnTo>
                  <a:lnTo>
                    <a:pt x="1841499" y="721876"/>
                  </a:lnTo>
                  <a:lnTo>
                    <a:pt x="1739899" y="733148"/>
                  </a:lnTo>
                  <a:lnTo>
                    <a:pt x="1727199" y="731947"/>
                  </a:lnTo>
                  <a:lnTo>
                    <a:pt x="1727199" y="732312"/>
                  </a:lnTo>
                  <a:lnTo>
                    <a:pt x="1739899" y="733983"/>
                  </a:lnTo>
                  <a:lnTo>
                    <a:pt x="1841499" y="722758"/>
                  </a:lnTo>
                  <a:lnTo>
                    <a:pt x="1955799" y="737658"/>
                  </a:lnTo>
                  <a:lnTo>
                    <a:pt x="1968499" y="736291"/>
                  </a:lnTo>
                  <a:close/>
                </a:path>
                <a:path extrusionOk="0" h="1582420" w="2895600">
                  <a:moveTo>
                    <a:pt x="1803399" y="763234"/>
                  </a:moveTo>
                  <a:lnTo>
                    <a:pt x="1803399" y="761739"/>
                  </a:lnTo>
                  <a:lnTo>
                    <a:pt x="1777999" y="764323"/>
                  </a:lnTo>
                  <a:lnTo>
                    <a:pt x="1777999" y="764790"/>
                  </a:lnTo>
                  <a:lnTo>
                    <a:pt x="1752599" y="767460"/>
                  </a:lnTo>
                  <a:lnTo>
                    <a:pt x="1739899" y="767617"/>
                  </a:lnTo>
                  <a:lnTo>
                    <a:pt x="1727199" y="769699"/>
                  </a:lnTo>
                  <a:lnTo>
                    <a:pt x="1727199" y="770472"/>
                  </a:lnTo>
                  <a:lnTo>
                    <a:pt x="1803399" y="763234"/>
                  </a:lnTo>
                  <a:close/>
                </a:path>
                <a:path extrusionOk="0" h="1582420" w="2895600">
                  <a:moveTo>
                    <a:pt x="1968499" y="828883"/>
                  </a:moveTo>
                  <a:lnTo>
                    <a:pt x="1968499" y="828011"/>
                  </a:lnTo>
                  <a:lnTo>
                    <a:pt x="1854199" y="812964"/>
                  </a:lnTo>
                  <a:lnTo>
                    <a:pt x="1727199" y="824322"/>
                  </a:lnTo>
                  <a:lnTo>
                    <a:pt x="1727199" y="824818"/>
                  </a:lnTo>
                  <a:lnTo>
                    <a:pt x="1854199" y="813748"/>
                  </a:lnTo>
                  <a:lnTo>
                    <a:pt x="1955799" y="828385"/>
                  </a:lnTo>
                  <a:lnTo>
                    <a:pt x="1955799" y="830032"/>
                  </a:lnTo>
                  <a:lnTo>
                    <a:pt x="1968499" y="828883"/>
                  </a:lnTo>
                  <a:close/>
                </a:path>
                <a:path extrusionOk="0" h="1582420" w="2895600">
                  <a:moveTo>
                    <a:pt x="1955799" y="829998"/>
                  </a:moveTo>
                  <a:lnTo>
                    <a:pt x="1955799" y="829215"/>
                  </a:lnTo>
                  <a:lnTo>
                    <a:pt x="1841499" y="816105"/>
                  </a:lnTo>
                  <a:lnTo>
                    <a:pt x="1739899" y="825992"/>
                  </a:lnTo>
                  <a:lnTo>
                    <a:pt x="1727199" y="824818"/>
                  </a:lnTo>
                  <a:lnTo>
                    <a:pt x="1727199" y="825165"/>
                  </a:lnTo>
                  <a:lnTo>
                    <a:pt x="1739899" y="826828"/>
                  </a:lnTo>
                  <a:lnTo>
                    <a:pt x="1841499" y="816978"/>
                  </a:lnTo>
                  <a:lnTo>
                    <a:pt x="1955799" y="829998"/>
                  </a:lnTo>
                  <a:close/>
                </a:path>
                <a:path extrusionOk="0" h="1582420" w="2895600">
                  <a:moveTo>
                    <a:pt x="1790699" y="858171"/>
                  </a:moveTo>
                  <a:lnTo>
                    <a:pt x="1790699" y="856804"/>
                  </a:lnTo>
                  <a:lnTo>
                    <a:pt x="1727199" y="862850"/>
                  </a:lnTo>
                  <a:lnTo>
                    <a:pt x="1727199" y="863631"/>
                  </a:lnTo>
                  <a:lnTo>
                    <a:pt x="1790699" y="858171"/>
                  </a:lnTo>
                  <a:close/>
                </a:path>
                <a:path extrusionOk="0" h="1582420" w="2895600">
                  <a:moveTo>
                    <a:pt x="1968499" y="921143"/>
                  </a:moveTo>
                  <a:lnTo>
                    <a:pt x="1968499" y="920273"/>
                  </a:lnTo>
                  <a:lnTo>
                    <a:pt x="1854199" y="907261"/>
                  </a:lnTo>
                  <a:lnTo>
                    <a:pt x="1727199" y="917462"/>
                  </a:lnTo>
                  <a:lnTo>
                    <a:pt x="1727199" y="917941"/>
                  </a:lnTo>
                  <a:lnTo>
                    <a:pt x="1854199" y="908055"/>
                  </a:lnTo>
                  <a:lnTo>
                    <a:pt x="1955799" y="920673"/>
                  </a:lnTo>
                  <a:lnTo>
                    <a:pt x="1955799" y="922292"/>
                  </a:lnTo>
                  <a:lnTo>
                    <a:pt x="1968499" y="921143"/>
                  </a:lnTo>
                  <a:close/>
                </a:path>
                <a:path extrusionOk="0" h="1582420" w="2895600">
                  <a:moveTo>
                    <a:pt x="1955799" y="922267"/>
                  </a:moveTo>
                  <a:lnTo>
                    <a:pt x="1955799" y="921475"/>
                  </a:lnTo>
                  <a:lnTo>
                    <a:pt x="1841499" y="909913"/>
                  </a:lnTo>
                  <a:lnTo>
                    <a:pt x="1739899" y="918792"/>
                  </a:lnTo>
                  <a:lnTo>
                    <a:pt x="1727199" y="917941"/>
                  </a:lnTo>
                  <a:lnTo>
                    <a:pt x="1727199" y="918304"/>
                  </a:lnTo>
                  <a:lnTo>
                    <a:pt x="1739899" y="919639"/>
                  </a:lnTo>
                  <a:lnTo>
                    <a:pt x="1841499" y="910780"/>
                  </a:lnTo>
                  <a:lnTo>
                    <a:pt x="1955799" y="922267"/>
                  </a:lnTo>
                  <a:close/>
                </a:path>
                <a:path extrusionOk="0" h="1582420" w="2895600">
                  <a:moveTo>
                    <a:pt x="1968499" y="959426"/>
                  </a:moveTo>
                  <a:lnTo>
                    <a:pt x="1968499" y="958660"/>
                  </a:lnTo>
                  <a:lnTo>
                    <a:pt x="1955799" y="957111"/>
                  </a:lnTo>
                  <a:lnTo>
                    <a:pt x="1854199" y="946132"/>
                  </a:lnTo>
                  <a:lnTo>
                    <a:pt x="1841499" y="946305"/>
                  </a:lnTo>
                  <a:lnTo>
                    <a:pt x="1727199" y="955553"/>
                  </a:lnTo>
                  <a:lnTo>
                    <a:pt x="1727199" y="956346"/>
                  </a:lnTo>
                  <a:lnTo>
                    <a:pt x="1854199" y="946988"/>
                  </a:lnTo>
                  <a:lnTo>
                    <a:pt x="1968499" y="959426"/>
                  </a:lnTo>
                  <a:close/>
                </a:path>
                <a:path extrusionOk="0" h="1582420" w="2895600">
                  <a:moveTo>
                    <a:pt x="1968499" y="1013744"/>
                  </a:moveTo>
                  <a:lnTo>
                    <a:pt x="1968499" y="1012872"/>
                  </a:lnTo>
                  <a:lnTo>
                    <a:pt x="1854199" y="1001538"/>
                  </a:lnTo>
                  <a:lnTo>
                    <a:pt x="1727199" y="1010187"/>
                  </a:lnTo>
                  <a:lnTo>
                    <a:pt x="1727199" y="1010699"/>
                  </a:lnTo>
                  <a:lnTo>
                    <a:pt x="1854199" y="1002343"/>
                  </a:lnTo>
                  <a:lnTo>
                    <a:pt x="1955799" y="1013276"/>
                  </a:lnTo>
                  <a:lnTo>
                    <a:pt x="1955799" y="1014784"/>
                  </a:lnTo>
                  <a:lnTo>
                    <a:pt x="1968499" y="1013744"/>
                  </a:lnTo>
                  <a:close/>
                </a:path>
                <a:path extrusionOk="0" h="1582420" w="2895600">
                  <a:moveTo>
                    <a:pt x="1955799" y="1014743"/>
                  </a:moveTo>
                  <a:lnTo>
                    <a:pt x="1955799" y="1013953"/>
                  </a:lnTo>
                  <a:lnTo>
                    <a:pt x="1841499" y="1004196"/>
                  </a:lnTo>
                  <a:lnTo>
                    <a:pt x="1739899" y="1011513"/>
                  </a:lnTo>
                  <a:lnTo>
                    <a:pt x="1727199" y="1010699"/>
                  </a:lnTo>
                  <a:lnTo>
                    <a:pt x="1727199" y="1011018"/>
                  </a:lnTo>
                  <a:lnTo>
                    <a:pt x="1739899" y="1012356"/>
                  </a:lnTo>
                  <a:lnTo>
                    <a:pt x="1841499" y="1005064"/>
                  </a:lnTo>
                  <a:lnTo>
                    <a:pt x="1955799" y="1014743"/>
                  </a:lnTo>
                  <a:close/>
                </a:path>
                <a:path extrusionOk="0" h="1582420" w="2895600">
                  <a:moveTo>
                    <a:pt x="1930399" y="1047899"/>
                  </a:moveTo>
                  <a:lnTo>
                    <a:pt x="1854199" y="1040557"/>
                  </a:lnTo>
                  <a:lnTo>
                    <a:pt x="1841499" y="1040711"/>
                  </a:lnTo>
                  <a:lnTo>
                    <a:pt x="1727199" y="1048583"/>
                  </a:lnTo>
                  <a:lnTo>
                    <a:pt x="1727199" y="1049387"/>
                  </a:lnTo>
                  <a:lnTo>
                    <a:pt x="1854199" y="1041426"/>
                  </a:lnTo>
                  <a:lnTo>
                    <a:pt x="1854199" y="1040757"/>
                  </a:lnTo>
                  <a:lnTo>
                    <a:pt x="1930399" y="1047899"/>
                  </a:lnTo>
                  <a:close/>
                </a:path>
                <a:path extrusionOk="0" h="1582420" w="2895600">
                  <a:moveTo>
                    <a:pt x="1968499" y="1106318"/>
                  </a:moveTo>
                  <a:lnTo>
                    <a:pt x="1968499" y="1105452"/>
                  </a:lnTo>
                  <a:lnTo>
                    <a:pt x="1854199" y="1095970"/>
                  </a:lnTo>
                  <a:lnTo>
                    <a:pt x="1727199" y="1103213"/>
                  </a:lnTo>
                  <a:lnTo>
                    <a:pt x="1727199" y="1103747"/>
                  </a:lnTo>
                  <a:lnTo>
                    <a:pt x="1854199" y="1096781"/>
                  </a:lnTo>
                  <a:lnTo>
                    <a:pt x="1955799" y="1105882"/>
                  </a:lnTo>
                  <a:lnTo>
                    <a:pt x="1955799" y="1107353"/>
                  </a:lnTo>
                  <a:lnTo>
                    <a:pt x="1968499" y="1106318"/>
                  </a:lnTo>
                  <a:close/>
                </a:path>
                <a:path extrusionOk="0" h="1582420" w="2895600">
                  <a:moveTo>
                    <a:pt x="1955799" y="1107328"/>
                  </a:moveTo>
                  <a:lnTo>
                    <a:pt x="1955799" y="1106527"/>
                  </a:lnTo>
                  <a:lnTo>
                    <a:pt x="1841499" y="1097951"/>
                  </a:lnTo>
                  <a:lnTo>
                    <a:pt x="1739899" y="1104428"/>
                  </a:lnTo>
                  <a:lnTo>
                    <a:pt x="1727199" y="1103747"/>
                  </a:lnTo>
                  <a:lnTo>
                    <a:pt x="1727199" y="1104065"/>
                  </a:lnTo>
                  <a:lnTo>
                    <a:pt x="1739899" y="1105266"/>
                  </a:lnTo>
                  <a:lnTo>
                    <a:pt x="1841499" y="1098800"/>
                  </a:lnTo>
                  <a:lnTo>
                    <a:pt x="1955799" y="1107328"/>
                  </a:lnTo>
                  <a:close/>
                </a:path>
                <a:path extrusionOk="0" h="1582420" w="2895600">
                  <a:moveTo>
                    <a:pt x="1968499" y="1144593"/>
                  </a:moveTo>
                  <a:lnTo>
                    <a:pt x="1968499" y="1143800"/>
                  </a:lnTo>
                  <a:lnTo>
                    <a:pt x="1955799" y="1142704"/>
                  </a:lnTo>
                  <a:lnTo>
                    <a:pt x="1856368" y="1135068"/>
                  </a:lnTo>
                  <a:lnTo>
                    <a:pt x="1841499" y="1135031"/>
                  </a:lnTo>
                  <a:lnTo>
                    <a:pt x="1727199" y="1141543"/>
                  </a:lnTo>
                  <a:lnTo>
                    <a:pt x="1727199" y="1142342"/>
                  </a:lnTo>
                  <a:lnTo>
                    <a:pt x="1854199" y="1135763"/>
                  </a:lnTo>
                  <a:lnTo>
                    <a:pt x="1968499" y="1144593"/>
                  </a:lnTo>
                  <a:close/>
                </a:path>
                <a:path extrusionOk="0" h="1582420" w="2895600">
                  <a:moveTo>
                    <a:pt x="1968499" y="1198898"/>
                  </a:moveTo>
                  <a:lnTo>
                    <a:pt x="1968499" y="1198046"/>
                  </a:lnTo>
                  <a:lnTo>
                    <a:pt x="1854199" y="1190306"/>
                  </a:lnTo>
                  <a:lnTo>
                    <a:pt x="1727199" y="1196173"/>
                  </a:lnTo>
                  <a:lnTo>
                    <a:pt x="1727199" y="1196713"/>
                  </a:lnTo>
                  <a:lnTo>
                    <a:pt x="1854199" y="1191122"/>
                  </a:lnTo>
                  <a:lnTo>
                    <a:pt x="1955799" y="1198448"/>
                  </a:lnTo>
                  <a:lnTo>
                    <a:pt x="1955799" y="1199648"/>
                  </a:lnTo>
                  <a:lnTo>
                    <a:pt x="1968499" y="1198898"/>
                  </a:lnTo>
                  <a:close/>
                </a:path>
                <a:path extrusionOk="0" h="1582420" w="2895600">
                  <a:moveTo>
                    <a:pt x="1955799" y="1199643"/>
                  </a:moveTo>
                  <a:lnTo>
                    <a:pt x="1955799" y="1198834"/>
                  </a:lnTo>
                  <a:lnTo>
                    <a:pt x="1841499" y="1192282"/>
                  </a:lnTo>
                  <a:lnTo>
                    <a:pt x="1739899" y="1197161"/>
                  </a:lnTo>
                  <a:lnTo>
                    <a:pt x="1727199" y="1196713"/>
                  </a:lnTo>
                  <a:lnTo>
                    <a:pt x="1727199" y="1197020"/>
                  </a:lnTo>
                  <a:lnTo>
                    <a:pt x="1739899" y="1197994"/>
                  </a:lnTo>
                  <a:lnTo>
                    <a:pt x="1841499" y="1193134"/>
                  </a:lnTo>
                  <a:lnTo>
                    <a:pt x="1955799" y="1199643"/>
                  </a:lnTo>
                  <a:close/>
                </a:path>
                <a:path extrusionOk="0" h="1582420" w="2895600">
                  <a:moveTo>
                    <a:pt x="1968499" y="1236910"/>
                  </a:moveTo>
                  <a:lnTo>
                    <a:pt x="1968499" y="1236102"/>
                  </a:lnTo>
                  <a:lnTo>
                    <a:pt x="1955799" y="1235259"/>
                  </a:lnTo>
                  <a:lnTo>
                    <a:pt x="1858033" y="1229442"/>
                  </a:lnTo>
                  <a:lnTo>
                    <a:pt x="1841499" y="1229318"/>
                  </a:lnTo>
                  <a:lnTo>
                    <a:pt x="1727199" y="1234571"/>
                  </a:lnTo>
                  <a:lnTo>
                    <a:pt x="1727199" y="1235381"/>
                  </a:lnTo>
                  <a:lnTo>
                    <a:pt x="1854199" y="1230067"/>
                  </a:lnTo>
                  <a:lnTo>
                    <a:pt x="1968499" y="1236910"/>
                  </a:lnTo>
                  <a:close/>
                </a:path>
                <a:path extrusionOk="0" h="1582420" w="2895600">
                  <a:moveTo>
                    <a:pt x="1968499" y="1291206"/>
                  </a:moveTo>
                  <a:lnTo>
                    <a:pt x="1968499" y="1290368"/>
                  </a:lnTo>
                  <a:lnTo>
                    <a:pt x="1854199" y="1284617"/>
                  </a:lnTo>
                  <a:lnTo>
                    <a:pt x="1727199" y="1289207"/>
                  </a:lnTo>
                  <a:lnTo>
                    <a:pt x="1727199" y="1290048"/>
                  </a:lnTo>
                  <a:lnTo>
                    <a:pt x="1739899" y="1290613"/>
                  </a:lnTo>
                  <a:lnTo>
                    <a:pt x="1739899" y="1289684"/>
                  </a:lnTo>
                  <a:lnTo>
                    <a:pt x="1854199" y="1285428"/>
                  </a:lnTo>
                  <a:lnTo>
                    <a:pt x="1955799" y="1290810"/>
                  </a:lnTo>
                  <a:lnTo>
                    <a:pt x="1955799" y="1291962"/>
                  </a:lnTo>
                  <a:lnTo>
                    <a:pt x="1968499" y="1291206"/>
                  </a:lnTo>
                  <a:close/>
                </a:path>
                <a:path extrusionOk="0" h="1582420" w="2895600">
                  <a:moveTo>
                    <a:pt x="1968499" y="1329543"/>
                  </a:moveTo>
                  <a:lnTo>
                    <a:pt x="1968499" y="1328732"/>
                  </a:lnTo>
                  <a:lnTo>
                    <a:pt x="1955799" y="1328096"/>
                  </a:lnTo>
                  <a:lnTo>
                    <a:pt x="1858033" y="1323754"/>
                  </a:lnTo>
                  <a:lnTo>
                    <a:pt x="1841499" y="1323664"/>
                  </a:lnTo>
                  <a:lnTo>
                    <a:pt x="1727199" y="1327505"/>
                  </a:lnTo>
                  <a:lnTo>
                    <a:pt x="1727199" y="1328319"/>
                  </a:lnTo>
                  <a:lnTo>
                    <a:pt x="1854199" y="1324428"/>
                  </a:lnTo>
                  <a:lnTo>
                    <a:pt x="1968499" y="1329543"/>
                  </a:lnTo>
                  <a:close/>
                </a:path>
                <a:path extrusionOk="0" h="1582420" w="2895600">
                  <a:moveTo>
                    <a:pt x="1968499" y="1383832"/>
                  </a:moveTo>
                  <a:lnTo>
                    <a:pt x="1968499" y="1382985"/>
                  </a:lnTo>
                  <a:lnTo>
                    <a:pt x="1854199" y="1378972"/>
                  </a:lnTo>
                  <a:lnTo>
                    <a:pt x="1727199" y="1382140"/>
                  </a:lnTo>
                  <a:lnTo>
                    <a:pt x="1727199" y="1382978"/>
                  </a:lnTo>
                  <a:lnTo>
                    <a:pt x="1739899" y="1383414"/>
                  </a:lnTo>
                  <a:lnTo>
                    <a:pt x="1777999" y="1382477"/>
                  </a:lnTo>
                  <a:lnTo>
                    <a:pt x="1777999" y="1381679"/>
                  </a:lnTo>
                  <a:lnTo>
                    <a:pt x="1841499" y="1380069"/>
                  </a:lnTo>
                  <a:lnTo>
                    <a:pt x="1842286" y="1380093"/>
                  </a:lnTo>
                  <a:lnTo>
                    <a:pt x="1854199" y="1379799"/>
                  </a:lnTo>
                  <a:lnTo>
                    <a:pt x="1955799" y="1383434"/>
                  </a:lnTo>
                  <a:lnTo>
                    <a:pt x="1955799" y="1384370"/>
                  </a:lnTo>
                  <a:lnTo>
                    <a:pt x="1968499" y="1383832"/>
                  </a:lnTo>
                  <a:close/>
                </a:path>
                <a:path extrusionOk="0" h="1582420" w="2895600">
                  <a:moveTo>
                    <a:pt x="1968499" y="1422077"/>
                  </a:moveTo>
                  <a:lnTo>
                    <a:pt x="1968499" y="1421265"/>
                  </a:lnTo>
                  <a:lnTo>
                    <a:pt x="1955799" y="1420824"/>
                  </a:lnTo>
                  <a:lnTo>
                    <a:pt x="1859645" y="1417899"/>
                  </a:lnTo>
                  <a:lnTo>
                    <a:pt x="1841499" y="1417778"/>
                  </a:lnTo>
                  <a:lnTo>
                    <a:pt x="1727199" y="1420460"/>
                  </a:lnTo>
                  <a:lnTo>
                    <a:pt x="1727199" y="1421285"/>
                  </a:lnTo>
                  <a:lnTo>
                    <a:pt x="1854199" y="1418571"/>
                  </a:lnTo>
                  <a:lnTo>
                    <a:pt x="1968499" y="1422077"/>
                  </a:lnTo>
                  <a:close/>
                </a:path>
                <a:path extrusionOk="0" h="1582420" w="2895600">
                  <a:moveTo>
                    <a:pt x="1968499" y="1476381"/>
                  </a:moveTo>
                  <a:lnTo>
                    <a:pt x="1968499" y="1475531"/>
                  </a:lnTo>
                  <a:lnTo>
                    <a:pt x="1854199" y="1473121"/>
                  </a:lnTo>
                  <a:lnTo>
                    <a:pt x="1727199" y="1475133"/>
                  </a:lnTo>
                  <a:lnTo>
                    <a:pt x="1727199" y="1475987"/>
                  </a:lnTo>
                  <a:lnTo>
                    <a:pt x="1841499" y="1474000"/>
                  </a:lnTo>
                  <a:lnTo>
                    <a:pt x="1861058" y="1474100"/>
                  </a:lnTo>
                  <a:lnTo>
                    <a:pt x="1955799" y="1476074"/>
                  </a:lnTo>
                  <a:lnTo>
                    <a:pt x="1968499" y="1476381"/>
                  </a:lnTo>
                  <a:close/>
                </a:path>
                <a:path extrusionOk="0" h="1582420" w="2895600">
                  <a:moveTo>
                    <a:pt x="1841499" y="257389"/>
                  </a:moveTo>
                  <a:lnTo>
                    <a:pt x="1841499" y="255672"/>
                  </a:lnTo>
                  <a:lnTo>
                    <a:pt x="1739899" y="270450"/>
                  </a:lnTo>
                  <a:lnTo>
                    <a:pt x="1739899" y="271400"/>
                  </a:lnTo>
                  <a:lnTo>
                    <a:pt x="1752599" y="271713"/>
                  </a:lnTo>
                  <a:lnTo>
                    <a:pt x="1752599" y="270802"/>
                  </a:lnTo>
                  <a:lnTo>
                    <a:pt x="1777999" y="266680"/>
                  </a:lnTo>
                  <a:lnTo>
                    <a:pt x="1790699" y="264686"/>
                  </a:lnTo>
                  <a:lnTo>
                    <a:pt x="1790699" y="263528"/>
                  </a:lnTo>
                  <a:lnTo>
                    <a:pt x="1803399" y="261776"/>
                  </a:lnTo>
                  <a:lnTo>
                    <a:pt x="1803399" y="294301"/>
                  </a:lnTo>
                  <a:lnTo>
                    <a:pt x="1816099" y="292398"/>
                  </a:lnTo>
                  <a:lnTo>
                    <a:pt x="1816099" y="261813"/>
                  </a:lnTo>
                  <a:lnTo>
                    <a:pt x="1841499" y="257389"/>
                  </a:lnTo>
                  <a:close/>
                </a:path>
                <a:path extrusionOk="0" h="1582420" w="2895600">
                  <a:moveTo>
                    <a:pt x="1841499" y="351259"/>
                  </a:moveTo>
                  <a:lnTo>
                    <a:pt x="1841499" y="349572"/>
                  </a:lnTo>
                  <a:lnTo>
                    <a:pt x="1739899" y="363182"/>
                  </a:lnTo>
                  <a:lnTo>
                    <a:pt x="1739899" y="364184"/>
                  </a:lnTo>
                  <a:lnTo>
                    <a:pt x="1752599" y="364557"/>
                  </a:lnTo>
                  <a:lnTo>
                    <a:pt x="1752599" y="363767"/>
                  </a:lnTo>
                  <a:lnTo>
                    <a:pt x="1777999" y="359776"/>
                  </a:lnTo>
                  <a:lnTo>
                    <a:pt x="1777999" y="359140"/>
                  </a:lnTo>
                  <a:lnTo>
                    <a:pt x="1803399" y="355259"/>
                  </a:lnTo>
                  <a:lnTo>
                    <a:pt x="1803399" y="387924"/>
                  </a:lnTo>
                  <a:lnTo>
                    <a:pt x="1816099" y="386180"/>
                  </a:lnTo>
                  <a:lnTo>
                    <a:pt x="1816099" y="355413"/>
                  </a:lnTo>
                  <a:lnTo>
                    <a:pt x="1841499" y="351259"/>
                  </a:lnTo>
                  <a:close/>
                </a:path>
                <a:path extrusionOk="0" h="1582420" w="2895600">
                  <a:moveTo>
                    <a:pt x="1841499" y="444305"/>
                  </a:moveTo>
                  <a:lnTo>
                    <a:pt x="1841499" y="443402"/>
                  </a:lnTo>
                  <a:lnTo>
                    <a:pt x="1739899" y="456124"/>
                  </a:lnTo>
                  <a:lnTo>
                    <a:pt x="1739899" y="457099"/>
                  </a:lnTo>
                  <a:lnTo>
                    <a:pt x="1752599" y="457471"/>
                  </a:lnTo>
                  <a:lnTo>
                    <a:pt x="1752599" y="456697"/>
                  </a:lnTo>
                  <a:lnTo>
                    <a:pt x="1777999" y="452988"/>
                  </a:lnTo>
                  <a:lnTo>
                    <a:pt x="1777999" y="452386"/>
                  </a:lnTo>
                  <a:lnTo>
                    <a:pt x="1803399" y="448779"/>
                  </a:lnTo>
                  <a:lnTo>
                    <a:pt x="1803399" y="481751"/>
                  </a:lnTo>
                  <a:lnTo>
                    <a:pt x="1816099" y="480127"/>
                  </a:lnTo>
                  <a:lnTo>
                    <a:pt x="1816099" y="448207"/>
                  </a:lnTo>
                  <a:lnTo>
                    <a:pt x="1841499" y="444305"/>
                  </a:lnTo>
                  <a:close/>
                </a:path>
                <a:path extrusionOk="0" h="1582420" w="2895600">
                  <a:moveTo>
                    <a:pt x="1841499" y="539039"/>
                  </a:moveTo>
                  <a:lnTo>
                    <a:pt x="1841499" y="537376"/>
                  </a:lnTo>
                  <a:lnTo>
                    <a:pt x="1739899" y="548950"/>
                  </a:lnTo>
                  <a:lnTo>
                    <a:pt x="1739899" y="549940"/>
                  </a:lnTo>
                  <a:lnTo>
                    <a:pt x="1752599" y="550283"/>
                  </a:lnTo>
                  <a:lnTo>
                    <a:pt x="1752599" y="549552"/>
                  </a:lnTo>
                  <a:lnTo>
                    <a:pt x="1777999" y="546161"/>
                  </a:lnTo>
                  <a:lnTo>
                    <a:pt x="1777999" y="545632"/>
                  </a:lnTo>
                  <a:lnTo>
                    <a:pt x="1799048" y="543725"/>
                  </a:lnTo>
                  <a:lnTo>
                    <a:pt x="1803399" y="543159"/>
                  </a:lnTo>
                  <a:lnTo>
                    <a:pt x="1803399" y="575619"/>
                  </a:lnTo>
                  <a:lnTo>
                    <a:pt x="1816099" y="574133"/>
                  </a:lnTo>
                  <a:lnTo>
                    <a:pt x="1816099" y="542557"/>
                  </a:lnTo>
                  <a:lnTo>
                    <a:pt x="1841499" y="539039"/>
                  </a:lnTo>
                  <a:close/>
                </a:path>
                <a:path extrusionOk="0" h="1582420" w="2895600">
                  <a:moveTo>
                    <a:pt x="1841499" y="632946"/>
                  </a:moveTo>
                  <a:lnTo>
                    <a:pt x="1841499" y="631419"/>
                  </a:lnTo>
                  <a:lnTo>
                    <a:pt x="1739899" y="642096"/>
                  </a:lnTo>
                  <a:lnTo>
                    <a:pt x="1739899" y="643023"/>
                  </a:lnTo>
                  <a:lnTo>
                    <a:pt x="1751840" y="643236"/>
                  </a:lnTo>
                  <a:lnTo>
                    <a:pt x="1752599" y="643317"/>
                  </a:lnTo>
                  <a:lnTo>
                    <a:pt x="1777999" y="640286"/>
                  </a:lnTo>
                  <a:lnTo>
                    <a:pt x="1777999" y="639659"/>
                  </a:lnTo>
                  <a:lnTo>
                    <a:pt x="1803399" y="636761"/>
                  </a:lnTo>
                  <a:lnTo>
                    <a:pt x="1803399" y="669453"/>
                  </a:lnTo>
                  <a:lnTo>
                    <a:pt x="1816099" y="668090"/>
                  </a:lnTo>
                  <a:lnTo>
                    <a:pt x="1816099" y="636230"/>
                  </a:lnTo>
                  <a:lnTo>
                    <a:pt x="1841499" y="632946"/>
                  </a:lnTo>
                  <a:close/>
                </a:path>
                <a:path extrusionOk="0" h="1582420" w="2895600">
                  <a:moveTo>
                    <a:pt x="1841499" y="726841"/>
                  </a:moveTo>
                  <a:lnTo>
                    <a:pt x="1841499" y="725303"/>
                  </a:lnTo>
                  <a:lnTo>
                    <a:pt x="1739899" y="734970"/>
                  </a:lnTo>
                  <a:lnTo>
                    <a:pt x="1739899" y="735946"/>
                  </a:lnTo>
                  <a:lnTo>
                    <a:pt x="1752599" y="736291"/>
                  </a:lnTo>
                  <a:lnTo>
                    <a:pt x="1752599" y="735585"/>
                  </a:lnTo>
                  <a:lnTo>
                    <a:pt x="1777999" y="732773"/>
                  </a:lnTo>
                  <a:lnTo>
                    <a:pt x="1777999" y="733068"/>
                  </a:lnTo>
                  <a:lnTo>
                    <a:pt x="1803399" y="730257"/>
                  </a:lnTo>
                  <a:lnTo>
                    <a:pt x="1803399" y="763234"/>
                  </a:lnTo>
                  <a:lnTo>
                    <a:pt x="1816099" y="762028"/>
                  </a:lnTo>
                  <a:lnTo>
                    <a:pt x="1816099" y="729803"/>
                  </a:lnTo>
                  <a:lnTo>
                    <a:pt x="1841499" y="726841"/>
                  </a:lnTo>
                  <a:close/>
                </a:path>
                <a:path extrusionOk="0" h="1582420" w="2895600">
                  <a:moveTo>
                    <a:pt x="1841499" y="820880"/>
                  </a:moveTo>
                  <a:lnTo>
                    <a:pt x="1841499" y="819365"/>
                  </a:lnTo>
                  <a:lnTo>
                    <a:pt x="1739899" y="827740"/>
                  </a:lnTo>
                  <a:lnTo>
                    <a:pt x="1739899" y="828687"/>
                  </a:lnTo>
                  <a:lnTo>
                    <a:pt x="1751840" y="828929"/>
                  </a:lnTo>
                  <a:lnTo>
                    <a:pt x="1752599" y="829030"/>
                  </a:lnTo>
                  <a:lnTo>
                    <a:pt x="1777999" y="826539"/>
                  </a:lnTo>
                  <a:lnTo>
                    <a:pt x="1777999" y="826115"/>
                  </a:lnTo>
                  <a:lnTo>
                    <a:pt x="1803399" y="823753"/>
                  </a:lnTo>
                  <a:lnTo>
                    <a:pt x="1803399" y="857079"/>
                  </a:lnTo>
                  <a:lnTo>
                    <a:pt x="1816099" y="855987"/>
                  </a:lnTo>
                  <a:lnTo>
                    <a:pt x="1816099" y="823475"/>
                  </a:lnTo>
                  <a:lnTo>
                    <a:pt x="1841499" y="820880"/>
                  </a:lnTo>
                  <a:close/>
                </a:path>
                <a:path extrusionOk="0" h="1582420" w="2895600">
                  <a:moveTo>
                    <a:pt x="1751840" y="859886"/>
                  </a:moveTo>
                  <a:lnTo>
                    <a:pt x="1739899" y="859961"/>
                  </a:lnTo>
                  <a:lnTo>
                    <a:pt x="1739899" y="860833"/>
                  </a:lnTo>
                  <a:lnTo>
                    <a:pt x="1751840" y="859886"/>
                  </a:lnTo>
                  <a:close/>
                </a:path>
                <a:path extrusionOk="0" h="1582420" w="2895600">
                  <a:moveTo>
                    <a:pt x="1955799" y="1291955"/>
                  </a:moveTo>
                  <a:lnTo>
                    <a:pt x="1955799" y="1291133"/>
                  </a:lnTo>
                  <a:lnTo>
                    <a:pt x="1841499" y="1286014"/>
                  </a:lnTo>
                  <a:lnTo>
                    <a:pt x="1739899" y="1289778"/>
                  </a:lnTo>
                  <a:lnTo>
                    <a:pt x="1739899" y="1290613"/>
                  </a:lnTo>
                  <a:lnTo>
                    <a:pt x="1841499" y="1286856"/>
                  </a:lnTo>
                  <a:lnTo>
                    <a:pt x="1955799" y="1291955"/>
                  </a:lnTo>
                  <a:close/>
                </a:path>
                <a:path extrusionOk="0" h="1582420" w="2895600">
                  <a:moveTo>
                    <a:pt x="1752599" y="859881"/>
                  </a:moveTo>
                  <a:lnTo>
                    <a:pt x="1751840" y="859886"/>
                  </a:lnTo>
                  <a:lnTo>
                    <a:pt x="1752599" y="859881"/>
                  </a:lnTo>
                  <a:close/>
                </a:path>
                <a:path extrusionOk="0" h="1582420" w="2895600">
                  <a:moveTo>
                    <a:pt x="1777999" y="267596"/>
                  </a:moveTo>
                  <a:lnTo>
                    <a:pt x="1777999" y="266748"/>
                  </a:lnTo>
                  <a:lnTo>
                    <a:pt x="1752599" y="270802"/>
                  </a:lnTo>
                  <a:lnTo>
                    <a:pt x="1752599" y="271774"/>
                  </a:lnTo>
                  <a:lnTo>
                    <a:pt x="1777999" y="267596"/>
                  </a:lnTo>
                  <a:close/>
                </a:path>
                <a:path extrusionOk="0" h="1582420" w="2895600">
                  <a:moveTo>
                    <a:pt x="1777999" y="360782"/>
                  </a:moveTo>
                  <a:lnTo>
                    <a:pt x="1777999" y="359933"/>
                  </a:lnTo>
                  <a:lnTo>
                    <a:pt x="1752599" y="363889"/>
                  </a:lnTo>
                  <a:lnTo>
                    <a:pt x="1752599" y="364698"/>
                  </a:lnTo>
                  <a:lnTo>
                    <a:pt x="1777999" y="360782"/>
                  </a:lnTo>
                  <a:close/>
                </a:path>
                <a:path extrusionOk="0" h="1582420" w="2895600">
                  <a:moveTo>
                    <a:pt x="1777999" y="453903"/>
                  </a:moveTo>
                  <a:lnTo>
                    <a:pt x="1777999" y="453056"/>
                  </a:lnTo>
                  <a:lnTo>
                    <a:pt x="1752599" y="456751"/>
                  </a:lnTo>
                  <a:lnTo>
                    <a:pt x="1752599" y="457551"/>
                  </a:lnTo>
                  <a:lnTo>
                    <a:pt x="1777999" y="453903"/>
                  </a:lnTo>
                  <a:close/>
                </a:path>
                <a:path extrusionOk="0" h="1582420" w="2895600">
                  <a:moveTo>
                    <a:pt x="1777999" y="547078"/>
                  </a:moveTo>
                  <a:lnTo>
                    <a:pt x="1777999" y="546231"/>
                  </a:lnTo>
                  <a:lnTo>
                    <a:pt x="1752599" y="549590"/>
                  </a:lnTo>
                  <a:lnTo>
                    <a:pt x="1752599" y="550401"/>
                  </a:lnTo>
                  <a:lnTo>
                    <a:pt x="1777999" y="547078"/>
                  </a:lnTo>
                  <a:close/>
                </a:path>
                <a:path extrusionOk="0" h="1582420" w="2895600">
                  <a:moveTo>
                    <a:pt x="1777999" y="733757"/>
                  </a:moveTo>
                  <a:lnTo>
                    <a:pt x="1777999" y="732927"/>
                  </a:lnTo>
                  <a:lnTo>
                    <a:pt x="1752599" y="735585"/>
                  </a:lnTo>
                  <a:lnTo>
                    <a:pt x="1752599" y="736407"/>
                  </a:lnTo>
                  <a:lnTo>
                    <a:pt x="1777999" y="733757"/>
                  </a:lnTo>
                  <a:close/>
                </a:path>
                <a:path extrusionOk="0" h="1582420" w="2895600">
                  <a:moveTo>
                    <a:pt x="1803399" y="857079"/>
                  </a:moveTo>
                  <a:lnTo>
                    <a:pt x="1803399" y="854853"/>
                  </a:lnTo>
                  <a:lnTo>
                    <a:pt x="1777999" y="857111"/>
                  </a:lnTo>
                  <a:lnTo>
                    <a:pt x="1777999" y="857511"/>
                  </a:lnTo>
                  <a:lnTo>
                    <a:pt x="1752599" y="859825"/>
                  </a:lnTo>
                  <a:lnTo>
                    <a:pt x="1790699" y="856804"/>
                  </a:lnTo>
                  <a:lnTo>
                    <a:pt x="1790699" y="858171"/>
                  </a:lnTo>
                  <a:lnTo>
                    <a:pt x="1803399" y="857079"/>
                  </a:lnTo>
                  <a:close/>
                </a:path>
                <a:path extrusionOk="0" h="1582420" w="2895600">
                  <a:moveTo>
                    <a:pt x="1803399" y="356113"/>
                  </a:moveTo>
                  <a:lnTo>
                    <a:pt x="1803399" y="355259"/>
                  </a:lnTo>
                  <a:lnTo>
                    <a:pt x="1777999" y="359201"/>
                  </a:lnTo>
                  <a:lnTo>
                    <a:pt x="1777999" y="360010"/>
                  </a:lnTo>
                  <a:lnTo>
                    <a:pt x="1803399" y="356113"/>
                  </a:lnTo>
                  <a:close/>
                </a:path>
                <a:path extrusionOk="0" h="1582420" w="2895600">
                  <a:moveTo>
                    <a:pt x="1803399" y="449669"/>
                  </a:moveTo>
                  <a:lnTo>
                    <a:pt x="1803399" y="448822"/>
                  </a:lnTo>
                  <a:lnTo>
                    <a:pt x="1777999" y="452413"/>
                  </a:lnTo>
                  <a:lnTo>
                    <a:pt x="1777999" y="453222"/>
                  </a:lnTo>
                  <a:lnTo>
                    <a:pt x="1803399" y="449669"/>
                  </a:lnTo>
                  <a:close/>
                </a:path>
                <a:path extrusionOk="0" h="1582420" w="2895600">
                  <a:moveTo>
                    <a:pt x="1798938" y="543740"/>
                  </a:moveTo>
                  <a:lnTo>
                    <a:pt x="1777999" y="545657"/>
                  </a:lnTo>
                  <a:lnTo>
                    <a:pt x="1777999" y="546465"/>
                  </a:lnTo>
                  <a:lnTo>
                    <a:pt x="1798938" y="543740"/>
                  </a:lnTo>
                  <a:close/>
                </a:path>
                <a:path extrusionOk="0" h="1582420" w="2895600">
                  <a:moveTo>
                    <a:pt x="1842286" y="1380093"/>
                  </a:moveTo>
                  <a:lnTo>
                    <a:pt x="1841499" y="1380069"/>
                  </a:lnTo>
                  <a:lnTo>
                    <a:pt x="1777999" y="1381679"/>
                  </a:lnTo>
                  <a:lnTo>
                    <a:pt x="1842286" y="1380093"/>
                  </a:lnTo>
                  <a:close/>
                </a:path>
                <a:path extrusionOk="0" h="1582420" w="2895600">
                  <a:moveTo>
                    <a:pt x="1955799" y="1384363"/>
                  </a:moveTo>
                  <a:lnTo>
                    <a:pt x="1955799" y="1383555"/>
                  </a:lnTo>
                  <a:lnTo>
                    <a:pt x="1842286" y="1380093"/>
                  </a:lnTo>
                  <a:lnTo>
                    <a:pt x="1777999" y="1381679"/>
                  </a:lnTo>
                  <a:lnTo>
                    <a:pt x="1777999" y="1382477"/>
                  </a:lnTo>
                  <a:lnTo>
                    <a:pt x="1841499" y="1380915"/>
                  </a:lnTo>
                  <a:lnTo>
                    <a:pt x="1955799" y="1384363"/>
                  </a:lnTo>
                  <a:close/>
                </a:path>
                <a:path extrusionOk="0" h="1582420" w="2895600">
                  <a:moveTo>
                    <a:pt x="1955799" y="180752"/>
                  </a:moveTo>
                  <a:lnTo>
                    <a:pt x="1955799" y="180054"/>
                  </a:lnTo>
                  <a:lnTo>
                    <a:pt x="1892299" y="164127"/>
                  </a:lnTo>
                  <a:lnTo>
                    <a:pt x="1892299" y="140943"/>
                  </a:lnTo>
                  <a:lnTo>
                    <a:pt x="1841499" y="128981"/>
                  </a:lnTo>
                  <a:lnTo>
                    <a:pt x="1790699" y="137512"/>
                  </a:lnTo>
                  <a:lnTo>
                    <a:pt x="1790699" y="138255"/>
                  </a:lnTo>
                  <a:lnTo>
                    <a:pt x="1841499" y="129874"/>
                  </a:lnTo>
                  <a:lnTo>
                    <a:pt x="1879599" y="141643"/>
                  </a:lnTo>
                  <a:lnTo>
                    <a:pt x="1879599" y="163203"/>
                  </a:lnTo>
                  <a:lnTo>
                    <a:pt x="1955799" y="180752"/>
                  </a:lnTo>
                  <a:close/>
                </a:path>
                <a:path extrusionOk="0" h="1582420" w="2895600">
                  <a:moveTo>
                    <a:pt x="1828799" y="145836"/>
                  </a:moveTo>
                  <a:lnTo>
                    <a:pt x="1828799" y="145134"/>
                  </a:lnTo>
                  <a:lnTo>
                    <a:pt x="1803399" y="138261"/>
                  </a:lnTo>
                  <a:lnTo>
                    <a:pt x="1790699" y="140968"/>
                  </a:lnTo>
                  <a:lnTo>
                    <a:pt x="1790699" y="141466"/>
                  </a:lnTo>
                  <a:lnTo>
                    <a:pt x="1803399" y="139170"/>
                  </a:lnTo>
                  <a:lnTo>
                    <a:pt x="1828799" y="145836"/>
                  </a:lnTo>
                  <a:close/>
                </a:path>
                <a:path extrusionOk="0" h="1582420" w="2895600">
                  <a:moveTo>
                    <a:pt x="1803399" y="262667"/>
                  </a:moveTo>
                  <a:lnTo>
                    <a:pt x="1803399" y="261820"/>
                  </a:lnTo>
                  <a:lnTo>
                    <a:pt x="1790699" y="263528"/>
                  </a:lnTo>
                  <a:lnTo>
                    <a:pt x="1790699" y="264686"/>
                  </a:lnTo>
                  <a:lnTo>
                    <a:pt x="1803399" y="262667"/>
                  </a:lnTo>
                  <a:close/>
                </a:path>
                <a:path extrusionOk="0" h="1582420" w="2895600">
                  <a:moveTo>
                    <a:pt x="1854199" y="286687"/>
                  </a:moveTo>
                  <a:lnTo>
                    <a:pt x="1854199" y="285789"/>
                  </a:lnTo>
                  <a:lnTo>
                    <a:pt x="1841499" y="286153"/>
                  </a:lnTo>
                  <a:lnTo>
                    <a:pt x="1841499" y="287295"/>
                  </a:lnTo>
                  <a:lnTo>
                    <a:pt x="1816099" y="291694"/>
                  </a:lnTo>
                  <a:lnTo>
                    <a:pt x="1816099" y="292398"/>
                  </a:lnTo>
                  <a:lnTo>
                    <a:pt x="1854199" y="286687"/>
                  </a:lnTo>
                  <a:close/>
                </a:path>
                <a:path extrusionOk="0" h="1582420" w="2895600">
                  <a:moveTo>
                    <a:pt x="1854199" y="380948"/>
                  </a:moveTo>
                  <a:lnTo>
                    <a:pt x="1854199" y="380048"/>
                  </a:lnTo>
                  <a:lnTo>
                    <a:pt x="1841499" y="380384"/>
                  </a:lnTo>
                  <a:lnTo>
                    <a:pt x="1841499" y="381445"/>
                  </a:lnTo>
                  <a:lnTo>
                    <a:pt x="1816099" y="385470"/>
                  </a:lnTo>
                  <a:lnTo>
                    <a:pt x="1816099" y="386180"/>
                  </a:lnTo>
                  <a:lnTo>
                    <a:pt x="1854199" y="380948"/>
                  </a:lnTo>
                  <a:close/>
                </a:path>
                <a:path extrusionOk="0" h="1582420" w="2895600">
                  <a:moveTo>
                    <a:pt x="1841499" y="445350"/>
                  </a:moveTo>
                  <a:lnTo>
                    <a:pt x="1841499" y="444514"/>
                  </a:lnTo>
                  <a:lnTo>
                    <a:pt x="1816099" y="448362"/>
                  </a:lnTo>
                  <a:lnTo>
                    <a:pt x="1816099" y="449190"/>
                  </a:lnTo>
                  <a:lnTo>
                    <a:pt x="1841499" y="445350"/>
                  </a:lnTo>
                  <a:close/>
                </a:path>
                <a:path extrusionOk="0" h="1582420" w="2895600">
                  <a:moveTo>
                    <a:pt x="1854199" y="475254"/>
                  </a:moveTo>
                  <a:lnTo>
                    <a:pt x="1854199" y="474366"/>
                  </a:lnTo>
                  <a:lnTo>
                    <a:pt x="1841499" y="474670"/>
                  </a:lnTo>
                  <a:lnTo>
                    <a:pt x="1841499" y="475654"/>
                  </a:lnTo>
                  <a:lnTo>
                    <a:pt x="1816099" y="479401"/>
                  </a:lnTo>
                  <a:lnTo>
                    <a:pt x="1816099" y="480127"/>
                  </a:lnTo>
                  <a:lnTo>
                    <a:pt x="1854199" y="475254"/>
                  </a:lnTo>
                  <a:close/>
                </a:path>
                <a:path extrusionOk="0" h="1582420" w="2895600">
                  <a:moveTo>
                    <a:pt x="1854199" y="569676"/>
                  </a:moveTo>
                  <a:lnTo>
                    <a:pt x="1854199" y="568786"/>
                  </a:lnTo>
                  <a:lnTo>
                    <a:pt x="1841499" y="569067"/>
                  </a:lnTo>
                  <a:lnTo>
                    <a:pt x="1841499" y="569962"/>
                  </a:lnTo>
                  <a:lnTo>
                    <a:pt x="1816099" y="573394"/>
                  </a:lnTo>
                  <a:lnTo>
                    <a:pt x="1816099" y="574133"/>
                  </a:lnTo>
                  <a:lnTo>
                    <a:pt x="1854199" y="569676"/>
                  </a:lnTo>
                  <a:close/>
                </a:path>
                <a:path extrusionOk="0" h="1582420" w="2895600">
                  <a:moveTo>
                    <a:pt x="1854199" y="664003"/>
                  </a:moveTo>
                  <a:lnTo>
                    <a:pt x="1854199" y="663120"/>
                  </a:lnTo>
                  <a:lnTo>
                    <a:pt x="1841499" y="663379"/>
                  </a:lnTo>
                  <a:lnTo>
                    <a:pt x="1841499" y="664201"/>
                  </a:lnTo>
                  <a:lnTo>
                    <a:pt x="1816099" y="667344"/>
                  </a:lnTo>
                  <a:lnTo>
                    <a:pt x="1816099" y="668090"/>
                  </a:lnTo>
                  <a:lnTo>
                    <a:pt x="1854199" y="664003"/>
                  </a:lnTo>
                  <a:close/>
                </a:path>
                <a:path extrusionOk="0" h="1582420" w="2895600">
                  <a:moveTo>
                    <a:pt x="1854199" y="758410"/>
                  </a:moveTo>
                  <a:lnTo>
                    <a:pt x="1854199" y="757531"/>
                  </a:lnTo>
                  <a:lnTo>
                    <a:pt x="1841499" y="757765"/>
                  </a:lnTo>
                  <a:lnTo>
                    <a:pt x="1841499" y="758489"/>
                  </a:lnTo>
                  <a:lnTo>
                    <a:pt x="1816099" y="761278"/>
                  </a:lnTo>
                  <a:lnTo>
                    <a:pt x="1816099" y="762028"/>
                  </a:lnTo>
                  <a:lnTo>
                    <a:pt x="1854199" y="758410"/>
                  </a:lnTo>
                  <a:close/>
                </a:path>
                <a:path extrusionOk="0" h="1582420" w="2895600">
                  <a:moveTo>
                    <a:pt x="1854199" y="852711"/>
                  </a:moveTo>
                  <a:lnTo>
                    <a:pt x="1854199" y="851840"/>
                  </a:lnTo>
                  <a:lnTo>
                    <a:pt x="1841499" y="852046"/>
                  </a:lnTo>
                  <a:lnTo>
                    <a:pt x="1816099" y="854440"/>
                  </a:lnTo>
                  <a:lnTo>
                    <a:pt x="1816099" y="855987"/>
                  </a:lnTo>
                  <a:lnTo>
                    <a:pt x="1854199" y="852711"/>
                  </a:lnTo>
                  <a:close/>
                </a:path>
                <a:path extrusionOk="0" h="1582420" w="2895600">
                  <a:moveTo>
                    <a:pt x="1830342" y="151859"/>
                  </a:moveTo>
                  <a:lnTo>
                    <a:pt x="1825364" y="150713"/>
                  </a:lnTo>
                  <a:lnTo>
                    <a:pt x="1828799" y="151620"/>
                  </a:lnTo>
                  <a:lnTo>
                    <a:pt x="1828799" y="151795"/>
                  </a:lnTo>
                  <a:lnTo>
                    <a:pt x="1830342" y="151859"/>
                  </a:lnTo>
                  <a:close/>
                </a:path>
                <a:path extrusionOk="0" h="1582420" w="2895600">
                  <a:moveTo>
                    <a:pt x="1869001" y="160763"/>
                  </a:moveTo>
                  <a:lnTo>
                    <a:pt x="1841499" y="152510"/>
                  </a:lnTo>
                  <a:lnTo>
                    <a:pt x="1841499" y="152326"/>
                  </a:lnTo>
                  <a:lnTo>
                    <a:pt x="1830342" y="151859"/>
                  </a:lnTo>
                  <a:lnTo>
                    <a:pt x="1869001" y="160763"/>
                  </a:lnTo>
                  <a:close/>
                </a:path>
                <a:path extrusionOk="0" h="1582420" w="2895600">
                  <a:moveTo>
                    <a:pt x="1968499" y="643770"/>
                  </a:moveTo>
                  <a:lnTo>
                    <a:pt x="1968499" y="643293"/>
                  </a:lnTo>
                  <a:lnTo>
                    <a:pt x="1955799" y="644519"/>
                  </a:lnTo>
                  <a:lnTo>
                    <a:pt x="1841499" y="627956"/>
                  </a:lnTo>
                  <a:lnTo>
                    <a:pt x="1841499" y="628835"/>
                  </a:lnTo>
                  <a:lnTo>
                    <a:pt x="1955799" y="645276"/>
                  </a:lnTo>
                  <a:lnTo>
                    <a:pt x="1968499" y="643770"/>
                  </a:lnTo>
                  <a:close/>
                </a:path>
                <a:path extrusionOk="0" h="1582420" w="2895600">
                  <a:moveTo>
                    <a:pt x="1875696" y="261119"/>
                  </a:moveTo>
                  <a:lnTo>
                    <a:pt x="1854199" y="256224"/>
                  </a:lnTo>
                  <a:lnTo>
                    <a:pt x="1854199" y="257161"/>
                  </a:lnTo>
                  <a:lnTo>
                    <a:pt x="1875696" y="261119"/>
                  </a:lnTo>
                  <a:close/>
                </a:path>
                <a:path extrusionOk="0" h="1582420" w="2895600">
                  <a:moveTo>
                    <a:pt x="1879599" y="262796"/>
                  </a:moveTo>
                  <a:lnTo>
                    <a:pt x="1879599" y="262029"/>
                  </a:lnTo>
                  <a:lnTo>
                    <a:pt x="1854199" y="257476"/>
                  </a:lnTo>
                  <a:lnTo>
                    <a:pt x="1854199" y="258322"/>
                  </a:lnTo>
                  <a:lnTo>
                    <a:pt x="1879599" y="262796"/>
                  </a:lnTo>
                  <a:close/>
                </a:path>
                <a:path extrusionOk="0" h="1582420" w="2895600">
                  <a:moveTo>
                    <a:pt x="1861058" y="288214"/>
                  </a:moveTo>
                  <a:lnTo>
                    <a:pt x="1854199" y="286711"/>
                  </a:lnTo>
                  <a:lnTo>
                    <a:pt x="1854199" y="287061"/>
                  </a:lnTo>
                  <a:lnTo>
                    <a:pt x="1861058" y="288214"/>
                  </a:lnTo>
                  <a:close/>
                </a:path>
                <a:path extrusionOk="0" h="1582420" w="2895600">
                  <a:moveTo>
                    <a:pt x="1876812" y="354857"/>
                  </a:moveTo>
                  <a:lnTo>
                    <a:pt x="1854199" y="350110"/>
                  </a:lnTo>
                  <a:lnTo>
                    <a:pt x="1854199" y="351051"/>
                  </a:lnTo>
                  <a:lnTo>
                    <a:pt x="1876812" y="354857"/>
                  </a:lnTo>
                  <a:close/>
                </a:path>
                <a:path extrusionOk="0" h="1582420" w="2895600">
                  <a:moveTo>
                    <a:pt x="1879599" y="356335"/>
                  </a:moveTo>
                  <a:lnTo>
                    <a:pt x="1879599" y="355561"/>
                  </a:lnTo>
                  <a:lnTo>
                    <a:pt x="1854199" y="351245"/>
                  </a:lnTo>
                  <a:lnTo>
                    <a:pt x="1854199" y="352088"/>
                  </a:lnTo>
                  <a:lnTo>
                    <a:pt x="1879599" y="356335"/>
                  </a:lnTo>
                  <a:close/>
                </a:path>
                <a:path extrusionOk="0" h="1582420" w="2895600">
                  <a:moveTo>
                    <a:pt x="1859645" y="382093"/>
                  </a:moveTo>
                  <a:lnTo>
                    <a:pt x="1854199" y="380975"/>
                  </a:lnTo>
                  <a:lnTo>
                    <a:pt x="1854199" y="381236"/>
                  </a:lnTo>
                  <a:lnTo>
                    <a:pt x="1859645" y="382093"/>
                  </a:lnTo>
                  <a:close/>
                </a:path>
                <a:path extrusionOk="0" h="1582420" w="2895600">
                  <a:moveTo>
                    <a:pt x="1879003" y="448699"/>
                  </a:moveTo>
                  <a:lnTo>
                    <a:pt x="1854199" y="443949"/>
                  </a:lnTo>
                  <a:lnTo>
                    <a:pt x="1854199" y="444877"/>
                  </a:lnTo>
                  <a:lnTo>
                    <a:pt x="1879003" y="448699"/>
                  </a:lnTo>
                  <a:close/>
                </a:path>
                <a:path extrusionOk="0" h="1582420" w="2895600">
                  <a:moveTo>
                    <a:pt x="1879599" y="449878"/>
                  </a:moveTo>
                  <a:lnTo>
                    <a:pt x="1879599" y="449061"/>
                  </a:lnTo>
                  <a:lnTo>
                    <a:pt x="1854199" y="445054"/>
                  </a:lnTo>
                  <a:lnTo>
                    <a:pt x="1854199" y="445900"/>
                  </a:lnTo>
                  <a:lnTo>
                    <a:pt x="1879599" y="449878"/>
                  </a:lnTo>
                  <a:close/>
                </a:path>
                <a:path extrusionOk="0" h="1582420" w="2895600">
                  <a:moveTo>
                    <a:pt x="1858033" y="476003"/>
                  </a:moveTo>
                  <a:lnTo>
                    <a:pt x="1854199" y="475284"/>
                  </a:lnTo>
                  <a:lnTo>
                    <a:pt x="1854199" y="475449"/>
                  </a:lnTo>
                  <a:lnTo>
                    <a:pt x="1858033" y="476003"/>
                  </a:lnTo>
                  <a:close/>
                </a:path>
                <a:path extrusionOk="0" h="1582420" w="2895600">
                  <a:moveTo>
                    <a:pt x="1879020" y="542416"/>
                  </a:moveTo>
                  <a:lnTo>
                    <a:pt x="1854199" y="538003"/>
                  </a:lnTo>
                  <a:lnTo>
                    <a:pt x="1854199" y="539028"/>
                  </a:lnTo>
                  <a:lnTo>
                    <a:pt x="1879020" y="542416"/>
                  </a:lnTo>
                  <a:close/>
                </a:path>
                <a:path extrusionOk="0" h="1582420" w="2895600">
                  <a:moveTo>
                    <a:pt x="1879599" y="543365"/>
                  </a:moveTo>
                  <a:lnTo>
                    <a:pt x="1879599" y="542575"/>
                  </a:lnTo>
                  <a:lnTo>
                    <a:pt x="1854199" y="539028"/>
                  </a:lnTo>
                  <a:lnTo>
                    <a:pt x="1854199" y="539770"/>
                  </a:lnTo>
                  <a:lnTo>
                    <a:pt x="1879599" y="543365"/>
                  </a:lnTo>
                  <a:close/>
                </a:path>
                <a:path extrusionOk="0" h="1582420" w="2895600">
                  <a:moveTo>
                    <a:pt x="1856368" y="570064"/>
                  </a:moveTo>
                  <a:lnTo>
                    <a:pt x="1854199" y="569692"/>
                  </a:lnTo>
                  <a:lnTo>
                    <a:pt x="1856368" y="570064"/>
                  </a:lnTo>
                  <a:close/>
                </a:path>
                <a:path extrusionOk="0" h="1582420" w="2895600">
                  <a:moveTo>
                    <a:pt x="1924350" y="643219"/>
                  </a:moveTo>
                  <a:lnTo>
                    <a:pt x="1854199" y="632064"/>
                  </a:lnTo>
                  <a:lnTo>
                    <a:pt x="1854199" y="633627"/>
                  </a:lnTo>
                  <a:lnTo>
                    <a:pt x="1879599" y="636697"/>
                  </a:lnTo>
                  <a:lnTo>
                    <a:pt x="1879599" y="637395"/>
                  </a:lnTo>
                  <a:lnTo>
                    <a:pt x="1904999" y="640688"/>
                  </a:lnTo>
                  <a:lnTo>
                    <a:pt x="1904999" y="641480"/>
                  </a:lnTo>
                  <a:lnTo>
                    <a:pt x="1917699" y="643086"/>
                  </a:lnTo>
                  <a:lnTo>
                    <a:pt x="1917699" y="642519"/>
                  </a:lnTo>
                  <a:lnTo>
                    <a:pt x="1924350" y="643219"/>
                  </a:lnTo>
                  <a:close/>
                </a:path>
                <a:path extrusionOk="0" h="1582420" w="2895600">
                  <a:moveTo>
                    <a:pt x="1943099" y="677869"/>
                  </a:moveTo>
                  <a:lnTo>
                    <a:pt x="1943099" y="677474"/>
                  </a:lnTo>
                  <a:lnTo>
                    <a:pt x="1930399" y="675357"/>
                  </a:lnTo>
                  <a:lnTo>
                    <a:pt x="1930399" y="674634"/>
                  </a:lnTo>
                  <a:lnTo>
                    <a:pt x="1904999" y="671627"/>
                  </a:lnTo>
                  <a:lnTo>
                    <a:pt x="1904999" y="670921"/>
                  </a:lnTo>
                  <a:lnTo>
                    <a:pt x="1879599" y="667787"/>
                  </a:lnTo>
                  <a:lnTo>
                    <a:pt x="1879599" y="667067"/>
                  </a:lnTo>
                  <a:lnTo>
                    <a:pt x="1854199" y="664016"/>
                  </a:lnTo>
                  <a:lnTo>
                    <a:pt x="1943099" y="677869"/>
                  </a:lnTo>
                  <a:close/>
                </a:path>
                <a:path extrusionOk="0" h="1582420" w="2895600">
                  <a:moveTo>
                    <a:pt x="1943099" y="739923"/>
                  </a:moveTo>
                  <a:lnTo>
                    <a:pt x="1943099" y="738687"/>
                  </a:lnTo>
                  <a:lnTo>
                    <a:pt x="1854199" y="725944"/>
                  </a:lnTo>
                  <a:lnTo>
                    <a:pt x="1854199" y="727445"/>
                  </a:lnTo>
                  <a:lnTo>
                    <a:pt x="1879599" y="730282"/>
                  </a:lnTo>
                  <a:lnTo>
                    <a:pt x="1879599" y="730927"/>
                  </a:lnTo>
                  <a:lnTo>
                    <a:pt x="1904999" y="733811"/>
                  </a:lnTo>
                  <a:lnTo>
                    <a:pt x="1904999" y="734595"/>
                  </a:lnTo>
                  <a:lnTo>
                    <a:pt x="1930399" y="737413"/>
                  </a:lnTo>
                  <a:lnTo>
                    <a:pt x="1930399" y="737928"/>
                  </a:lnTo>
                  <a:lnTo>
                    <a:pt x="1943099" y="739923"/>
                  </a:lnTo>
                  <a:close/>
                </a:path>
                <a:path extrusionOk="0" h="1582420" w="2895600">
                  <a:moveTo>
                    <a:pt x="1943099" y="770979"/>
                  </a:moveTo>
                  <a:lnTo>
                    <a:pt x="1943099" y="770533"/>
                  </a:lnTo>
                  <a:lnTo>
                    <a:pt x="1930399" y="768600"/>
                  </a:lnTo>
                  <a:lnTo>
                    <a:pt x="1930399" y="767964"/>
                  </a:lnTo>
                  <a:lnTo>
                    <a:pt x="1904999" y="765239"/>
                  </a:lnTo>
                  <a:lnTo>
                    <a:pt x="1904999" y="764576"/>
                  </a:lnTo>
                  <a:lnTo>
                    <a:pt x="1879599" y="761757"/>
                  </a:lnTo>
                  <a:lnTo>
                    <a:pt x="1879599" y="761101"/>
                  </a:lnTo>
                  <a:lnTo>
                    <a:pt x="1854199" y="758350"/>
                  </a:lnTo>
                  <a:lnTo>
                    <a:pt x="1943099" y="770979"/>
                  </a:lnTo>
                  <a:close/>
                </a:path>
                <a:path extrusionOk="0" h="1582420" w="2895600">
                  <a:moveTo>
                    <a:pt x="1929618" y="829191"/>
                  </a:moveTo>
                  <a:lnTo>
                    <a:pt x="1854199" y="820001"/>
                  </a:lnTo>
                  <a:lnTo>
                    <a:pt x="1854199" y="821438"/>
                  </a:lnTo>
                  <a:lnTo>
                    <a:pt x="1879599" y="823998"/>
                  </a:lnTo>
                  <a:lnTo>
                    <a:pt x="1879599" y="824459"/>
                  </a:lnTo>
                  <a:lnTo>
                    <a:pt x="1904999" y="827036"/>
                  </a:lnTo>
                  <a:lnTo>
                    <a:pt x="1904999" y="827438"/>
                  </a:lnTo>
                  <a:lnTo>
                    <a:pt x="1929618" y="829191"/>
                  </a:lnTo>
                  <a:close/>
                </a:path>
                <a:path extrusionOk="0" h="1582420" w="2895600">
                  <a:moveTo>
                    <a:pt x="1968499" y="866826"/>
                  </a:moveTo>
                  <a:lnTo>
                    <a:pt x="1968499" y="866057"/>
                  </a:lnTo>
                  <a:lnTo>
                    <a:pt x="1955799" y="864310"/>
                  </a:lnTo>
                  <a:lnTo>
                    <a:pt x="1943099" y="863543"/>
                  </a:lnTo>
                  <a:lnTo>
                    <a:pt x="1943099" y="863204"/>
                  </a:lnTo>
                  <a:lnTo>
                    <a:pt x="1930399" y="861524"/>
                  </a:lnTo>
                  <a:lnTo>
                    <a:pt x="1930399" y="860958"/>
                  </a:lnTo>
                  <a:lnTo>
                    <a:pt x="1904999" y="858571"/>
                  </a:lnTo>
                  <a:lnTo>
                    <a:pt x="1904999" y="857996"/>
                  </a:lnTo>
                  <a:lnTo>
                    <a:pt x="1879599" y="855541"/>
                  </a:lnTo>
                  <a:lnTo>
                    <a:pt x="1879599" y="854964"/>
                  </a:lnTo>
                  <a:lnTo>
                    <a:pt x="1854199" y="852553"/>
                  </a:lnTo>
                  <a:lnTo>
                    <a:pt x="1854199" y="852725"/>
                  </a:lnTo>
                  <a:lnTo>
                    <a:pt x="1968499" y="866826"/>
                  </a:lnTo>
                  <a:close/>
                </a:path>
                <a:path extrusionOk="0" h="1582420" w="2895600">
                  <a:moveTo>
                    <a:pt x="1943099" y="1017198"/>
                  </a:moveTo>
                  <a:lnTo>
                    <a:pt x="1943099" y="1016608"/>
                  </a:lnTo>
                  <a:lnTo>
                    <a:pt x="1854199" y="1007360"/>
                  </a:lnTo>
                  <a:lnTo>
                    <a:pt x="1854199" y="1008250"/>
                  </a:lnTo>
                  <a:lnTo>
                    <a:pt x="1879599" y="1010264"/>
                  </a:lnTo>
                  <a:lnTo>
                    <a:pt x="1879599" y="1010762"/>
                  </a:lnTo>
                  <a:lnTo>
                    <a:pt x="1904999" y="1012828"/>
                  </a:lnTo>
                  <a:lnTo>
                    <a:pt x="1904999" y="1013308"/>
                  </a:lnTo>
                  <a:lnTo>
                    <a:pt x="1930399" y="1015315"/>
                  </a:lnTo>
                  <a:lnTo>
                    <a:pt x="1930399" y="1015793"/>
                  </a:lnTo>
                  <a:lnTo>
                    <a:pt x="1943099" y="1017198"/>
                  </a:lnTo>
                  <a:close/>
                </a:path>
                <a:path extrusionOk="0" h="1582420" w="2895600">
                  <a:moveTo>
                    <a:pt x="1930399" y="1047899"/>
                  </a:moveTo>
                  <a:lnTo>
                    <a:pt x="1930399" y="1046533"/>
                  </a:lnTo>
                  <a:lnTo>
                    <a:pt x="1904999" y="1044679"/>
                  </a:lnTo>
                  <a:lnTo>
                    <a:pt x="1904999" y="1044231"/>
                  </a:lnTo>
                  <a:lnTo>
                    <a:pt x="1879599" y="1042317"/>
                  </a:lnTo>
                  <a:lnTo>
                    <a:pt x="1879599" y="1041863"/>
                  </a:lnTo>
                  <a:lnTo>
                    <a:pt x="1854199" y="1039991"/>
                  </a:lnTo>
                  <a:lnTo>
                    <a:pt x="1854199" y="1040557"/>
                  </a:lnTo>
                  <a:lnTo>
                    <a:pt x="1930399" y="1047899"/>
                  </a:lnTo>
                  <a:close/>
                </a:path>
                <a:path extrusionOk="0" h="1582420" w="2895600">
                  <a:moveTo>
                    <a:pt x="1968499" y="1052001"/>
                  </a:moveTo>
                  <a:lnTo>
                    <a:pt x="1968499" y="1051222"/>
                  </a:lnTo>
                  <a:lnTo>
                    <a:pt x="1955799" y="1049902"/>
                  </a:lnTo>
                  <a:lnTo>
                    <a:pt x="1943099" y="1049312"/>
                  </a:lnTo>
                  <a:lnTo>
                    <a:pt x="1943099" y="1048299"/>
                  </a:lnTo>
                  <a:lnTo>
                    <a:pt x="1930399" y="1046975"/>
                  </a:lnTo>
                  <a:lnTo>
                    <a:pt x="1930399" y="1047899"/>
                  </a:lnTo>
                  <a:lnTo>
                    <a:pt x="1854199" y="1040757"/>
                  </a:lnTo>
                  <a:lnTo>
                    <a:pt x="1854199" y="1041438"/>
                  </a:lnTo>
                  <a:lnTo>
                    <a:pt x="1968499" y="1052001"/>
                  </a:lnTo>
                  <a:close/>
                </a:path>
                <a:path extrusionOk="0" h="1582420" w="2895600">
                  <a:moveTo>
                    <a:pt x="1879599" y="574051"/>
                  </a:moveTo>
                  <a:lnTo>
                    <a:pt x="1879599" y="573124"/>
                  </a:lnTo>
                  <a:lnTo>
                    <a:pt x="1856368" y="570064"/>
                  </a:lnTo>
                  <a:lnTo>
                    <a:pt x="1879599" y="574051"/>
                  </a:lnTo>
                  <a:close/>
                </a:path>
                <a:path extrusionOk="0" h="1582420" w="2895600">
                  <a:moveTo>
                    <a:pt x="1879599" y="480050"/>
                  </a:moveTo>
                  <a:lnTo>
                    <a:pt x="1879599" y="479122"/>
                  </a:lnTo>
                  <a:lnTo>
                    <a:pt x="1858033" y="476003"/>
                  </a:lnTo>
                  <a:lnTo>
                    <a:pt x="1879599" y="480050"/>
                  </a:lnTo>
                  <a:close/>
                </a:path>
                <a:path extrusionOk="0" h="1582420" w="2895600">
                  <a:moveTo>
                    <a:pt x="1879599" y="386190"/>
                  </a:moveTo>
                  <a:lnTo>
                    <a:pt x="1879599" y="385233"/>
                  </a:lnTo>
                  <a:lnTo>
                    <a:pt x="1859645" y="382093"/>
                  </a:lnTo>
                  <a:lnTo>
                    <a:pt x="1879599" y="386190"/>
                  </a:lnTo>
                  <a:close/>
                </a:path>
                <a:path extrusionOk="0" h="1582420" w="2895600">
                  <a:moveTo>
                    <a:pt x="1879599" y="292277"/>
                  </a:moveTo>
                  <a:lnTo>
                    <a:pt x="1879599" y="291333"/>
                  </a:lnTo>
                  <a:lnTo>
                    <a:pt x="1861058" y="288214"/>
                  </a:lnTo>
                  <a:lnTo>
                    <a:pt x="1879599" y="292277"/>
                  </a:lnTo>
                  <a:close/>
                </a:path>
                <a:path extrusionOk="0" h="1582420" w="2895600">
                  <a:moveTo>
                    <a:pt x="1879599" y="163943"/>
                  </a:moveTo>
                  <a:lnTo>
                    <a:pt x="1879599" y="163203"/>
                  </a:lnTo>
                  <a:lnTo>
                    <a:pt x="1869001" y="160763"/>
                  </a:lnTo>
                  <a:lnTo>
                    <a:pt x="1879599" y="163943"/>
                  </a:lnTo>
                  <a:close/>
                </a:path>
                <a:path extrusionOk="0" h="1582420" w="2895600">
                  <a:moveTo>
                    <a:pt x="1879599" y="262008"/>
                  </a:moveTo>
                  <a:lnTo>
                    <a:pt x="1879599" y="261838"/>
                  </a:lnTo>
                  <a:lnTo>
                    <a:pt x="1875696" y="261119"/>
                  </a:lnTo>
                  <a:lnTo>
                    <a:pt x="1879599" y="262008"/>
                  </a:lnTo>
                  <a:close/>
                </a:path>
                <a:path extrusionOk="0" h="1582420" w="2895600">
                  <a:moveTo>
                    <a:pt x="1879599" y="355443"/>
                  </a:moveTo>
                  <a:lnTo>
                    <a:pt x="1876812" y="354857"/>
                  </a:lnTo>
                  <a:lnTo>
                    <a:pt x="1879599" y="355443"/>
                  </a:lnTo>
                  <a:close/>
                </a:path>
                <a:path extrusionOk="0" h="1582420" w="2895600">
                  <a:moveTo>
                    <a:pt x="1879599" y="448813"/>
                  </a:moveTo>
                  <a:lnTo>
                    <a:pt x="1879003" y="448699"/>
                  </a:lnTo>
                  <a:lnTo>
                    <a:pt x="1879599" y="448813"/>
                  </a:lnTo>
                  <a:close/>
                </a:path>
                <a:path extrusionOk="0" h="1582420" w="2895600">
                  <a:moveTo>
                    <a:pt x="1879599" y="542519"/>
                  </a:moveTo>
                  <a:lnTo>
                    <a:pt x="1879020" y="542416"/>
                  </a:lnTo>
                  <a:lnTo>
                    <a:pt x="1879599" y="542519"/>
                  </a:lnTo>
                  <a:close/>
                </a:path>
                <a:path extrusionOk="0" h="1582420" w="2895600">
                  <a:moveTo>
                    <a:pt x="1894911" y="265495"/>
                  </a:moveTo>
                  <a:lnTo>
                    <a:pt x="1879599" y="262008"/>
                  </a:lnTo>
                  <a:lnTo>
                    <a:pt x="1879599" y="262642"/>
                  </a:lnTo>
                  <a:lnTo>
                    <a:pt x="1894911" y="265495"/>
                  </a:lnTo>
                  <a:close/>
                </a:path>
                <a:path extrusionOk="0" h="1582420" w="2895600">
                  <a:moveTo>
                    <a:pt x="1914443" y="269943"/>
                  </a:moveTo>
                  <a:lnTo>
                    <a:pt x="1899121" y="266454"/>
                  </a:lnTo>
                  <a:lnTo>
                    <a:pt x="1879599" y="262987"/>
                  </a:lnTo>
                  <a:lnTo>
                    <a:pt x="1879599" y="263843"/>
                  </a:lnTo>
                  <a:lnTo>
                    <a:pt x="1904999" y="268293"/>
                  </a:lnTo>
                  <a:lnTo>
                    <a:pt x="1914443" y="269943"/>
                  </a:lnTo>
                  <a:close/>
                </a:path>
                <a:path extrusionOk="0" h="1582420" w="2895600">
                  <a:moveTo>
                    <a:pt x="1880906" y="292564"/>
                  </a:moveTo>
                  <a:lnTo>
                    <a:pt x="1879599" y="292277"/>
                  </a:lnTo>
                  <a:lnTo>
                    <a:pt x="1880906" y="292564"/>
                  </a:lnTo>
                  <a:close/>
                </a:path>
                <a:path extrusionOk="0" h="1582420" w="2895600">
                  <a:moveTo>
                    <a:pt x="1897276" y="359154"/>
                  </a:moveTo>
                  <a:lnTo>
                    <a:pt x="1879599" y="355443"/>
                  </a:lnTo>
                  <a:lnTo>
                    <a:pt x="1879599" y="356113"/>
                  </a:lnTo>
                  <a:lnTo>
                    <a:pt x="1897276" y="359154"/>
                  </a:lnTo>
                  <a:close/>
                </a:path>
                <a:path extrusionOk="0" h="1582420" w="2895600">
                  <a:moveTo>
                    <a:pt x="1916291" y="363146"/>
                  </a:moveTo>
                  <a:lnTo>
                    <a:pt x="1902011" y="360148"/>
                  </a:lnTo>
                  <a:lnTo>
                    <a:pt x="1879599" y="356347"/>
                  </a:lnTo>
                  <a:lnTo>
                    <a:pt x="1879599" y="357198"/>
                  </a:lnTo>
                  <a:lnTo>
                    <a:pt x="1904999" y="361448"/>
                  </a:lnTo>
                  <a:lnTo>
                    <a:pt x="1904999" y="361275"/>
                  </a:lnTo>
                  <a:lnTo>
                    <a:pt x="1916291" y="363146"/>
                  </a:lnTo>
                  <a:close/>
                </a:path>
                <a:path extrusionOk="0" h="1582420" w="2895600">
                  <a:moveTo>
                    <a:pt x="1899897" y="452700"/>
                  </a:moveTo>
                  <a:lnTo>
                    <a:pt x="1879599" y="448813"/>
                  </a:lnTo>
                  <a:lnTo>
                    <a:pt x="1879599" y="449503"/>
                  </a:lnTo>
                  <a:lnTo>
                    <a:pt x="1899897" y="452700"/>
                  </a:lnTo>
                  <a:close/>
                </a:path>
                <a:path extrusionOk="0" h="1582420" w="2895600">
                  <a:moveTo>
                    <a:pt x="1904999" y="454548"/>
                  </a:moveTo>
                  <a:lnTo>
                    <a:pt x="1904999" y="453755"/>
                  </a:lnTo>
                  <a:lnTo>
                    <a:pt x="1879599" y="449792"/>
                  </a:lnTo>
                  <a:lnTo>
                    <a:pt x="1879599" y="450635"/>
                  </a:lnTo>
                  <a:lnTo>
                    <a:pt x="1904999" y="454548"/>
                  </a:lnTo>
                  <a:close/>
                </a:path>
                <a:path extrusionOk="0" h="1582420" w="2895600">
                  <a:moveTo>
                    <a:pt x="1943099" y="491966"/>
                  </a:moveTo>
                  <a:lnTo>
                    <a:pt x="1943099" y="491663"/>
                  </a:lnTo>
                  <a:lnTo>
                    <a:pt x="1930399" y="489092"/>
                  </a:lnTo>
                  <a:lnTo>
                    <a:pt x="1930399" y="488240"/>
                  </a:lnTo>
                  <a:lnTo>
                    <a:pt x="1904999" y="484607"/>
                  </a:lnTo>
                  <a:lnTo>
                    <a:pt x="1904999" y="483745"/>
                  </a:lnTo>
                  <a:lnTo>
                    <a:pt x="1879599" y="479992"/>
                  </a:lnTo>
                  <a:lnTo>
                    <a:pt x="1943099" y="491966"/>
                  </a:lnTo>
                  <a:close/>
                </a:path>
                <a:path extrusionOk="0" h="1582420" w="2895600">
                  <a:moveTo>
                    <a:pt x="1899646" y="546084"/>
                  </a:moveTo>
                  <a:lnTo>
                    <a:pt x="1879599" y="542519"/>
                  </a:lnTo>
                  <a:lnTo>
                    <a:pt x="1879599" y="543208"/>
                  </a:lnTo>
                  <a:lnTo>
                    <a:pt x="1899646" y="546084"/>
                  </a:lnTo>
                  <a:close/>
                </a:path>
                <a:path extrusionOk="0" h="1582420" w="2895600">
                  <a:moveTo>
                    <a:pt x="1918970" y="549520"/>
                  </a:moveTo>
                  <a:lnTo>
                    <a:pt x="1900556" y="546245"/>
                  </a:lnTo>
                  <a:lnTo>
                    <a:pt x="1879599" y="543270"/>
                  </a:lnTo>
                  <a:lnTo>
                    <a:pt x="1879599" y="544126"/>
                  </a:lnTo>
                  <a:lnTo>
                    <a:pt x="1904999" y="547653"/>
                  </a:lnTo>
                  <a:lnTo>
                    <a:pt x="1918970" y="549520"/>
                  </a:lnTo>
                  <a:close/>
                </a:path>
                <a:path extrusionOk="0" h="1582420" w="2895600">
                  <a:moveTo>
                    <a:pt x="1943099" y="584947"/>
                  </a:moveTo>
                  <a:lnTo>
                    <a:pt x="1943099" y="584593"/>
                  </a:lnTo>
                  <a:lnTo>
                    <a:pt x="1930399" y="582250"/>
                  </a:lnTo>
                  <a:lnTo>
                    <a:pt x="1930399" y="581459"/>
                  </a:lnTo>
                  <a:lnTo>
                    <a:pt x="1904999" y="578157"/>
                  </a:lnTo>
                  <a:lnTo>
                    <a:pt x="1904999" y="577357"/>
                  </a:lnTo>
                  <a:lnTo>
                    <a:pt x="1879599" y="573928"/>
                  </a:lnTo>
                  <a:lnTo>
                    <a:pt x="1943099" y="584947"/>
                  </a:lnTo>
                  <a:close/>
                </a:path>
                <a:path extrusionOk="0" h="1582420" w="2895600">
                  <a:moveTo>
                    <a:pt x="1943099" y="399229"/>
                  </a:moveTo>
                  <a:lnTo>
                    <a:pt x="1943099" y="398985"/>
                  </a:lnTo>
                  <a:lnTo>
                    <a:pt x="1930399" y="396150"/>
                  </a:lnTo>
                  <a:lnTo>
                    <a:pt x="1930399" y="395212"/>
                  </a:lnTo>
                  <a:lnTo>
                    <a:pt x="1904999" y="391258"/>
                  </a:lnTo>
                  <a:lnTo>
                    <a:pt x="1904999" y="390318"/>
                  </a:lnTo>
                  <a:lnTo>
                    <a:pt x="1879830" y="386238"/>
                  </a:lnTo>
                  <a:lnTo>
                    <a:pt x="1943099" y="399229"/>
                  </a:lnTo>
                  <a:close/>
                </a:path>
                <a:path extrusionOk="0" h="1582420" w="2895600">
                  <a:moveTo>
                    <a:pt x="1904999" y="297843"/>
                  </a:moveTo>
                  <a:lnTo>
                    <a:pt x="1904999" y="296745"/>
                  </a:lnTo>
                  <a:lnTo>
                    <a:pt x="1880906" y="292564"/>
                  </a:lnTo>
                  <a:lnTo>
                    <a:pt x="1904999" y="297843"/>
                  </a:lnTo>
                  <a:close/>
                </a:path>
                <a:path extrusionOk="0" h="1582420" w="2895600">
                  <a:moveTo>
                    <a:pt x="1904999" y="267498"/>
                  </a:moveTo>
                  <a:lnTo>
                    <a:pt x="1894911" y="265495"/>
                  </a:lnTo>
                  <a:lnTo>
                    <a:pt x="1899121" y="266454"/>
                  </a:lnTo>
                  <a:lnTo>
                    <a:pt x="1904999" y="267498"/>
                  </a:lnTo>
                  <a:close/>
                </a:path>
                <a:path extrusionOk="0" h="1582420" w="2895600">
                  <a:moveTo>
                    <a:pt x="1904999" y="360655"/>
                  </a:moveTo>
                  <a:lnTo>
                    <a:pt x="1904999" y="360482"/>
                  </a:lnTo>
                  <a:lnTo>
                    <a:pt x="1897276" y="359154"/>
                  </a:lnTo>
                  <a:lnTo>
                    <a:pt x="1902011" y="360148"/>
                  </a:lnTo>
                  <a:lnTo>
                    <a:pt x="1904999" y="360655"/>
                  </a:lnTo>
                  <a:close/>
                </a:path>
                <a:path extrusionOk="0" h="1582420" w="2895600">
                  <a:moveTo>
                    <a:pt x="1904999" y="546876"/>
                  </a:moveTo>
                  <a:lnTo>
                    <a:pt x="1899646" y="546084"/>
                  </a:lnTo>
                  <a:lnTo>
                    <a:pt x="1900556" y="546245"/>
                  </a:lnTo>
                  <a:lnTo>
                    <a:pt x="1904999" y="546876"/>
                  </a:lnTo>
                  <a:close/>
                </a:path>
                <a:path extrusionOk="0" h="1582420" w="2895600">
                  <a:moveTo>
                    <a:pt x="1904999" y="453677"/>
                  </a:moveTo>
                  <a:lnTo>
                    <a:pt x="1904999" y="453503"/>
                  </a:lnTo>
                  <a:lnTo>
                    <a:pt x="1899897" y="452700"/>
                  </a:lnTo>
                  <a:lnTo>
                    <a:pt x="1904999" y="453677"/>
                  </a:lnTo>
                  <a:close/>
                </a:path>
                <a:path extrusionOk="0" h="1582420" w="2895600">
                  <a:moveTo>
                    <a:pt x="1930399" y="273657"/>
                  </a:moveTo>
                  <a:lnTo>
                    <a:pt x="1917316" y="270597"/>
                  </a:lnTo>
                  <a:lnTo>
                    <a:pt x="1904999" y="268438"/>
                  </a:lnTo>
                  <a:lnTo>
                    <a:pt x="1904999" y="269294"/>
                  </a:lnTo>
                  <a:lnTo>
                    <a:pt x="1930399" y="273657"/>
                  </a:lnTo>
                  <a:close/>
                </a:path>
                <a:path extrusionOk="0" h="1582420" w="2895600">
                  <a:moveTo>
                    <a:pt x="1943099" y="306191"/>
                  </a:moveTo>
                  <a:lnTo>
                    <a:pt x="1943099" y="305975"/>
                  </a:lnTo>
                  <a:lnTo>
                    <a:pt x="1930399" y="302986"/>
                  </a:lnTo>
                  <a:lnTo>
                    <a:pt x="1930399" y="301978"/>
                  </a:lnTo>
                  <a:lnTo>
                    <a:pt x="1904999" y="297745"/>
                  </a:lnTo>
                  <a:lnTo>
                    <a:pt x="1943099" y="306191"/>
                  </a:lnTo>
                  <a:close/>
                </a:path>
                <a:path extrusionOk="0" h="1582420" w="2895600">
                  <a:moveTo>
                    <a:pt x="1943099" y="369304"/>
                  </a:moveTo>
                  <a:lnTo>
                    <a:pt x="1943099" y="368774"/>
                  </a:lnTo>
                  <a:lnTo>
                    <a:pt x="1920206" y="363968"/>
                  </a:lnTo>
                  <a:lnTo>
                    <a:pt x="1904999" y="361459"/>
                  </a:lnTo>
                  <a:lnTo>
                    <a:pt x="1904999" y="362311"/>
                  </a:lnTo>
                  <a:lnTo>
                    <a:pt x="1930399" y="366423"/>
                  </a:lnTo>
                  <a:lnTo>
                    <a:pt x="1930399" y="366257"/>
                  </a:lnTo>
                  <a:lnTo>
                    <a:pt x="1943099" y="369304"/>
                  </a:lnTo>
                  <a:close/>
                </a:path>
                <a:path extrusionOk="0" h="1582420" w="2895600">
                  <a:moveTo>
                    <a:pt x="1918516" y="456265"/>
                  </a:moveTo>
                  <a:lnTo>
                    <a:pt x="1904999" y="453677"/>
                  </a:lnTo>
                  <a:lnTo>
                    <a:pt x="1904999" y="454199"/>
                  </a:lnTo>
                  <a:lnTo>
                    <a:pt x="1918516" y="456265"/>
                  </a:lnTo>
                  <a:close/>
                </a:path>
                <a:path extrusionOk="0" h="1582420" w="2895600">
                  <a:moveTo>
                    <a:pt x="1943099" y="461557"/>
                  </a:moveTo>
                  <a:lnTo>
                    <a:pt x="1943099" y="460973"/>
                  </a:lnTo>
                  <a:lnTo>
                    <a:pt x="1926230" y="457742"/>
                  </a:lnTo>
                  <a:lnTo>
                    <a:pt x="1904999" y="454450"/>
                  </a:lnTo>
                  <a:lnTo>
                    <a:pt x="1904999" y="455302"/>
                  </a:lnTo>
                  <a:lnTo>
                    <a:pt x="1930399" y="459181"/>
                  </a:lnTo>
                  <a:lnTo>
                    <a:pt x="1930399" y="458770"/>
                  </a:lnTo>
                  <a:lnTo>
                    <a:pt x="1943099" y="461557"/>
                  </a:lnTo>
                  <a:close/>
                </a:path>
                <a:path extrusionOk="0" h="1582420" w="2895600">
                  <a:moveTo>
                    <a:pt x="1943099" y="554328"/>
                  </a:moveTo>
                  <a:lnTo>
                    <a:pt x="1943099" y="553810"/>
                  </a:lnTo>
                  <a:lnTo>
                    <a:pt x="1919800" y="549667"/>
                  </a:lnTo>
                  <a:lnTo>
                    <a:pt x="1904999" y="547608"/>
                  </a:lnTo>
                  <a:lnTo>
                    <a:pt x="1904999" y="548460"/>
                  </a:lnTo>
                  <a:lnTo>
                    <a:pt x="1930399" y="551916"/>
                  </a:lnTo>
                  <a:lnTo>
                    <a:pt x="1930399" y="552652"/>
                  </a:lnTo>
                  <a:lnTo>
                    <a:pt x="1930945" y="552756"/>
                  </a:lnTo>
                  <a:lnTo>
                    <a:pt x="1943099" y="554328"/>
                  </a:lnTo>
                  <a:close/>
                </a:path>
                <a:path extrusionOk="0" h="1582420" w="2895600">
                  <a:moveTo>
                    <a:pt x="1930399" y="830164"/>
                  </a:moveTo>
                  <a:lnTo>
                    <a:pt x="1930399" y="829356"/>
                  </a:lnTo>
                  <a:lnTo>
                    <a:pt x="1904999" y="827438"/>
                  </a:lnTo>
                  <a:lnTo>
                    <a:pt x="1904999" y="827623"/>
                  </a:lnTo>
                  <a:lnTo>
                    <a:pt x="1930399" y="830164"/>
                  </a:lnTo>
                  <a:close/>
                </a:path>
                <a:path extrusionOk="0" h="1582420" w="2895600">
                  <a:moveTo>
                    <a:pt x="1930399" y="272891"/>
                  </a:moveTo>
                  <a:lnTo>
                    <a:pt x="1914443" y="269943"/>
                  </a:lnTo>
                  <a:lnTo>
                    <a:pt x="1917316" y="270597"/>
                  </a:lnTo>
                  <a:lnTo>
                    <a:pt x="1930399" y="272891"/>
                  </a:lnTo>
                  <a:close/>
                </a:path>
                <a:path extrusionOk="0" h="1582420" w="2895600">
                  <a:moveTo>
                    <a:pt x="1930399" y="365649"/>
                  </a:moveTo>
                  <a:lnTo>
                    <a:pt x="1930399" y="365484"/>
                  </a:lnTo>
                  <a:lnTo>
                    <a:pt x="1916291" y="363146"/>
                  </a:lnTo>
                  <a:lnTo>
                    <a:pt x="1920206" y="363968"/>
                  </a:lnTo>
                  <a:lnTo>
                    <a:pt x="1930399" y="365649"/>
                  </a:lnTo>
                  <a:close/>
                </a:path>
                <a:path extrusionOk="0" h="1582420" w="2895600">
                  <a:moveTo>
                    <a:pt x="1943099" y="646765"/>
                  </a:moveTo>
                  <a:lnTo>
                    <a:pt x="1943099" y="646200"/>
                  </a:lnTo>
                  <a:lnTo>
                    <a:pt x="1924730" y="643279"/>
                  </a:lnTo>
                  <a:lnTo>
                    <a:pt x="1917699" y="642519"/>
                  </a:lnTo>
                  <a:lnTo>
                    <a:pt x="1917699" y="643086"/>
                  </a:lnTo>
                  <a:lnTo>
                    <a:pt x="1930399" y="644691"/>
                  </a:lnTo>
                  <a:lnTo>
                    <a:pt x="1930399" y="644513"/>
                  </a:lnTo>
                  <a:lnTo>
                    <a:pt x="1943099" y="646765"/>
                  </a:lnTo>
                  <a:close/>
                </a:path>
                <a:path extrusionOk="0" h="1582420" w="2895600">
                  <a:moveTo>
                    <a:pt x="1930399" y="458389"/>
                  </a:moveTo>
                  <a:lnTo>
                    <a:pt x="1930399" y="458082"/>
                  </a:lnTo>
                  <a:lnTo>
                    <a:pt x="1918516" y="456265"/>
                  </a:lnTo>
                  <a:lnTo>
                    <a:pt x="1926230" y="457742"/>
                  </a:lnTo>
                  <a:lnTo>
                    <a:pt x="1930399" y="458389"/>
                  </a:lnTo>
                  <a:close/>
                </a:path>
                <a:path extrusionOk="0" h="1582420" w="2895600">
                  <a:moveTo>
                    <a:pt x="1930399" y="551142"/>
                  </a:moveTo>
                  <a:lnTo>
                    <a:pt x="1918970" y="549520"/>
                  </a:lnTo>
                  <a:lnTo>
                    <a:pt x="1920206" y="549724"/>
                  </a:lnTo>
                  <a:lnTo>
                    <a:pt x="1930399" y="551142"/>
                  </a:lnTo>
                  <a:close/>
                </a:path>
                <a:path extrusionOk="0" h="1582420" w="2895600">
                  <a:moveTo>
                    <a:pt x="1930399" y="643893"/>
                  </a:moveTo>
                  <a:lnTo>
                    <a:pt x="1924350" y="643219"/>
                  </a:lnTo>
                  <a:lnTo>
                    <a:pt x="1924730" y="643279"/>
                  </a:lnTo>
                  <a:lnTo>
                    <a:pt x="1930399" y="643893"/>
                  </a:lnTo>
                  <a:close/>
                </a:path>
                <a:path extrusionOk="0" h="1582420" w="2895600">
                  <a:moveTo>
                    <a:pt x="1930399" y="829286"/>
                  </a:moveTo>
                  <a:lnTo>
                    <a:pt x="1929618" y="829191"/>
                  </a:lnTo>
                  <a:lnTo>
                    <a:pt x="1930399" y="829286"/>
                  </a:lnTo>
                  <a:close/>
                </a:path>
                <a:path extrusionOk="0" h="1582420" w="2895600">
                  <a:moveTo>
                    <a:pt x="1943099" y="276941"/>
                  </a:moveTo>
                  <a:lnTo>
                    <a:pt x="1943099" y="276469"/>
                  </a:lnTo>
                  <a:lnTo>
                    <a:pt x="1930399" y="273577"/>
                  </a:lnTo>
                  <a:lnTo>
                    <a:pt x="1943099" y="276941"/>
                  </a:lnTo>
                  <a:close/>
                </a:path>
                <a:path extrusionOk="0" h="1582420" w="2895600">
                  <a:moveTo>
                    <a:pt x="1943099" y="277776"/>
                  </a:moveTo>
                  <a:lnTo>
                    <a:pt x="1943099" y="277009"/>
                  </a:lnTo>
                  <a:lnTo>
                    <a:pt x="1930399" y="273859"/>
                  </a:lnTo>
                  <a:lnTo>
                    <a:pt x="1930399" y="274701"/>
                  </a:lnTo>
                  <a:lnTo>
                    <a:pt x="1943099" y="277776"/>
                  </a:lnTo>
                  <a:close/>
                </a:path>
                <a:path extrusionOk="0" h="1582420" w="2895600">
                  <a:moveTo>
                    <a:pt x="1943099" y="370246"/>
                  </a:moveTo>
                  <a:lnTo>
                    <a:pt x="1943099" y="369470"/>
                  </a:lnTo>
                  <a:lnTo>
                    <a:pt x="1930399" y="366587"/>
                  </a:lnTo>
                  <a:lnTo>
                    <a:pt x="1930399" y="367434"/>
                  </a:lnTo>
                  <a:lnTo>
                    <a:pt x="1943099" y="370246"/>
                  </a:lnTo>
                  <a:close/>
                </a:path>
                <a:path extrusionOk="0" h="1582420" w="2895600">
                  <a:moveTo>
                    <a:pt x="1943099" y="462593"/>
                  </a:moveTo>
                  <a:lnTo>
                    <a:pt x="1943099" y="461809"/>
                  </a:lnTo>
                  <a:lnTo>
                    <a:pt x="1930399" y="459054"/>
                  </a:lnTo>
                  <a:lnTo>
                    <a:pt x="1930399" y="459910"/>
                  </a:lnTo>
                  <a:lnTo>
                    <a:pt x="1943099" y="462593"/>
                  </a:lnTo>
                  <a:close/>
                </a:path>
                <a:path extrusionOk="0" h="1582420" w="2895600">
                  <a:moveTo>
                    <a:pt x="1943099" y="647608"/>
                  </a:moveTo>
                  <a:lnTo>
                    <a:pt x="1943099" y="646834"/>
                  </a:lnTo>
                  <a:lnTo>
                    <a:pt x="1930399" y="644581"/>
                  </a:lnTo>
                  <a:lnTo>
                    <a:pt x="1930399" y="645417"/>
                  </a:lnTo>
                  <a:lnTo>
                    <a:pt x="1943099" y="647608"/>
                  </a:lnTo>
                  <a:close/>
                </a:path>
                <a:path extrusionOk="0" h="1582420" w="2895600">
                  <a:moveTo>
                    <a:pt x="1943099" y="831472"/>
                  </a:moveTo>
                  <a:lnTo>
                    <a:pt x="1943099" y="830834"/>
                  </a:lnTo>
                  <a:lnTo>
                    <a:pt x="1930399" y="829286"/>
                  </a:lnTo>
                  <a:lnTo>
                    <a:pt x="1930399" y="830007"/>
                  </a:lnTo>
                  <a:lnTo>
                    <a:pt x="1943099" y="831472"/>
                  </a:lnTo>
                  <a:close/>
                </a:path>
                <a:path extrusionOk="0" h="1582420" w="2895600">
                  <a:moveTo>
                    <a:pt x="1943099" y="832382"/>
                  </a:moveTo>
                  <a:lnTo>
                    <a:pt x="1943099" y="831601"/>
                  </a:lnTo>
                  <a:lnTo>
                    <a:pt x="1930399" y="830007"/>
                  </a:lnTo>
                  <a:lnTo>
                    <a:pt x="1930399" y="830545"/>
                  </a:lnTo>
                  <a:lnTo>
                    <a:pt x="1943099" y="832382"/>
                  </a:lnTo>
                  <a:close/>
                </a:path>
                <a:path extrusionOk="0" h="1582420" w="2895600">
                  <a:moveTo>
                    <a:pt x="1943099" y="555107"/>
                  </a:moveTo>
                  <a:lnTo>
                    <a:pt x="1943099" y="554357"/>
                  </a:lnTo>
                  <a:lnTo>
                    <a:pt x="1930945" y="552758"/>
                  </a:lnTo>
                  <a:lnTo>
                    <a:pt x="1943099" y="555107"/>
                  </a:lnTo>
                  <a:close/>
                </a:path>
                <a:path extrusionOk="0" h="1582420" w="2895600">
                  <a:moveTo>
                    <a:pt x="1946050" y="306838"/>
                  </a:moveTo>
                  <a:lnTo>
                    <a:pt x="1943099" y="306191"/>
                  </a:lnTo>
                  <a:lnTo>
                    <a:pt x="1943099" y="306559"/>
                  </a:lnTo>
                  <a:lnTo>
                    <a:pt x="1946050" y="306838"/>
                  </a:lnTo>
                  <a:close/>
                </a:path>
                <a:path extrusionOk="0" h="1582420" w="2895600">
                  <a:moveTo>
                    <a:pt x="1945534" y="399729"/>
                  </a:moveTo>
                  <a:lnTo>
                    <a:pt x="1943099" y="399229"/>
                  </a:lnTo>
                  <a:lnTo>
                    <a:pt x="1943099" y="399514"/>
                  </a:lnTo>
                  <a:lnTo>
                    <a:pt x="1945534" y="399729"/>
                  </a:lnTo>
                  <a:close/>
                </a:path>
                <a:path extrusionOk="0" h="1582420" w="2895600">
                  <a:moveTo>
                    <a:pt x="1944921" y="492308"/>
                  </a:moveTo>
                  <a:lnTo>
                    <a:pt x="1943099" y="491966"/>
                  </a:lnTo>
                  <a:lnTo>
                    <a:pt x="1943099" y="492160"/>
                  </a:lnTo>
                  <a:lnTo>
                    <a:pt x="1944921" y="492308"/>
                  </a:lnTo>
                  <a:close/>
                </a:path>
                <a:path extrusionOk="0" h="1582420" w="2895600">
                  <a:moveTo>
                    <a:pt x="1944186" y="585134"/>
                  </a:moveTo>
                  <a:lnTo>
                    <a:pt x="1943099" y="584947"/>
                  </a:lnTo>
                  <a:lnTo>
                    <a:pt x="1944186" y="585134"/>
                  </a:lnTo>
                  <a:close/>
                </a:path>
                <a:path extrusionOk="0" h="1582420" w="2895600">
                  <a:moveTo>
                    <a:pt x="1943299" y="677900"/>
                  </a:moveTo>
                  <a:lnTo>
                    <a:pt x="1943099" y="677869"/>
                  </a:lnTo>
                  <a:lnTo>
                    <a:pt x="1943299" y="677900"/>
                  </a:lnTo>
                  <a:close/>
                </a:path>
                <a:path extrusionOk="0" h="1582420" w="2895600">
                  <a:moveTo>
                    <a:pt x="1968499" y="774567"/>
                  </a:moveTo>
                  <a:lnTo>
                    <a:pt x="1968499" y="773806"/>
                  </a:lnTo>
                  <a:lnTo>
                    <a:pt x="1955799" y="771805"/>
                  </a:lnTo>
                  <a:lnTo>
                    <a:pt x="1943099" y="770915"/>
                  </a:lnTo>
                  <a:lnTo>
                    <a:pt x="1968499" y="774567"/>
                  </a:lnTo>
                  <a:close/>
                </a:path>
                <a:path extrusionOk="0" h="1582420" w="2895600">
                  <a:moveTo>
                    <a:pt x="1968499" y="681827"/>
                  </a:moveTo>
                  <a:lnTo>
                    <a:pt x="1968499" y="681085"/>
                  </a:lnTo>
                  <a:lnTo>
                    <a:pt x="1955799" y="678868"/>
                  </a:lnTo>
                  <a:lnTo>
                    <a:pt x="1943299" y="677900"/>
                  </a:lnTo>
                  <a:lnTo>
                    <a:pt x="1968499" y="681827"/>
                  </a:lnTo>
                  <a:close/>
                </a:path>
                <a:path extrusionOk="0" h="1582420" w="2895600">
                  <a:moveTo>
                    <a:pt x="1968499" y="589306"/>
                  </a:moveTo>
                  <a:lnTo>
                    <a:pt x="1968499" y="588565"/>
                  </a:lnTo>
                  <a:lnTo>
                    <a:pt x="1955799" y="586119"/>
                  </a:lnTo>
                  <a:lnTo>
                    <a:pt x="1955799" y="585988"/>
                  </a:lnTo>
                  <a:lnTo>
                    <a:pt x="1944186" y="585134"/>
                  </a:lnTo>
                  <a:lnTo>
                    <a:pt x="1968499" y="589306"/>
                  </a:lnTo>
                  <a:close/>
                </a:path>
                <a:path extrusionOk="0" h="1582420" w="2895600">
                  <a:moveTo>
                    <a:pt x="1968499" y="496732"/>
                  </a:moveTo>
                  <a:lnTo>
                    <a:pt x="1968499" y="495998"/>
                  </a:lnTo>
                  <a:lnTo>
                    <a:pt x="1955799" y="493334"/>
                  </a:lnTo>
                  <a:lnTo>
                    <a:pt x="1955799" y="493187"/>
                  </a:lnTo>
                  <a:lnTo>
                    <a:pt x="1944921" y="492308"/>
                  </a:lnTo>
                  <a:lnTo>
                    <a:pt x="1968499" y="496732"/>
                  </a:lnTo>
                  <a:close/>
                </a:path>
                <a:path extrusionOk="0" h="1582420" w="2895600">
                  <a:moveTo>
                    <a:pt x="1968499" y="404445"/>
                  </a:moveTo>
                  <a:lnTo>
                    <a:pt x="1968499" y="403711"/>
                  </a:lnTo>
                  <a:lnTo>
                    <a:pt x="1955799" y="400795"/>
                  </a:lnTo>
                  <a:lnTo>
                    <a:pt x="1955799" y="400636"/>
                  </a:lnTo>
                  <a:lnTo>
                    <a:pt x="1945534" y="399729"/>
                  </a:lnTo>
                  <a:lnTo>
                    <a:pt x="1968499" y="404445"/>
                  </a:lnTo>
                  <a:close/>
                </a:path>
                <a:path extrusionOk="0" h="1582420" w="2895600">
                  <a:moveTo>
                    <a:pt x="1968499" y="311757"/>
                  </a:moveTo>
                  <a:lnTo>
                    <a:pt x="1968499" y="311044"/>
                  </a:lnTo>
                  <a:lnTo>
                    <a:pt x="1955799" y="307926"/>
                  </a:lnTo>
                  <a:lnTo>
                    <a:pt x="1955799" y="307760"/>
                  </a:lnTo>
                  <a:lnTo>
                    <a:pt x="1946050" y="306838"/>
                  </a:lnTo>
                  <a:lnTo>
                    <a:pt x="1968499" y="311757"/>
                  </a:lnTo>
                  <a:close/>
                </a:path>
                <a:path extrusionOk="0" h="1582420" w="2895600">
                  <a:moveTo>
                    <a:pt x="2070099" y="249013"/>
                  </a:moveTo>
                  <a:lnTo>
                    <a:pt x="2070099" y="248307"/>
                  </a:lnTo>
                  <a:lnTo>
                    <a:pt x="1981199" y="227737"/>
                  </a:lnTo>
                  <a:lnTo>
                    <a:pt x="1968499" y="229713"/>
                  </a:lnTo>
                  <a:lnTo>
                    <a:pt x="1968499" y="230435"/>
                  </a:lnTo>
                  <a:lnTo>
                    <a:pt x="1981199" y="228632"/>
                  </a:lnTo>
                  <a:lnTo>
                    <a:pt x="2070099" y="249013"/>
                  </a:lnTo>
                  <a:close/>
                </a:path>
                <a:path extrusionOk="0" h="1582420" w="2895600">
                  <a:moveTo>
                    <a:pt x="2133599" y="539214"/>
                  </a:moveTo>
                  <a:lnTo>
                    <a:pt x="2133599" y="515959"/>
                  </a:lnTo>
                  <a:lnTo>
                    <a:pt x="2120899" y="517161"/>
                  </a:lnTo>
                  <a:lnTo>
                    <a:pt x="2120899" y="539820"/>
                  </a:lnTo>
                  <a:lnTo>
                    <a:pt x="2070099" y="546084"/>
                  </a:lnTo>
                  <a:lnTo>
                    <a:pt x="2070099" y="546931"/>
                  </a:lnTo>
                  <a:lnTo>
                    <a:pt x="2133599" y="539214"/>
                  </a:lnTo>
                  <a:close/>
                </a:path>
                <a:path extrusionOk="0" h="1582420" w="2895600">
                  <a:moveTo>
                    <a:pt x="2082799" y="645573"/>
                  </a:moveTo>
                  <a:lnTo>
                    <a:pt x="2082799" y="644844"/>
                  </a:lnTo>
                  <a:lnTo>
                    <a:pt x="2070099" y="642684"/>
                  </a:lnTo>
                  <a:lnTo>
                    <a:pt x="2070099" y="643534"/>
                  </a:lnTo>
                  <a:lnTo>
                    <a:pt x="2082799" y="645573"/>
                  </a:lnTo>
                  <a:close/>
                </a:path>
                <a:path extrusionOk="0" h="1582420" w="2895600">
                  <a:moveTo>
                    <a:pt x="2197099" y="779774"/>
                  </a:moveTo>
                  <a:lnTo>
                    <a:pt x="2197099" y="778929"/>
                  </a:lnTo>
                  <a:lnTo>
                    <a:pt x="2082799" y="789840"/>
                  </a:lnTo>
                  <a:lnTo>
                    <a:pt x="2082799" y="790687"/>
                  </a:lnTo>
                  <a:lnTo>
                    <a:pt x="2197099" y="779774"/>
                  </a:lnTo>
                  <a:close/>
                </a:path>
                <a:path extrusionOk="0" h="1582420" w="2895600">
                  <a:moveTo>
                    <a:pt x="2197099" y="1028500"/>
                  </a:moveTo>
                  <a:lnTo>
                    <a:pt x="2197099" y="1027650"/>
                  </a:lnTo>
                  <a:lnTo>
                    <a:pt x="2082799" y="1035202"/>
                  </a:lnTo>
                  <a:lnTo>
                    <a:pt x="2082799" y="1036030"/>
                  </a:lnTo>
                  <a:lnTo>
                    <a:pt x="2197099" y="1028500"/>
                  </a:lnTo>
                  <a:close/>
                </a:path>
                <a:path extrusionOk="0" h="1582420" w="2895600">
                  <a:moveTo>
                    <a:pt x="2197099" y="1277009"/>
                  </a:moveTo>
                  <a:lnTo>
                    <a:pt x="2197099" y="1276180"/>
                  </a:lnTo>
                  <a:lnTo>
                    <a:pt x="2082799" y="1280277"/>
                  </a:lnTo>
                  <a:lnTo>
                    <a:pt x="2082799" y="1281109"/>
                  </a:lnTo>
                  <a:lnTo>
                    <a:pt x="2197099" y="1277009"/>
                  </a:lnTo>
                  <a:close/>
                </a:path>
                <a:path extrusionOk="0" h="1582420" w="2895600">
                  <a:moveTo>
                    <a:pt x="2119930" y="450958"/>
                  </a:moveTo>
                  <a:lnTo>
                    <a:pt x="2108199" y="455450"/>
                  </a:lnTo>
                  <a:lnTo>
                    <a:pt x="2108199" y="459612"/>
                  </a:lnTo>
                  <a:lnTo>
                    <a:pt x="2119930" y="450958"/>
                  </a:lnTo>
                  <a:close/>
                </a:path>
                <a:path extrusionOk="0" h="1582420" w="2895600">
                  <a:moveTo>
                    <a:pt x="2120899" y="488068"/>
                  </a:moveTo>
                  <a:lnTo>
                    <a:pt x="2120899" y="487073"/>
                  </a:lnTo>
                  <a:lnTo>
                    <a:pt x="2108199" y="485794"/>
                  </a:lnTo>
                  <a:lnTo>
                    <a:pt x="2108199" y="487368"/>
                  </a:lnTo>
                  <a:lnTo>
                    <a:pt x="2120899" y="488068"/>
                  </a:lnTo>
                  <a:close/>
                </a:path>
                <a:path extrusionOk="0" h="1582420" w="2895600">
                  <a:moveTo>
                    <a:pt x="2120899" y="450586"/>
                  </a:moveTo>
                  <a:lnTo>
                    <a:pt x="2120899" y="450242"/>
                  </a:lnTo>
                  <a:lnTo>
                    <a:pt x="2119930" y="450958"/>
                  </a:lnTo>
                  <a:lnTo>
                    <a:pt x="2120899" y="450586"/>
                  </a:lnTo>
                  <a:close/>
                </a:path>
                <a:path extrusionOk="0" h="1582420" w="2895600">
                  <a:moveTo>
                    <a:pt x="2133599" y="450322"/>
                  </a:moveTo>
                  <a:lnTo>
                    <a:pt x="2133599" y="448582"/>
                  </a:lnTo>
                  <a:lnTo>
                    <a:pt x="2120899" y="448103"/>
                  </a:lnTo>
                  <a:lnTo>
                    <a:pt x="2120899" y="449050"/>
                  </a:lnTo>
                  <a:lnTo>
                    <a:pt x="2133599" y="450322"/>
                  </a:lnTo>
                  <a:close/>
                </a:path>
                <a:path extrusionOk="0" h="1582420" w="2895600">
                  <a:moveTo>
                    <a:pt x="2131015" y="485448"/>
                  </a:moveTo>
                  <a:lnTo>
                    <a:pt x="2120899" y="487037"/>
                  </a:lnTo>
                  <a:lnTo>
                    <a:pt x="2120899" y="487718"/>
                  </a:lnTo>
                  <a:lnTo>
                    <a:pt x="2121246" y="487658"/>
                  </a:lnTo>
                  <a:lnTo>
                    <a:pt x="2131015" y="485448"/>
                  </a:lnTo>
                  <a:close/>
                </a:path>
                <a:path extrusionOk="0" h="1582420" w="2895600">
                  <a:moveTo>
                    <a:pt x="2121246" y="487658"/>
                  </a:moveTo>
                  <a:lnTo>
                    <a:pt x="2120899" y="487718"/>
                  </a:lnTo>
                  <a:lnTo>
                    <a:pt x="2121246" y="487658"/>
                  </a:lnTo>
                  <a:close/>
                </a:path>
                <a:path extrusionOk="0" h="1582420" w="2895600">
                  <a:moveTo>
                    <a:pt x="2133599" y="497472"/>
                  </a:moveTo>
                  <a:lnTo>
                    <a:pt x="2133599" y="485522"/>
                  </a:lnTo>
                  <a:lnTo>
                    <a:pt x="2121246" y="487658"/>
                  </a:lnTo>
                  <a:lnTo>
                    <a:pt x="2120899" y="487736"/>
                  </a:lnTo>
                  <a:lnTo>
                    <a:pt x="2120899" y="496789"/>
                  </a:lnTo>
                  <a:lnTo>
                    <a:pt x="2133599" y="497472"/>
                  </a:lnTo>
                  <a:close/>
                </a:path>
                <a:path extrusionOk="0" h="1582420" w="2895600">
                  <a:moveTo>
                    <a:pt x="2123663" y="516766"/>
                  </a:moveTo>
                  <a:lnTo>
                    <a:pt x="2120899" y="516997"/>
                  </a:lnTo>
                  <a:lnTo>
                    <a:pt x="2120899" y="517161"/>
                  </a:lnTo>
                  <a:lnTo>
                    <a:pt x="2123663" y="516766"/>
                  </a:lnTo>
                  <a:close/>
                </a:path>
                <a:path extrusionOk="0" h="1582420" w="2895600">
                  <a:moveTo>
                    <a:pt x="2133599" y="515935"/>
                  </a:moveTo>
                  <a:lnTo>
                    <a:pt x="2133599" y="515344"/>
                  </a:lnTo>
                  <a:lnTo>
                    <a:pt x="2123663" y="516766"/>
                  </a:lnTo>
                  <a:lnTo>
                    <a:pt x="2133599" y="515935"/>
                  </a:lnTo>
                  <a:close/>
                </a:path>
                <a:path extrusionOk="0" h="1582420" w="2895600">
                  <a:moveTo>
                    <a:pt x="2133599" y="485043"/>
                  </a:moveTo>
                  <a:lnTo>
                    <a:pt x="2133599" y="484864"/>
                  </a:lnTo>
                  <a:lnTo>
                    <a:pt x="2131015" y="485448"/>
                  </a:lnTo>
                  <a:lnTo>
                    <a:pt x="2133599" y="485043"/>
                  </a:lnTo>
                  <a:close/>
                </a:path>
                <a:path extrusionOk="0" h="1582420" w="2895600">
                  <a:moveTo>
                    <a:pt x="2146299" y="458302"/>
                  </a:moveTo>
                  <a:lnTo>
                    <a:pt x="2146299" y="457480"/>
                  </a:lnTo>
                  <a:lnTo>
                    <a:pt x="2133599" y="449854"/>
                  </a:lnTo>
                  <a:lnTo>
                    <a:pt x="2133599" y="451314"/>
                  </a:lnTo>
                  <a:lnTo>
                    <a:pt x="2146299" y="458302"/>
                  </a:lnTo>
                  <a:close/>
                </a:path>
                <a:path extrusionOk="0" h="1582420" w="2895600">
                  <a:moveTo>
                    <a:pt x="2146299" y="476855"/>
                  </a:moveTo>
                  <a:lnTo>
                    <a:pt x="2146299" y="476587"/>
                  </a:lnTo>
                  <a:lnTo>
                    <a:pt x="2133599" y="485151"/>
                  </a:lnTo>
                  <a:lnTo>
                    <a:pt x="2133599" y="485522"/>
                  </a:lnTo>
                  <a:lnTo>
                    <a:pt x="2146299" y="476855"/>
                  </a:lnTo>
                  <a:close/>
                </a:path>
                <a:path extrusionOk="0" h="1582420" w="2895600">
                  <a:moveTo>
                    <a:pt x="2139399" y="538509"/>
                  </a:moveTo>
                  <a:lnTo>
                    <a:pt x="2133599" y="539214"/>
                  </a:lnTo>
                  <a:lnTo>
                    <a:pt x="2133599" y="539488"/>
                  </a:lnTo>
                  <a:lnTo>
                    <a:pt x="2139399" y="538509"/>
                  </a:lnTo>
                  <a:close/>
                </a:path>
                <a:path extrusionOk="0" h="1582420" w="2895600">
                  <a:moveTo>
                    <a:pt x="2168479" y="534975"/>
                  </a:moveTo>
                  <a:lnTo>
                    <a:pt x="2158999" y="535112"/>
                  </a:lnTo>
                  <a:lnTo>
                    <a:pt x="2139399" y="538509"/>
                  </a:lnTo>
                  <a:lnTo>
                    <a:pt x="2168479" y="534975"/>
                  </a:lnTo>
                  <a:close/>
                </a:path>
                <a:path extrusionOk="0" h="1582420" w="2895600">
                  <a:moveTo>
                    <a:pt x="2158999" y="473619"/>
                  </a:moveTo>
                  <a:lnTo>
                    <a:pt x="2158999" y="472871"/>
                  </a:lnTo>
                  <a:lnTo>
                    <a:pt x="2146299" y="480335"/>
                  </a:lnTo>
                  <a:lnTo>
                    <a:pt x="2146299" y="480863"/>
                  </a:lnTo>
                  <a:lnTo>
                    <a:pt x="2158999" y="473619"/>
                  </a:lnTo>
                  <a:close/>
                </a:path>
                <a:path extrusionOk="0" h="1582420" w="2895600">
                  <a:moveTo>
                    <a:pt x="2158999" y="502506"/>
                  </a:moveTo>
                  <a:lnTo>
                    <a:pt x="2158999" y="501108"/>
                  </a:lnTo>
                  <a:lnTo>
                    <a:pt x="2146299" y="495519"/>
                  </a:lnTo>
                  <a:lnTo>
                    <a:pt x="2146299" y="496321"/>
                  </a:lnTo>
                  <a:lnTo>
                    <a:pt x="2158999" y="502506"/>
                  </a:lnTo>
                  <a:close/>
                </a:path>
                <a:path extrusionOk="0" h="1582420" w="2895600">
                  <a:moveTo>
                    <a:pt x="2171699" y="472694"/>
                  </a:moveTo>
                  <a:lnTo>
                    <a:pt x="2171699" y="472136"/>
                  </a:lnTo>
                  <a:lnTo>
                    <a:pt x="2158999" y="471772"/>
                  </a:lnTo>
                  <a:lnTo>
                    <a:pt x="2158999" y="472572"/>
                  </a:lnTo>
                  <a:lnTo>
                    <a:pt x="2171699" y="472694"/>
                  </a:lnTo>
                  <a:close/>
                </a:path>
                <a:path extrusionOk="0" h="1582420" w="2895600">
                  <a:moveTo>
                    <a:pt x="2171699" y="500579"/>
                  </a:moveTo>
                  <a:lnTo>
                    <a:pt x="2158999" y="502079"/>
                  </a:lnTo>
                  <a:lnTo>
                    <a:pt x="2158999" y="502548"/>
                  </a:lnTo>
                  <a:lnTo>
                    <a:pt x="2161290" y="502251"/>
                  </a:lnTo>
                  <a:lnTo>
                    <a:pt x="2171699" y="500579"/>
                  </a:lnTo>
                  <a:close/>
                </a:path>
                <a:path extrusionOk="0" h="1582420" w="2895600">
                  <a:moveTo>
                    <a:pt x="2161290" y="502251"/>
                  </a:moveTo>
                  <a:lnTo>
                    <a:pt x="2158999" y="502548"/>
                  </a:lnTo>
                  <a:lnTo>
                    <a:pt x="2161290" y="502251"/>
                  </a:lnTo>
                  <a:close/>
                </a:path>
                <a:path extrusionOk="0" h="1582420" w="2895600">
                  <a:moveTo>
                    <a:pt x="2171699" y="503187"/>
                  </a:moveTo>
                  <a:lnTo>
                    <a:pt x="2171699" y="500900"/>
                  </a:lnTo>
                  <a:lnTo>
                    <a:pt x="2161290" y="502251"/>
                  </a:lnTo>
                  <a:lnTo>
                    <a:pt x="2158999" y="502619"/>
                  </a:lnTo>
                  <a:lnTo>
                    <a:pt x="2158999" y="503366"/>
                  </a:lnTo>
                  <a:lnTo>
                    <a:pt x="2171699" y="503187"/>
                  </a:lnTo>
                  <a:close/>
                </a:path>
                <a:path extrusionOk="0" h="1582420" w="2895600">
                  <a:moveTo>
                    <a:pt x="2177311" y="533901"/>
                  </a:moveTo>
                  <a:lnTo>
                    <a:pt x="2168479" y="534975"/>
                  </a:lnTo>
                  <a:lnTo>
                    <a:pt x="2171699" y="534928"/>
                  </a:lnTo>
                  <a:lnTo>
                    <a:pt x="2177311" y="533901"/>
                  </a:lnTo>
                  <a:close/>
                </a:path>
                <a:path extrusionOk="0" h="1582420" w="2895600">
                  <a:moveTo>
                    <a:pt x="2412999" y="569883"/>
                  </a:moveTo>
                  <a:lnTo>
                    <a:pt x="2412999" y="569161"/>
                  </a:lnTo>
                  <a:lnTo>
                    <a:pt x="2197099" y="530609"/>
                  </a:lnTo>
                  <a:lnTo>
                    <a:pt x="2177311" y="533901"/>
                  </a:lnTo>
                  <a:lnTo>
                    <a:pt x="2197099" y="531496"/>
                  </a:lnTo>
                  <a:lnTo>
                    <a:pt x="2412999" y="569883"/>
                  </a:lnTo>
                  <a:close/>
                </a:path>
                <a:path extrusionOk="0" h="1582420" w="2895600">
                  <a:moveTo>
                    <a:pt x="2316640" y="637460"/>
                  </a:moveTo>
                  <a:lnTo>
                    <a:pt x="2197099" y="617954"/>
                  </a:lnTo>
                  <a:lnTo>
                    <a:pt x="2197099" y="618805"/>
                  </a:lnTo>
                  <a:lnTo>
                    <a:pt x="2298699" y="635008"/>
                  </a:lnTo>
                  <a:lnTo>
                    <a:pt x="2298699" y="635142"/>
                  </a:lnTo>
                  <a:lnTo>
                    <a:pt x="2316640" y="637460"/>
                  </a:lnTo>
                  <a:close/>
                </a:path>
                <a:path extrusionOk="0" h="1582420" w="2895600">
                  <a:moveTo>
                    <a:pt x="2298699" y="770638"/>
                  </a:moveTo>
                  <a:lnTo>
                    <a:pt x="2298699" y="769792"/>
                  </a:lnTo>
                  <a:lnTo>
                    <a:pt x="2197099" y="755877"/>
                  </a:lnTo>
                  <a:lnTo>
                    <a:pt x="2197099" y="756720"/>
                  </a:lnTo>
                  <a:lnTo>
                    <a:pt x="2298699" y="770638"/>
                  </a:lnTo>
                  <a:close/>
                </a:path>
                <a:path extrusionOk="0" h="1582420" w="2895600">
                  <a:moveTo>
                    <a:pt x="2298699" y="906270"/>
                  </a:moveTo>
                  <a:lnTo>
                    <a:pt x="2298699" y="905427"/>
                  </a:lnTo>
                  <a:lnTo>
                    <a:pt x="2197099" y="893751"/>
                  </a:lnTo>
                  <a:lnTo>
                    <a:pt x="2197099" y="894589"/>
                  </a:lnTo>
                  <a:lnTo>
                    <a:pt x="2298699" y="906270"/>
                  </a:lnTo>
                  <a:close/>
                </a:path>
                <a:path extrusionOk="0" h="1582420" w="2895600">
                  <a:moveTo>
                    <a:pt x="2298699" y="1041978"/>
                  </a:moveTo>
                  <a:lnTo>
                    <a:pt x="2298699" y="1041143"/>
                  </a:lnTo>
                  <a:lnTo>
                    <a:pt x="2197099" y="1031797"/>
                  </a:lnTo>
                  <a:lnTo>
                    <a:pt x="2197099" y="1032635"/>
                  </a:lnTo>
                  <a:lnTo>
                    <a:pt x="2298699" y="1041978"/>
                  </a:lnTo>
                  <a:close/>
                </a:path>
                <a:path extrusionOk="0" h="1582420" w="2895600">
                  <a:moveTo>
                    <a:pt x="2298699" y="1177561"/>
                  </a:moveTo>
                  <a:lnTo>
                    <a:pt x="2298699" y="1176728"/>
                  </a:lnTo>
                  <a:lnTo>
                    <a:pt x="2197099" y="1169680"/>
                  </a:lnTo>
                  <a:lnTo>
                    <a:pt x="2197099" y="1170516"/>
                  </a:lnTo>
                  <a:lnTo>
                    <a:pt x="2298699" y="1177561"/>
                  </a:lnTo>
                  <a:close/>
                </a:path>
                <a:path extrusionOk="0" h="1582420" w="2895600">
                  <a:moveTo>
                    <a:pt x="2298699" y="1313307"/>
                  </a:moveTo>
                  <a:lnTo>
                    <a:pt x="2298699" y="1312470"/>
                  </a:lnTo>
                  <a:lnTo>
                    <a:pt x="2197099" y="1307726"/>
                  </a:lnTo>
                  <a:lnTo>
                    <a:pt x="2197099" y="1308555"/>
                  </a:lnTo>
                  <a:lnTo>
                    <a:pt x="2298699" y="1313307"/>
                  </a:lnTo>
                  <a:close/>
                </a:path>
                <a:path extrusionOk="0" h="1582420" w="2895600">
                  <a:moveTo>
                    <a:pt x="2298699" y="1448929"/>
                  </a:moveTo>
                  <a:lnTo>
                    <a:pt x="2298699" y="1448091"/>
                  </a:lnTo>
                  <a:lnTo>
                    <a:pt x="2197099" y="1445672"/>
                  </a:lnTo>
                  <a:lnTo>
                    <a:pt x="2197099" y="1446506"/>
                  </a:lnTo>
                  <a:lnTo>
                    <a:pt x="2298699" y="1448929"/>
                  </a:lnTo>
                  <a:close/>
                </a:path>
                <a:path extrusionOk="0" h="1582420" w="2895600">
                  <a:moveTo>
                    <a:pt x="2324099" y="773572"/>
                  </a:moveTo>
                  <a:lnTo>
                    <a:pt x="2324099" y="772729"/>
                  </a:lnTo>
                  <a:lnTo>
                    <a:pt x="2298699" y="769909"/>
                  </a:lnTo>
                  <a:lnTo>
                    <a:pt x="2298699" y="770742"/>
                  </a:lnTo>
                  <a:lnTo>
                    <a:pt x="2324099" y="773572"/>
                  </a:lnTo>
                  <a:close/>
                </a:path>
                <a:path extrusionOk="0" h="1582420" w="2895600">
                  <a:moveTo>
                    <a:pt x="2324099" y="908732"/>
                  </a:moveTo>
                  <a:lnTo>
                    <a:pt x="2324099" y="907889"/>
                  </a:lnTo>
                  <a:lnTo>
                    <a:pt x="2298699" y="905520"/>
                  </a:lnTo>
                  <a:lnTo>
                    <a:pt x="2298699" y="906365"/>
                  </a:lnTo>
                  <a:lnTo>
                    <a:pt x="2324099" y="908732"/>
                  </a:lnTo>
                  <a:close/>
                </a:path>
                <a:path extrusionOk="0" h="1582420" w="2895600">
                  <a:moveTo>
                    <a:pt x="2324099" y="1043957"/>
                  </a:moveTo>
                  <a:lnTo>
                    <a:pt x="2324099" y="1043107"/>
                  </a:lnTo>
                  <a:lnTo>
                    <a:pt x="2298699" y="1041211"/>
                  </a:lnTo>
                  <a:lnTo>
                    <a:pt x="2298699" y="1042054"/>
                  </a:lnTo>
                  <a:lnTo>
                    <a:pt x="2324099" y="1043957"/>
                  </a:lnTo>
                  <a:close/>
                </a:path>
                <a:path extrusionOk="0" h="1582420" w="2895600">
                  <a:moveTo>
                    <a:pt x="2324099" y="1179044"/>
                  </a:moveTo>
                  <a:lnTo>
                    <a:pt x="2324099" y="1178217"/>
                  </a:lnTo>
                  <a:lnTo>
                    <a:pt x="2298699" y="1176786"/>
                  </a:lnTo>
                  <a:lnTo>
                    <a:pt x="2298699" y="1177615"/>
                  </a:lnTo>
                  <a:lnTo>
                    <a:pt x="2324099" y="1179044"/>
                  </a:lnTo>
                  <a:close/>
                </a:path>
                <a:path extrusionOk="0" h="1582420" w="2895600">
                  <a:moveTo>
                    <a:pt x="2324099" y="1314319"/>
                  </a:moveTo>
                  <a:lnTo>
                    <a:pt x="2324099" y="1313470"/>
                  </a:lnTo>
                  <a:lnTo>
                    <a:pt x="2298699" y="1312505"/>
                  </a:lnTo>
                  <a:lnTo>
                    <a:pt x="2298699" y="1313343"/>
                  </a:lnTo>
                  <a:lnTo>
                    <a:pt x="2324099" y="1314319"/>
                  </a:lnTo>
                  <a:close/>
                </a:path>
                <a:path extrusionOk="0" h="1582420" w="2895600">
                  <a:moveTo>
                    <a:pt x="2324099" y="1449434"/>
                  </a:moveTo>
                  <a:lnTo>
                    <a:pt x="2324099" y="1448596"/>
                  </a:lnTo>
                  <a:lnTo>
                    <a:pt x="2298699" y="1448109"/>
                  </a:lnTo>
                  <a:lnTo>
                    <a:pt x="2298699" y="1448947"/>
                  </a:lnTo>
                  <a:lnTo>
                    <a:pt x="2324099" y="1449434"/>
                  </a:lnTo>
                  <a:close/>
                </a:path>
                <a:path extrusionOk="0" h="1582420" w="2895600">
                  <a:moveTo>
                    <a:pt x="2324099" y="638677"/>
                  </a:moveTo>
                  <a:lnTo>
                    <a:pt x="2324099" y="638424"/>
                  </a:lnTo>
                  <a:lnTo>
                    <a:pt x="2316640" y="637460"/>
                  </a:lnTo>
                  <a:lnTo>
                    <a:pt x="2324099" y="638677"/>
                  </a:lnTo>
                  <a:close/>
                </a:path>
                <a:path extrusionOk="0" h="1582420" w="2895600">
                  <a:moveTo>
                    <a:pt x="2335213" y="640490"/>
                  </a:moveTo>
                  <a:lnTo>
                    <a:pt x="2324099" y="638555"/>
                  </a:lnTo>
                  <a:lnTo>
                    <a:pt x="2335213" y="640490"/>
                  </a:lnTo>
                  <a:close/>
                </a:path>
                <a:path extrusionOk="0" h="1582420" w="2895600">
                  <a:moveTo>
                    <a:pt x="2412999" y="786976"/>
                  </a:moveTo>
                  <a:lnTo>
                    <a:pt x="2412999" y="786134"/>
                  </a:lnTo>
                  <a:lnTo>
                    <a:pt x="2324099" y="772840"/>
                  </a:lnTo>
                  <a:lnTo>
                    <a:pt x="2324099" y="773681"/>
                  </a:lnTo>
                  <a:lnTo>
                    <a:pt x="2412999" y="786976"/>
                  </a:lnTo>
                  <a:close/>
                </a:path>
                <a:path extrusionOk="0" h="1582420" w="2895600">
                  <a:moveTo>
                    <a:pt x="2412999" y="919973"/>
                  </a:moveTo>
                  <a:lnTo>
                    <a:pt x="2412999" y="919138"/>
                  </a:lnTo>
                  <a:lnTo>
                    <a:pt x="2324099" y="907987"/>
                  </a:lnTo>
                  <a:lnTo>
                    <a:pt x="2324099" y="908831"/>
                  </a:lnTo>
                  <a:lnTo>
                    <a:pt x="2412999" y="919973"/>
                  </a:lnTo>
                  <a:close/>
                </a:path>
                <a:path extrusionOk="0" h="1582420" w="2895600">
                  <a:moveTo>
                    <a:pt x="2412999" y="1052950"/>
                  </a:moveTo>
                  <a:lnTo>
                    <a:pt x="2412999" y="1052112"/>
                  </a:lnTo>
                  <a:lnTo>
                    <a:pt x="2324099" y="1043187"/>
                  </a:lnTo>
                  <a:lnTo>
                    <a:pt x="2324099" y="1044022"/>
                  </a:lnTo>
                  <a:lnTo>
                    <a:pt x="2412999" y="1052950"/>
                  </a:lnTo>
                  <a:close/>
                </a:path>
                <a:path extrusionOk="0" h="1582420" w="2895600">
                  <a:moveTo>
                    <a:pt x="2412999" y="1185836"/>
                  </a:moveTo>
                  <a:lnTo>
                    <a:pt x="2412999" y="1185003"/>
                  </a:lnTo>
                  <a:lnTo>
                    <a:pt x="2324099" y="1178260"/>
                  </a:lnTo>
                  <a:lnTo>
                    <a:pt x="2324099" y="1179103"/>
                  </a:lnTo>
                  <a:lnTo>
                    <a:pt x="2412999" y="1185836"/>
                  </a:lnTo>
                  <a:close/>
                </a:path>
                <a:path extrusionOk="0" h="1582420" w="2895600">
                  <a:moveTo>
                    <a:pt x="2412999" y="1318891"/>
                  </a:moveTo>
                  <a:lnTo>
                    <a:pt x="2412999" y="1318042"/>
                  </a:lnTo>
                  <a:lnTo>
                    <a:pt x="2324099" y="1313515"/>
                  </a:lnTo>
                  <a:lnTo>
                    <a:pt x="2324099" y="1314344"/>
                  </a:lnTo>
                  <a:lnTo>
                    <a:pt x="2412999" y="1318891"/>
                  </a:lnTo>
                  <a:close/>
                </a:path>
                <a:path extrusionOk="0" h="1582420" w="2895600">
                  <a:moveTo>
                    <a:pt x="2412999" y="1451766"/>
                  </a:moveTo>
                  <a:lnTo>
                    <a:pt x="2412999" y="1450932"/>
                  </a:lnTo>
                  <a:lnTo>
                    <a:pt x="2324099" y="1448616"/>
                  </a:lnTo>
                  <a:lnTo>
                    <a:pt x="2324099" y="1449458"/>
                  </a:lnTo>
                  <a:lnTo>
                    <a:pt x="2412999" y="1451766"/>
                  </a:lnTo>
                  <a:close/>
                </a:path>
                <a:path extrusionOk="0" h="1582420" w="2895600">
                  <a:moveTo>
                    <a:pt x="2412999" y="654037"/>
                  </a:moveTo>
                  <a:lnTo>
                    <a:pt x="2412999" y="653183"/>
                  </a:lnTo>
                  <a:lnTo>
                    <a:pt x="2335213" y="640490"/>
                  </a:lnTo>
                  <a:lnTo>
                    <a:pt x="2412999" y="654037"/>
                  </a:lnTo>
                  <a:close/>
                </a:path>
                <a:path extrusionOk="0" h="1582420" w="2895600">
                  <a:moveTo>
                    <a:pt x="2743199" y="1011634"/>
                  </a:moveTo>
                  <a:lnTo>
                    <a:pt x="2743199" y="1010864"/>
                  </a:lnTo>
                  <a:lnTo>
                    <a:pt x="2527299" y="986686"/>
                  </a:lnTo>
                  <a:lnTo>
                    <a:pt x="2412999" y="994185"/>
                  </a:lnTo>
                  <a:lnTo>
                    <a:pt x="2412999" y="995018"/>
                  </a:lnTo>
                  <a:lnTo>
                    <a:pt x="2527299" y="987557"/>
                  </a:lnTo>
                  <a:lnTo>
                    <a:pt x="2743199" y="1011634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0" name="Google Shape;50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35322" y="3255393"/>
              <a:ext cx="5821736" cy="17460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1999" y="3720448"/>
              <a:ext cx="7199999" cy="1852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81442" y="4704428"/>
              <a:ext cx="2341115" cy="21005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13059" y="1929116"/>
            <a:ext cx="2677877" cy="42092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/>
          <p:nvPr/>
        </p:nvSpPr>
        <p:spPr>
          <a:xfrm>
            <a:off x="0" y="2121720"/>
            <a:ext cx="2337435" cy="36195"/>
          </a:xfrm>
          <a:custGeom>
            <a:rect b="b" l="l" r="r" t="t"/>
            <a:pathLst>
              <a:path extrusionOk="0" h="36194" w="2337435">
                <a:moveTo>
                  <a:pt x="2336878" y="0"/>
                </a:moveTo>
                <a:lnTo>
                  <a:pt x="0" y="0"/>
                </a:lnTo>
                <a:lnTo>
                  <a:pt x="0" y="35704"/>
                </a:lnTo>
                <a:lnTo>
                  <a:pt x="2336878" y="35704"/>
                </a:lnTo>
                <a:lnTo>
                  <a:pt x="2336878" y="0"/>
                </a:lnTo>
                <a:close/>
              </a:path>
            </a:pathLst>
          </a:custGeom>
          <a:solidFill>
            <a:srgbClr val="004B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5" name="Google Shape;55;p7"/>
          <p:cNvSpPr/>
          <p:nvPr/>
        </p:nvSpPr>
        <p:spPr>
          <a:xfrm>
            <a:off x="5367121" y="2121720"/>
            <a:ext cx="2337435" cy="36195"/>
          </a:xfrm>
          <a:custGeom>
            <a:rect b="b" l="l" r="r" t="t"/>
            <a:pathLst>
              <a:path extrusionOk="0" h="36194" w="2337434">
                <a:moveTo>
                  <a:pt x="2336878" y="0"/>
                </a:moveTo>
                <a:lnTo>
                  <a:pt x="0" y="0"/>
                </a:lnTo>
                <a:lnTo>
                  <a:pt x="0" y="35704"/>
                </a:lnTo>
                <a:lnTo>
                  <a:pt x="2336878" y="35704"/>
                </a:lnTo>
                <a:lnTo>
                  <a:pt x="2336878" y="0"/>
                </a:lnTo>
                <a:close/>
              </a:path>
            </a:pathLst>
          </a:custGeom>
          <a:solidFill>
            <a:srgbClr val="004B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6" name="Google Shape;56;p7"/>
          <p:cNvSpPr/>
          <p:nvPr/>
        </p:nvSpPr>
        <p:spPr>
          <a:xfrm>
            <a:off x="-3" y="8935242"/>
            <a:ext cx="7704455" cy="36195"/>
          </a:xfrm>
          <a:custGeom>
            <a:rect b="b" l="l" r="r" t="t"/>
            <a:pathLst>
              <a:path extrusionOk="0" h="36195" w="7704455">
                <a:moveTo>
                  <a:pt x="7704004" y="0"/>
                </a:moveTo>
                <a:lnTo>
                  <a:pt x="0" y="0"/>
                </a:lnTo>
                <a:lnTo>
                  <a:pt x="0" y="36000"/>
                </a:lnTo>
                <a:lnTo>
                  <a:pt x="7704004" y="36000"/>
                </a:lnTo>
                <a:lnTo>
                  <a:pt x="7704004" y="0"/>
                </a:lnTo>
                <a:close/>
              </a:path>
            </a:pathLst>
          </a:custGeom>
          <a:solidFill>
            <a:srgbClr val="004B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"/>
          <p:cNvSpPr/>
          <p:nvPr/>
        </p:nvSpPr>
        <p:spPr>
          <a:xfrm>
            <a:off x="5388947" y="631197"/>
            <a:ext cx="1351280" cy="120650"/>
          </a:xfrm>
          <a:custGeom>
            <a:rect b="b" l="l" r="r" t="t"/>
            <a:pathLst>
              <a:path extrusionOk="0" h="120650" w="1351279">
                <a:moveTo>
                  <a:pt x="106185" y="16574"/>
                </a:moveTo>
                <a:lnTo>
                  <a:pt x="69967" y="41149"/>
                </a:lnTo>
                <a:lnTo>
                  <a:pt x="67323" y="58295"/>
                </a:lnTo>
                <a:lnTo>
                  <a:pt x="67323" y="64314"/>
                </a:lnTo>
                <a:lnTo>
                  <a:pt x="94298" y="100699"/>
                </a:lnTo>
                <a:lnTo>
                  <a:pt x="99975" y="101845"/>
                </a:lnTo>
                <a:lnTo>
                  <a:pt x="106301" y="101845"/>
                </a:lnTo>
                <a:lnTo>
                  <a:pt x="115087" y="101080"/>
                </a:lnTo>
                <a:lnTo>
                  <a:pt x="122816" y="98786"/>
                </a:lnTo>
                <a:lnTo>
                  <a:pt x="129489" y="94962"/>
                </a:lnTo>
                <a:lnTo>
                  <a:pt x="131984" y="92585"/>
                </a:lnTo>
                <a:lnTo>
                  <a:pt x="97805" y="92585"/>
                </a:lnTo>
                <a:lnTo>
                  <a:pt x="90911" y="89536"/>
                </a:lnTo>
                <a:lnTo>
                  <a:pt x="78069" y="59094"/>
                </a:lnTo>
                <a:lnTo>
                  <a:pt x="78108" y="49596"/>
                </a:lnTo>
                <a:lnTo>
                  <a:pt x="80488" y="41854"/>
                </a:lnTo>
                <a:lnTo>
                  <a:pt x="90166" y="29128"/>
                </a:lnTo>
                <a:lnTo>
                  <a:pt x="97116" y="25949"/>
                </a:lnTo>
                <a:lnTo>
                  <a:pt x="132506" y="25949"/>
                </a:lnTo>
                <a:lnTo>
                  <a:pt x="129331" y="23101"/>
                </a:lnTo>
                <a:lnTo>
                  <a:pt x="122645" y="19475"/>
                </a:lnTo>
                <a:lnTo>
                  <a:pt x="114929" y="17299"/>
                </a:lnTo>
                <a:lnTo>
                  <a:pt x="106185" y="16574"/>
                </a:lnTo>
                <a:close/>
              </a:path>
              <a:path extrusionOk="0" h="120650" w="1351279">
                <a:moveTo>
                  <a:pt x="10746" y="18519"/>
                </a:moveTo>
                <a:lnTo>
                  <a:pt x="0" y="18519"/>
                </a:lnTo>
                <a:lnTo>
                  <a:pt x="0" y="99900"/>
                </a:lnTo>
                <a:lnTo>
                  <a:pt x="10746" y="99900"/>
                </a:lnTo>
                <a:lnTo>
                  <a:pt x="10746" y="71323"/>
                </a:lnTo>
                <a:lnTo>
                  <a:pt x="23866" y="58868"/>
                </a:lnTo>
                <a:lnTo>
                  <a:pt x="10746" y="58868"/>
                </a:lnTo>
                <a:lnTo>
                  <a:pt x="10746" y="18519"/>
                </a:lnTo>
                <a:close/>
              </a:path>
              <a:path extrusionOk="0" h="120650" w="1351279">
                <a:moveTo>
                  <a:pt x="37135" y="58521"/>
                </a:moveTo>
                <a:lnTo>
                  <a:pt x="24231" y="58521"/>
                </a:lnTo>
                <a:lnTo>
                  <a:pt x="53723" y="99900"/>
                </a:lnTo>
                <a:lnTo>
                  <a:pt x="67439" y="99900"/>
                </a:lnTo>
                <a:lnTo>
                  <a:pt x="37135" y="58521"/>
                </a:lnTo>
                <a:close/>
              </a:path>
              <a:path extrusionOk="0" h="120650" w="1351279">
                <a:moveTo>
                  <a:pt x="132506" y="25949"/>
                </a:moveTo>
                <a:lnTo>
                  <a:pt x="114796" y="25949"/>
                </a:lnTo>
                <a:lnTo>
                  <a:pt x="121672" y="28958"/>
                </a:lnTo>
                <a:lnTo>
                  <a:pt x="131961" y="40996"/>
                </a:lnTo>
                <a:lnTo>
                  <a:pt x="134532" y="49035"/>
                </a:lnTo>
                <a:lnTo>
                  <a:pt x="134532" y="59094"/>
                </a:lnTo>
                <a:lnTo>
                  <a:pt x="114947" y="92585"/>
                </a:lnTo>
                <a:lnTo>
                  <a:pt x="131984" y="92585"/>
                </a:lnTo>
                <a:lnTo>
                  <a:pt x="145261" y="58295"/>
                </a:lnTo>
                <a:lnTo>
                  <a:pt x="144634" y="49596"/>
                </a:lnTo>
                <a:lnTo>
                  <a:pt x="142705" y="41563"/>
                </a:lnTo>
                <a:lnTo>
                  <a:pt x="139490" y="34423"/>
                </a:lnTo>
                <a:lnTo>
                  <a:pt x="134989" y="28177"/>
                </a:lnTo>
                <a:lnTo>
                  <a:pt x="132506" y="25949"/>
                </a:lnTo>
                <a:close/>
              </a:path>
              <a:path extrusionOk="0" h="120650" w="1351279">
                <a:moveTo>
                  <a:pt x="66067" y="18519"/>
                </a:moveTo>
                <a:lnTo>
                  <a:pt x="52009" y="18519"/>
                </a:lnTo>
                <a:lnTo>
                  <a:pt x="10746" y="58868"/>
                </a:lnTo>
                <a:lnTo>
                  <a:pt x="23866" y="58868"/>
                </a:lnTo>
                <a:lnTo>
                  <a:pt x="24231" y="58521"/>
                </a:lnTo>
                <a:lnTo>
                  <a:pt x="37135" y="58521"/>
                </a:lnTo>
                <a:lnTo>
                  <a:pt x="31777" y="51206"/>
                </a:lnTo>
                <a:lnTo>
                  <a:pt x="66067" y="18519"/>
                </a:lnTo>
                <a:close/>
              </a:path>
              <a:path extrusionOk="0" h="120650" w="1351279">
                <a:moveTo>
                  <a:pt x="173739" y="18519"/>
                </a:moveTo>
                <a:lnTo>
                  <a:pt x="158879" y="18519"/>
                </a:lnTo>
                <a:lnTo>
                  <a:pt x="158879" y="99900"/>
                </a:lnTo>
                <a:lnTo>
                  <a:pt x="169167" y="99900"/>
                </a:lnTo>
                <a:lnTo>
                  <a:pt x="169167" y="32003"/>
                </a:lnTo>
                <a:lnTo>
                  <a:pt x="178860" y="32003"/>
                </a:lnTo>
                <a:lnTo>
                  <a:pt x="173739" y="18519"/>
                </a:lnTo>
                <a:close/>
              </a:path>
              <a:path extrusionOk="0" h="120650" w="1351279">
                <a:moveTo>
                  <a:pt x="178860" y="32003"/>
                </a:moveTo>
                <a:lnTo>
                  <a:pt x="169167" y="32003"/>
                </a:lnTo>
                <a:lnTo>
                  <a:pt x="195112" y="99900"/>
                </a:lnTo>
                <a:lnTo>
                  <a:pt x="204483" y="99900"/>
                </a:lnTo>
                <a:lnTo>
                  <a:pt x="209161" y="87440"/>
                </a:lnTo>
                <a:lnTo>
                  <a:pt x="199911" y="87440"/>
                </a:lnTo>
                <a:lnTo>
                  <a:pt x="178860" y="32003"/>
                </a:lnTo>
                <a:close/>
              </a:path>
              <a:path extrusionOk="0" h="120650" w="1351279">
                <a:moveTo>
                  <a:pt x="240145" y="32003"/>
                </a:moveTo>
                <a:lnTo>
                  <a:pt x="229975" y="32003"/>
                </a:lnTo>
                <a:lnTo>
                  <a:pt x="229975" y="99900"/>
                </a:lnTo>
                <a:lnTo>
                  <a:pt x="240145" y="99900"/>
                </a:lnTo>
                <a:lnTo>
                  <a:pt x="240145" y="32003"/>
                </a:lnTo>
                <a:close/>
              </a:path>
              <a:path extrusionOk="0" h="120650" w="1351279">
                <a:moveTo>
                  <a:pt x="240145" y="18519"/>
                </a:moveTo>
                <a:lnTo>
                  <a:pt x="225173" y="18519"/>
                </a:lnTo>
                <a:lnTo>
                  <a:pt x="199911" y="87440"/>
                </a:lnTo>
                <a:lnTo>
                  <a:pt x="209161" y="87440"/>
                </a:lnTo>
                <a:lnTo>
                  <a:pt x="229975" y="32003"/>
                </a:lnTo>
                <a:lnTo>
                  <a:pt x="240145" y="32003"/>
                </a:lnTo>
                <a:lnTo>
                  <a:pt x="240145" y="18519"/>
                </a:lnTo>
                <a:close/>
              </a:path>
              <a:path extrusionOk="0" h="120650" w="1351279">
                <a:moveTo>
                  <a:pt x="322783" y="18519"/>
                </a:moveTo>
                <a:lnTo>
                  <a:pt x="258318" y="18519"/>
                </a:lnTo>
                <a:lnTo>
                  <a:pt x="258318" y="99900"/>
                </a:lnTo>
                <a:lnTo>
                  <a:pt x="269064" y="99900"/>
                </a:lnTo>
                <a:lnTo>
                  <a:pt x="269064" y="27889"/>
                </a:lnTo>
                <a:lnTo>
                  <a:pt x="322783" y="27889"/>
                </a:lnTo>
                <a:lnTo>
                  <a:pt x="322783" y="18519"/>
                </a:lnTo>
                <a:close/>
              </a:path>
              <a:path extrusionOk="0" h="120650" w="1351279">
                <a:moveTo>
                  <a:pt x="322783" y="27889"/>
                </a:moveTo>
                <a:lnTo>
                  <a:pt x="312041" y="27889"/>
                </a:lnTo>
                <a:lnTo>
                  <a:pt x="312041" y="99900"/>
                </a:lnTo>
                <a:lnTo>
                  <a:pt x="322783" y="99900"/>
                </a:lnTo>
                <a:lnTo>
                  <a:pt x="322783" y="27889"/>
                </a:lnTo>
                <a:close/>
              </a:path>
              <a:path extrusionOk="0" h="120650" w="1351279">
                <a:moveTo>
                  <a:pt x="397195" y="18519"/>
                </a:moveTo>
                <a:lnTo>
                  <a:pt x="340845" y="18519"/>
                </a:lnTo>
                <a:lnTo>
                  <a:pt x="340845" y="99900"/>
                </a:lnTo>
                <a:lnTo>
                  <a:pt x="397767" y="99900"/>
                </a:lnTo>
                <a:lnTo>
                  <a:pt x="397767" y="90525"/>
                </a:lnTo>
                <a:lnTo>
                  <a:pt x="351590" y="90525"/>
                </a:lnTo>
                <a:lnTo>
                  <a:pt x="351590" y="62410"/>
                </a:lnTo>
                <a:lnTo>
                  <a:pt x="394225" y="62410"/>
                </a:lnTo>
                <a:lnTo>
                  <a:pt x="394225" y="53381"/>
                </a:lnTo>
                <a:lnTo>
                  <a:pt x="351590" y="53381"/>
                </a:lnTo>
                <a:lnTo>
                  <a:pt x="351590" y="27889"/>
                </a:lnTo>
                <a:lnTo>
                  <a:pt x="397195" y="27889"/>
                </a:lnTo>
                <a:lnTo>
                  <a:pt x="397195" y="18519"/>
                </a:lnTo>
                <a:close/>
              </a:path>
              <a:path extrusionOk="0" h="120650" w="1351279">
                <a:moveTo>
                  <a:pt x="439830" y="27889"/>
                </a:moveTo>
                <a:lnTo>
                  <a:pt x="429084" y="27889"/>
                </a:lnTo>
                <a:lnTo>
                  <a:pt x="429084" y="99900"/>
                </a:lnTo>
                <a:lnTo>
                  <a:pt x="439830" y="99900"/>
                </a:lnTo>
                <a:lnTo>
                  <a:pt x="439830" y="27889"/>
                </a:lnTo>
                <a:close/>
              </a:path>
              <a:path extrusionOk="0" h="120650" w="1351279">
                <a:moveTo>
                  <a:pt x="467146" y="18519"/>
                </a:moveTo>
                <a:lnTo>
                  <a:pt x="401767" y="18519"/>
                </a:lnTo>
                <a:lnTo>
                  <a:pt x="401767" y="27889"/>
                </a:lnTo>
                <a:lnTo>
                  <a:pt x="467146" y="27889"/>
                </a:lnTo>
                <a:lnTo>
                  <a:pt x="467146" y="18519"/>
                </a:lnTo>
                <a:close/>
              </a:path>
              <a:path extrusionOk="0" h="120650" w="1351279">
                <a:moveTo>
                  <a:pt x="532641" y="18519"/>
                </a:moveTo>
                <a:lnTo>
                  <a:pt x="476290" y="18519"/>
                </a:lnTo>
                <a:lnTo>
                  <a:pt x="476290" y="99900"/>
                </a:lnTo>
                <a:lnTo>
                  <a:pt x="533214" y="99900"/>
                </a:lnTo>
                <a:lnTo>
                  <a:pt x="533214" y="90525"/>
                </a:lnTo>
                <a:lnTo>
                  <a:pt x="487037" y="90525"/>
                </a:lnTo>
                <a:lnTo>
                  <a:pt x="487037" y="62410"/>
                </a:lnTo>
                <a:lnTo>
                  <a:pt x="529671" y="62410"/>
                </a:lnTo>
                <a:lnTo>
                  <a:pt x="529671" y="53381"/>
                </a:lnTo>
                <a:lnTo>
                  <a:pt x="487037" y="53381"/>
                </a:lnTo>
                <a:lnTo>
                  <a:pt x="487037" y="27889"/>
                </a:lnTo>
                <a:lnTo>
                  <a:pt x="532641" y="27889"/>
                </a:lnTo>
                <a:lnTo>
                  <a:pt x="532641" y="18519"/>
                </a:lnTo>
                <a:close/>
              </a:path>
              <a:path extrusionOk="0" h="120650" w="1351279">
                <a:moveTo>
                  <a:pt x="556873" y="18519"/>
                </a:moveTo>
                <a:lnTo>
                  <a:pt x="546127" y="18519"/>
                </a:lnTo>
                <a:lnTo>
                  <a:pt x="546127" y="99900"/>
                </a:lnTo>
                <a:lnTo>
                  <a:pt x="556873" y="99900"/>
                </a:lnTo>
                <a:lnTo>
                  <a:pt x="556873" y="61837"/>
                </a:lnTo>
                <a:lnTo>
                  <a:pt x="610593" y="61837"/>
                </a:lnTo>
                <a:lnTo>
                  <a:pt x="610593" y="52467"/>
                </a:lnTo>
                <a:lnTo>
                  <a:pt x="556873" y="52467"/>
                </a:lnTo>
                <a:lnTo>
                  <a:pt x="556873" y="18519"/>
                </a:lnTo>
                <a:close/>
              </a:path>
              <a:path extrusionOk="0" h="120650" w="1351279">
                <a:moveTo>
                  <a:pt x="610593" y="61837"/>
                </a:moveTo>
                <a:lnTo>
                  <a:pt x="599850" y="61837"/>
                </a:lnTo>
                <a:lnTo>
                  <a:pt x="599850" y="99900"/>
                </a:lnTo>
                <a:lnTo>
                  <a:pt x="610593" y="99900"/>
                </a:lnTo>
                <a:lnTo>
                  <a:pt x="610593" y="61837"/>
                </a:lnTo>
                <a:close/>
              </a:path>
              <a:path extrusionOk="0" h="120650" w="1351279">
                <a:moveTo>
                  <a:pt x="610593" y="18519"/>
                </a:moveTo>
                <a:lnTo>
                  <a:pt x="599850" y="18519"/>
                </a:lnTo>
                <a:lnTo>
                  <a:pt x="599850" y="52467"/>
                </a:lnTo>
                <a:lnTo>
                  <a:pt x="610593" y="52467"/>
                </a:lnTo>
                <a:lnTo>
                  <a:pt x="610593" y="18519"/>
                </a:lnTo>
                <a:close/>
              </a:path>
              <a:path extrusionOk="0" h="120650" w="1351279">
                <a:moveTo>
                  <a:pt x="638712" y="18519"/>
                </a:moveTo>
                <a:lnTo>
                  <a:pt x="627969" y="18519"/>
                </a:lnTo>
                <a:lnTo>
                  <a:pt x="627969" y="99900"/>
                </a:lnTo>
                <a:lnTo>
                  <a:pt x="690034" y="99900"/>
                </a:lnTo>
                <a:lnTo>
                  <a:pt x="690034" y="120133"/>
                </a:lnTo>
                <a:lnTo>
                  <a:pt x="700434" y="120133"/>
                </a:lnTo>
                <a:lnTo>
                  <a:pt x="700434" y="90525"/>
                </a:lnTo>
                <a:lnTo>
                  <a:pt x="638712" y="90525"/>
                </a:lnTo>
                <a:lnTo>
                  <a:pt x="638712" y="18519"/>
                </a:lnTo>
                <a:close/>
              </a:path>
              <a:path extrusionOk="0" h="120650" w="1351279">
                <a:moveTo>
                  <a:pt x="691520" y="18519"/>
                </a:moveTo>
                <a:lnTo>
                  <a:pt x="680774" y="18519"/>
                </a:lnTo>
                <a:lnTo>
                  <a:pt x="680774" y="90525"/>
                </a:lnTo>
                <a:lnTo>
                  <a:pt x="691520" y="90525"/>
                </a:lnTo>
                <a:lnTo>
                  <a:pt x="691520" y="18519"/>
                </a:lnTo>
                <a:close/>
              </a:path>
              <a:path extrusionOk="0" h="120650" w="1351279">
                <a:moveTo>
                  <a:pt x="722383" y="18519"/>
                </a:moveTo>
                <a:lnTo>
                  <a:pt x="711636" y="18519"/>
                </a:lnTo>
                <a:lnTo>
                  <a:pt x="711636" y="99900"/>
                </a:lnTo>
                <a:lnTo>
                  <a:pt x="722383" y="99900"/>
                </a:lnTo>
                <a:lnTo>
                  <a:pt x="722383" y="18519"/>
                </a:lnTo>
                <a:close/>
              </a:path>
              <a:path extrusionOk="0" h="120650" w="1351279">
                <a:moveTo>
                  <a:pt x="751986" y="18519"/>
                </a:moveTo>
                <a:lnTo>
                  <a:pt x="741240" y="18519"/>
                </a:lnTo>
                <a:lnTo>
                  <a:pt x="741240" y="99900"/>
                </a:lnTo>
                <a:lnTo>
                  <a:pt x="751986" y="99900"/>
                </a:lnTo>
                <a:lnTo>
                  <a:pt x="751986" y="18519"/>
                </a:lnTo>
                <a:close/>
              </a:path>
              <a:path extrusionOk="0" h="120650" w="1351279">
                <a:moveTo>
                  <a:pt x="762617" y="0"/>
                </a:moveTo>
                <a:lnTo>
                  <a:pt x="752327" y="0"/>
                </a:lnTo>
                <a:lnTo>
                  <a:pt x="752327" y="11545"/>
                </a:lnTo>
                <a:lnTo>
                  <a:pt x="762617" y="11545"/>
                </a:lnTo>
                <a:lnTo>
                  <a:pt x="762617" y="0"/>
                </a:lnTo>
                <a:close/>
              </a:path>
              <a:path extrusionOk="0" h="120650" w="1351279">
                <a:moveTo>
                  <a:pt x="741013" y="0"/>
                </a:moveTo>
                <a:lnTo>
                  <a:pt x="730724" y="0"/>
                </a:lnTo>
                <a:lnTo>
                  <a:pt x="730724" y="11545"/>
                </a:lnTo>
                <a:lnTo>
                  <a:pt x="741013" y="11545"/>
                </a:lnTo>
                <a:lnTo>
                  <a:pt x="741013" y="0"/>
                </a:lnTo>
                <a:close/>
              </a:path>
              <a:path extrusionOk="0" h="120650" w="1351279">
                <a:moveTo>
                  <a:pt x="908348" y="16574"/>
                </a:moveTo>
                <a:lnTo>
                  <a:pt x="872129" y="41149"/>
                </a:lnTo>
                <a:lnTo>
                  <a:pt x="869486" y="58295"/>
                </a:lnTo>
                <a:lnTo>
                  <a:pt x="869486" y="64314"/>
                </a:lnTo>
                <a:lnTo>
                  <a:pt x="896461" y="100699"/>
                </a:lnTo>
                <a:lnTo>
                  <a:pt x="902138" y="101845"/>
                </a:lnTo>
                <a:lnTo>
                  <a:pt x="908464" y="101845"/>
                </a:lnTo>
                <a:lnTo>
                  <a:pt x="917250" y="101080"/>
                </a:lnTo>
                <a:lnTo>
                  <a:pt x="924979" y="98786"/>
                </a:lnTo>
                <a:lnTo>
                  <a:pt x="931651" y="94962"/>
                </a:lnTo>
                <a:lnTo>
                  <a:pt x="934146" y="92585"/>
                </a:lnTo>
                <a:lnTo>
                  <a:pt x="899967" y="92585"/>
                </a:lnTo>
                <a:lnTo>
                  <a:pt x="893073" y="89536"/>
                </a:lnTo>
                <a:lnTo>
                  <a:pt x="880233" y="59094"/>
                </a:lnTo>
                <a:lnTo>
                  <a:pt x="880272" y="49596"/>
                </a:lnTo>
                <a:lnTo>
                  <a:pt x="882651" y="41854"/>
                </a:lnTo>
                <a:lnTo>
                  <a:pt x="892328" y="29128"/>
                </a:lnTo>
                <a:lnTo>
                  <a:pt x="899280" y="25949"/>
                </a:lnTo>
                <a:lnTo>
                  <a:pt x="934669" y="25949"/>
                </a:lnTo>
                <a:lnTo>
                  <a:pt x="931494" y="23101"/>
                </a:lnTo>
                <a:lnTo>
                  <a:pt x="924807" y="19475"/>
                </a:lnTo>
                <a:lnTo>
                  <a:pt x="917092" y="17299"/>
                </a:lnTo>
                <a:lnTo>
                  <a:pt x="908348" y="16574"/>
                </a:lnTo>
                <a:close/>
              </a:path>
              <a:path extrusionOk="0" h="120650" w="1351279">
                <a:moveTo>
                  <a:pt x="812909" y="18519"/>
                </a:moveTo>
                <a:lnTo>
                  <a:pt x="802162" y="18519"/>
                </a:lnTo>
                <a:lnTo>
                  <a:pt x="802162" y="99900"/>
                </a:lnTo>
                <a:lnTo>
                  <a:pt x="812909" y="99900"/>
                </a:lnTo>
                <a:lnTo>
                  <a:pt x="812909" y="71323"/>
                </a:lnTo>
                <a:lnTo>
                  <a:pt x="826028" y="58868"/>
                </a:lnTo>
                <a:lnTo>
                  <a:pt x="812909" y="58868"/>
                </a:lnTo>
                <a:lnTo>
                  <a:pt x="812909" y="18519"/>
                </a:lnTo>
                <a:close/>
              </a:path>
              <a:path extrusionOk="0" h="120650" w="1351279">
                <a:moveTo>
                  <a:pt x="839297" y="58521"/>
                </a:moveTo>
                <a:lnTo>
                  <a:pt x="826394" y="58521"/>
                </a:lnTo>
                <a:lnTo>
                  <a:pt x="855886" y="99900"/>
                </a:lnTo>
                <a:lnTo>
                  <a:pt x="869602" y="99900"/>
                </a:lnTo>
                <a:lnTo>
                  <a:pt x="839297" y="58521"/>
                </a:lnTo>
                <a:close/>
              </a:path>
              <a:path extrusionOk="0" h="120650" w="1351279">
                <a:moveTo>
                  <a:pt x="934669" y="25949"/>
                </a:moveTo>
                <a:lnTo>
                  <a:pt x="916960" y="25949"/>
                </a:lnTo>
                <a:lnTo>
                  <a:pt x="923836" y="28958"/>
                </a:lnTo>
                <a:lnTo>
                  <a:pt x="934124" y="40996"/>
                </a:lnTo>
                <a:lnTo>
                  <a:pt x="936694" y="49035"/>
                </a:lnTo>
                <a:lnTo>
                  <a:pt x="936694" y="59094"/>
                </a:lnTo>
                <a:lnTo>
                  <a:pt x="917111" y="92585"/>
                </a:lnTo>
                <a:lnTo>
                  <a:pt x="934146" y="92585"/>
                </a:lnTo>
                <a:lnTo>
                  <a:pt x="947425" y="58295"/>
                </a:lnTo>
                <a:lnTo>
                  <a:pt x="946798" y="49596"/>
                </a:lnTo>
                <a:lnTo>
                  <a:pt x="944868" y="41563"/>
                </a:lnTo>
                <a:lnTo>
                  <a:pt x="941653" y="34423"/>
                </a:lnTo>
                <a:lnTo>
                  <a:pt x="937152" y="28177"/>
                </a:lnTo>
                <a:lnTo>
                  <a:pt x="934669" y="25949"/>
                </a:lnTo>
                <a:close/>
              </a:path>
              <a:path extrusionOk="0" h="120650" w="1351279">
                <a:moveTo>
                  <a:pt x="868230" y="18519"/>
                </a:moveTo>
                <a:lnTo>
                  <a:pt x="854172" y="18519"/>
                </a:lnTo>
                <a:lnTo>
                  <a:pt x="812909" y="58868"/>
                </a:lnTo>
                <a:lnTo>
                  <a:pt x="826028" y="58868"/>
                </a:lnTo>
                <a:lnTo>
                  <a:pt x="826394" y="58521"/>
                </a:lnTo>
                <a:lnTo>
                  <a:pt x="839297" y="58521"/>
                </a:lnTo>
                <a:lnTo>
                  <a:pt x="833940" y="51206"/>
                </a:lnTo>
                <a:lnTo>
                  <a:pt x="868230" y="18519"/>
                </a:lnTo>
                <a:close/>
              </a:path>
              <a:path extrusionOk="0" h="120650" w="1351279">
                <a:moveTo>
                  <a:pt x="975902" y="18519"/>
                </a:moveTo>
                <a:lnTo>
                  <a:pt x="961042" y="18519"/>
                </a:lnTo>
                <a:lnTo>
                  <a:pt x="961042" y="99900"/>
                </a:lnTo>
                <a:lnTo>
                  <a:pt x="971330" y="99900"/>
                </a:lnTo>
                <a:lnTo>
                  <a:pt x="971330" y="32003"/>
                </a:lnTo>
                <a:lnTo>
                  <a:pt x="981023" y="32003"/>
                </a:lnTo>
                <a:lnTo>
                  <a:pt x="975902" y="18519"/>
                </a:lnTo>
                <a:close/>
              </a:path>
              <a:path extrusionOk="0" h="120650" w="1351279">
                <a:moveTo>
                  <a:pt x="981023" y="32003"/>
                </a:moveTo>
                <a:lnTo>
                  <a:pt x="971330" y="32003"/>
                </a:lnTo>
                <a:lnTo>
                  <a:pt x="997276" y="99900"/>
                </a:lnTo>
                <a:lnTo>
                  <a:pt x="1006646" y="99900"/>
                </a:lnTo>
                <a:lnTo>
                  <a:pt x="1011324" y="87440"/>
                </a:lnTo>
                <a:lnTo>
                  <a:pt x="1002074" y="87440"/>
                </a:lnTo>
                <a:lnTo>
                  <a:pt x="981023" y="32003"/>
                </a:lnTo>
                <a:close/>
              </a:path>
              <a:path extrusionOk="0" h="120650" w="1351279">
                <a:moveTo>
                  <a:pt x="1042308" y="32003"/>
                </a:moveTo>
                <a:lnTo>
                  <a:pt x="1032137" y="32003"/>
                </a:lnTo>
                <a:lnTo>
                  <a:pt x="1032137" y="99900"/>
                </a:lnTo>
                <a:lnTo>
                  <a:pt x="1042308" y="99900"/>
                </a:lnTo>
                <a:lnTo>
                  <a:pt x="1042308" y="32003"/>
                </a:lnTo>
                <a:close/>
              </a:path>
              <a:path extrusionOk="0" h="120650" w="1351279">
                <a:moveTo>
                  <a:pt x="1042308" y="18519"/>
                </a:moveTo>
                <a:lnTo>
                  <a:pt x="1027336" y="18519"/>
                </a:lnTo>
                <a:lnTo>
                  <a:pt x="1002074" y="87440"/>
                </a:lnTo>
                <a:lnTo>
                  <a:pt x="1011324" y="87440"/>
                </a:lnTo>
                <a:lnTo>
                  <a:pt x="1032137" y="32003"/>
                </a:lnTo>
                <a:lnTo>
                  <a:pt x="1042308" y="32003"/>
                </a:lnTo>
                <a:lnTo>
                  <a:pt x="1042308" y="18519"/>
                </a:lnTo>
                <a:close/>
              </a:path>
              <a:path extrusionOk="0" h="120650" w="1351279">
                <a:moveTo>
                  <a:pt x="1124945" y="18519"/>
                </a:moveTo>
                <a:lnTo>
                  <a:pt x="1060480" y="18519"/>
                </a:lnTo>
                <a:lnTo>
                  <a:pt x="1060480" y="99900"/>
                </a:lnTo>
                <a:lnTo>
                  <a:pt x="1071227" y="99900"/>
                </a:lnTo>
                <a:lnTo>
                  <a:pt x="1071227" y="27889"/>
                </a:lnTo>
                <a:lnTo>
                  <a:pt x="1124945" y="27889"/>
                </a:lnTo>
                <a:lnTo>
                  <a:pt x="1124945" y="18519"/>
                </a:lnTo>
                <a:close/>
              </a:path>
              <a:path extrusionOk="0" h="120650" w="1351279">
                <a:moveTo>
                  <a:pt x="1124945" y="27889"/>
                </a:moveTo>
                <a:lnTo>
                  <a:pt x="1114204" y="27889"/>
                </a:lnTo>
                <a:lnTo>
                  <a:pt x="1114204" y="99900"/>
                </a:lnTo>
                <a:lnTo>
                  <a:pt x="1124945" y="99900"/>
                </a:lnTo>
                <a:lnTo>
                  <a:pt x="1124945" y="27889"/>
                </a:lnTo>
                <a:close/>
              </a:path>
              <a:path extrusionOk="0" h="120650" w="1351279">
                <a:moveTo>
                  <a:pt x="1177185" y="18519"/>
                </a:moveTo>
                <a:lnTo>
                  <a:pt x="1165068" y="18519"/>
                </a:lnTo>
                <a:lnTo>
                  <a:pt x="1133064" y="99900"/>
                </a:lnTo>
                <a:lnTo>
                  <a:pt x="1144494" y="99900"/>
                </a:lnTo>
                <a:lnTo>
                  <a:pt x="1153753" y="74980"/>
                </a:lnTo>
                <a:lnTo>
                  <a:pt x="1199230" y="74980"/>
                </a:lnTo>
                <a:lnTo>
                  <a:pt x="1195883" y="66409"/>
                </a:lnTo>
                <a:lnTo>
                  <a:pt x="1156839" y="66409"/>
                </a:lnTo>
                <a:lnTo>
                  <a:pt x="1170896" y="28803"/>
                </a:lnTo>
                <a:lnTo>
                  <a:pt x="1181201" y="28803"/>
                </a:lnTo>
                <a:lnTo>
                  <a:pt x="1177185" y="18519"/>
                </a:lnTo>
                <a:close/>
              </a:path>
              <a:path extrusionOk="0" h="120650" w="1351279">
                <a:moveTo>
                  <a:pt x="1199230" y="74980"/>
                </a:moveTo>
                <a:lnTo>
                  <a:pt x="1187928" y="74980"/>
                </a:lnTo>
                <a:lnTo>
                  <a:pt x="1196957" y="99900"/>
                </a:lnTo>
                <a:lnTo>
                  <a:pt x="1208959" y="99900"/>
                </a:lnTo>
                <a:lnTo>
                  <a:pt x="1199230" y="74980"/>
                </a:lnTo>
                <a:close/>
              </a:path>
              <a:path extrusionOk="0" h="120650" w="1351279">
                <a:moveTo>
                  <a:pt x="1181201" y="28803"/>
                </a:moveTo>
                <a:lnTo>
                  <a:pt x="1170896" y="28803"/>
                </a:lnTo>
                <a:lnTo>
                  <a:pt x="1184728" y="66409"/>
                </a:lnTo>
                <a:lnTo>
                  <a:pt x="1195883" y="66409"/>
                </a:lnTo>
                <a:lnTo>
                  <a:pt x="1181201" y="28803"/>
                </a:lnTo>
                <a:close/>
              </a:path>
              <a:path extrusionOk="0" h="120650" w="1351279">
                <a:moveTo>
                  <a:pt x="1227819" y="18519"/>
                </a:moveTo>
                <a:lnTo>
                  <a:pt x="1217074" y="18519"/>
                </a:lnTo>
                <a:lnTo>
                  <a:pt x="1217074" y="99900"/>
                </a:lnTo>
                <a:lnTo>
                  <a:pt x="1227819" y="99900"/>
                </a:lnTo>
                <a:lnTo>
                  <a:pt x="1227819" y="61837"/>
                </a:lnTo>
                <a:lnTo>
                  <a:pt x="1281539" y="61837"/>
                </a:lnTo>
                <a:lnTo>
                  <a:pt x="1281539" y="52467"/>
                </a:lnTo>
                <a:lnTo>
                  <a:pt x="1227819" y="52467"/>
                </a:lnTo>
                <a:lnTo>
                  <a:pt x="1227819" y="18519"/>
                </a:lnTo>
                <a:close/>
              </a:path>
              <a:path extrusionOk="0" h="120650" w="1351279">
                <a:moveTo>
                  <a:pt x="1281539" y="61837"/>
                </a:moveTo>
                <a:lnTo>
                  <a:pt x="1270796" y="61837"/>
                </a:lnTo>
                <a:lnTo>
                  <a:pt x="1270796" y="99900"/>
                </a:lnTo>
                <a:lnTo>
                  <a:pt x="1281539" y="99900"/>
                </a:lnTo>
                <a:lnTo>
                  <a:pt x="1281539" y="61837"/>
                </a:lnTo>
                <a:close/>
              </a:path>
              <a:path extrusionOk="0" h="120650" w="1351279">
                <a:moveTo>
                  <a:pt x="1281539" y="18519"/>
                </a:moveTo>
                <a:lnTo>
                  <a:pt x="1270796" y="18519"/>
                </a:lnTo>
                <a:lnTo>
                  <a:pt x="1270796" y="52467"/>
                </a:lnTo>
                <a:lnTo>
                  <a:pt x="1281539" y="52467"/>
                </a:lnTo>
                <a:lnTo>
                  <a:pt x="1281539" y="18519"/>
                </a:lnTo>
                <a:close/>
              </a:path>
              <a:path extrusionOk="0" h="120650" w="1351279">
                <a:moveTo>
                  <a:pt x="1310803" y="18519"/>
                </a:moveTo>
                <a:lnTo>
                  <a:pt x="1300057" y="18519"/>
                </a:lnTo>
                <a:lnTo>
                  <a:pt x="1300057" y="99900"/>
                </a:lnTo>
                <a:lnTo>
                  <a:pt x="1310803" y="99900"/>
                </a:lnTo>
                <a:lnTo>
                  <a:pt x="1310803" y="18519"/>
                </a:lnTo>
                <a:close/>
              </a:path>
              <a:path extrusionOk="0" h="120650" w="1351279">
                <a:moveTo>
                  <a:pt x="1340406" y="18519"/>
                </a:moveTo>
                <a:lnTo>
                  <a:pt x="1329660" y="18519"/>
                </a:lnTo>
                <a:lnTo>
                  <a:pt x="1329660" y="99900"/>
                </a:lnTo>
                <a:lnTo>
                  <a:pt x="1340406" y="99900"/>
                </a:lnTo>
                <a:lnTo>
                  <a:pt x="1340406" y="18519"/>
                </a:lnTo>
                <a:close/>
              </a:path>
              <a:path extrusionOk="0" h="120650" w="1351279">
                <a:moveTo>
                  <a:pt x="1351037" y="0"/>
                </a:moveTo>
                <a:lnTo>
                  <a:pt x="1340747" y="0"/>
                </a:lnTo>
                <a:lnTo>
                  <a:pt x="1340747" y="11545"/>
                </a:lnTo>
                <a:lnTo>
                  <a:pt x="1351037" y="11545"/>
                </a:lnTo>
                <a:lnTo>
                  <a:pt x="1351037" y="0"/>
                </a:lnTo>
                <a:close/>
              </a:path>
              <a:path extrusionOk="0" h="120650" w="1351279">
                <a:moveTo>
                  <a:pt x="1329433" y="0"/>
                </a:moveTo>
                <a:lnTo>
                  <a:pt x="1319145" y="0"/>
                </a:lnTo>
                <a:lnTo>
                  <a:pt x="1319145" y="11545"/>
                </a:lnTo>
                <a:lnTo>
                  <a:pt x="1329433" y="11545"/>
                </a:lnTo>
                <a:lnTo>
                  <a:pt x="1329433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1" name="Google Shape;351;p16"/>
          <p:cNvSpPr/>
          <p:nvPr/>
        </p:nvSpPr>
        <p:spPr>
          <a:xfrm>
            <a:off x="2446830" y="8629670"/>
            <a:ext cx="782955" cy="129539"/>
          </a:xfrm>
          <a:custGeom>
            <a:rect b="b" l="l" r="r" t="t"/>
            <a:pathLst>
              <a:path extrusionOk="0" h="129540" w="782955">
                <a:moveTo>
                  <a:pt x="62585" y="48357"/>
                </a:moveTo>
                <a:lnTo>
                  <a:pt x="35027" y="70051"/>
                </a:lnTo>
                <a:lnTo>
                  <a:pt x="35027" y="89611"/>
                </a:lnTo>
                <a:lnTo>
                  <a:pt x="62585" y="111123"/>
                </a:lnTo>
                <a:lnTo>
                  <a:pt x="62585" y="92811"/>
                </a:lnTo>
                <a:lnTo>
                  <a:pt x="45694" y="79653"/>
                </a:lnTo>
                <a:lnTo>
                  <a:pt x="62585" y="66851"/>
                </a:lnTo>
                <a:lnTo>
                  <a:pt x="62585" y="48357"/>
                </a:lnTo>
                <a:close/>
              </a:path>
              <a:path extrusionOk="0" h="129540" w="782955">
                <a:moveTo>
                  <a:pt x="27917" y="48357"/>
                </a:moveTo>
                <a:lnTo>
                  <a:pt x="0" y="70051"/>
                </a:lnTo>
                <a:lnTo>
                  <a:pt x="0" y="89254"/>
                </a:lnTo>
                <a:lnTo>
                  <a:pt x="27917" y="111300"/>
                </a:lnTo>
                <a:lnTo>
                  <a:pt x="27917" y="92811"/>
                </a:lnTo>
                <a:lnTo>
                  <a:pt x="10670" y="79476"/>
                </a:lnTo>
                <a:lnTo>
                  <a:pt x="27917" y="66494"/>
                </a:lnTo>
                <a:lnTo>
                  <a:pt x="27917" y="48357"/>
                </a:lnTo>
                <a:close/>
              </a:path>
              <a:path extrusionOk="0" h="129540" w="782955">
                <a:moveTo>
                  <a:pt x="144553" y="0"/>
                </a:moveTo>
                <a:lnTo>
                  <a:pt x="120905" y="0"/>
                </a:lnTo>
                <a:lnTo>
                  <a:pt x="72010" y="126770"/>
                </a:lnTo>
                <a:lnTo>
                  <a:pt x="94946" y="126770"/>
                </a:lnTo>
                <a:lnTo>
                  <a:pt x="107391" y="93163"/>
                </a:lnTo>
                <a:lnTo>
                  <a:pt x="180486" y="93163"/>
                </a:lnTo>
                <a:lnTo>
                  <a:pt x="174041" y="76452"/>
                </a:lnTo>
                <a:lnTo>
                  <a:pt x="113083" y="76452"/>
                </a:lnTo>
                <a:lnTo>
                  <a:pt x="132817" y="23111"/>
                </a:lnTo>
                <a:lnTo>
                  <a:pt x="153467" y="23111"/>
                </a:lnTo>
                <a:lnTo>
                  <a:pt x="144553" y="0"/>
                </a:lnTo>
                <a:close/>
              </a:path>
              <a:path extrusionOk="0" h="129540" w="782955">
                <a:moveTo>
                  <a:pt x="180486" y="93163"/>
                </a:moveTo>
                <a:lnTo>
                  <a:pt x="157532" y="93163"/>
                </a:lnTo>
                <a:lnTo>
                  <a:pt x="169621" y="126770"/>
                </a:lnTo>
                <a:lnTo>
                  <a:pt x="193448" y="126770"/>
                </a:lnTo>
                <a:lnTo>
                  <a:pt x="180486" y="93163"/>
                </a:lnTo>
                <a:close/>
              </a:path>
              <a:path extrusionOk="0" h="129540" w="782955">
                <a:moveTo>
                  <a:pt x="153467" y="23111"/>
                </a:moveTo>
                <a:lnTo>
                  <a:pt x="132817" y="23111"/>
                </a:lnTo>
                <a:lnTo>
                  <a:pt x="151664" y="76452"/>
                </a:lnTo>
                <a:lnTo>
                  <a:pt x="174041" y="76452"/>
                </a:lnTo>
                <a:lnTo>
                  <a:pt x="153467" y="23111"/>
                </a:lnTo>
                <a:close/>
              </a:path>
              <a:path extrusionOk="0" h="129540" w="782955">
                <a:moveTo>
                  <a:pt x="260653" y="175"/>
                </a:moveTo>
                <a:lnTo>
                  <a:pt x="205714" y="175"/>
                </a:lnTo>
                <a:lnTo>
                  <a:pt x="205714" y="126770"/>
                </a:lnTo>
                <a:lnTo>
                  <a:pt x="227940" y="126770"/>
                </a:lnTo>
                <a:lnTo>
                  <a:pt x="227940" y="78050"/>
                </a:lnTo>
                <a:lnTo>
                  <a:pt x="263678" y="78050"/>
                </a:lnTo>
                <a:lnTo>
                  <a:pt x="298549" y="61712"/>
                </a:lnTo>
                <a:lnTo>
                  <a:pt x="299380" y="60093"/>
                </a:lnTo>
                <a:lnTo>
                  <a:pt x="227940" y="60093"/>
                </a:lnTo>
                <a:lnTo>
                  <a:pt x="227940" y="18665"/>
                </a:lnTo>
                <a:lnTo>
                  <a:pt x="299971" y="18665"/>
                </a:lnTo>
                <a:lnTo>
                  <a:pt x="298098" y="15305"/>
                </a:lnTo>
                <a:lnTo>
                  <a:pt x="292924" y="9866"/>
                </a:lnTo>
                <a:lnTo>
                  <a:pt x="286474" y="5626"/>
                </a:lnTo>
                <a:lnTo>
                  <a:pt x="278946" y="2597"/>
                </a:lnTo>
                <a:lnTo>
                  <a:pt x="270339" y="780"/>
                </a:lnTo>
                <a:lnTo>
                  <a:pt x="260653" y="175"/>
                </a:lnTo>
                <a:close/>
              </a:path>
              <a:path extrusionOk="0" h="129540" w="782955">
                <a:moveTo>
                  <a:pt x="299971" y="18665"/>
                </a:moveTo>
                <a:lnTo>
                  <a:pt x="256920" y="18665"/>
                </a:lnTo>
                <a:lnTo>
                  <a:pt x="268355" y="19954"/>
                </a:lnTo>
                <a:lnTo>
                  <a:pt x="276522" y="23822"/>
                </a:lnTo>
                <a:lnTo>
                  <a:pt x="281422" y="30268"/>
                </a:lnTo>
                <a:lnTo>
                  <a:pt x="283056" y="39293"/>
                </a:lnTo>
                <a:lnTo>
                  <a:pt x="281545" y="48394"/>
                </a:lnTo>
                <a:lnTo>
                  <a:pt x="277011" y="54894"/>
                </a:lnTo>
                <a:lnTo>
                  <a:pt x="269454" y="58793"/>
                </a:lnTo>
                <a:lnTo>
                  <a:pt x="258875" y="60093"/>
                </a:lnTo>
                <a:lnTo>
                  <a:pt x="299380" y="60093"/>
                </a:lnTo>
                <a:lnTo>
                  <a:pt x="301994" y="55005"/>
                </a:lnTo>
                <a:lnTo>
                  <a:pt x="304061" y="47353"/>
                </a:lnTo>
                <a:lnTo>
                  <a:pt x="304750" y="38756"/>
                </a:lnTo>
                <a:lnTo>
                  <a:pt x="304011" y="29750"/>
                </a:lnTo>
                <a:lnTo>
                  <a:pt x="301793" y="21933"/>
                </a:lnTo>
                <a:lnTo>
                  <a:pt x="299971" y="18665"/>
                </a:lnTo>
                <a:close/>
              </a:path>
              <a:path extrusionOk="0" h="129540" w="782955">
                <a:moveTo>
                  <a:pt x="374446" y="19377"/>
                </a:moveTo>
                <a:lnTo>
                  <a:pt x="352220" y="19377"/>
                </a:lnTo>
                <a:lnTo>
                  <a:pt x="352220" y="126770"/>
                </a:lnTo>
                <a:lnTo>
                  <a:pt x="374446" y="126770"/>
                </a:lnTo>
                <a:lnTo>
                  <a:pt x="374446" y="19377"/>
                </a:lnTo>
                <a:close/>
              </a:path>
              <a:path extrusionOk="0" h="129540" w="782955">
                <a:moveTo>
                  <a:pt x="414806" y="175"/>
                </a:moveTo>
                <a:lnTo>
                  <a:pt x="311859" y="175"/>
                </a:lnTo>
                <a:lnTo>
                  <a:pt x="311859" y="19377"/>
                </a:lnTo>
                <a:lnTo>
                  <a:pt x="414806" y="19377"/>
                </a:lnTo>
                <a:lnTo>
                  <a:pt x="414806" y="175"/>
                </a:lnTo>
                <a:close/>
              </a:path>
              <a:path extrusionOk="0" h="129540" w="782955">
                <a:moveTo>
                  <a:pt x="451968" y="175"/>
                </a:moveTo>
                <a:lnTo>
                  <a:pt x="429566" y="175"/>
                </a:lnTo>
                <a:lnTo>
                  <a:pt x="429566" y="126770"/>
                </a:lnTo>
                <a:lnTo>
                  <a:pt x="451968" y="126770"/>
                </a:lnTo>
                <a:lnTo>
                  <a:pt x="451968" y="175"/>
                </a:lnTo>
                <a:close/>
              </a:path>
              <a:path extrusionOk="0" h="129540" w="782955">
                <a:moveTo>
                  <a:pt x="466901" y="109702"/>
                </a:moveTo>
                <a:lnTo>
                  <a:pt x="466901" y="126770"/>
                </a:lnTo>
                <a:lnTo>
                  <a:pt x="471524" y="128310"/>
                </a:lnTo>
                <a:lnTo>
                  <a:pt x="475970" y="129081"/>
                </a:lnTo>
                <a:lnTo>
                  <a:pt x="480236" y="129081"/>
                </a:lnTo>
                <a:lnTo>
                  <a:pt x="507453" y="111123"/>
                </a:lnTo>
                <a:lnTo>
                  <a:pt x="472175" y="111123"/>
                </a:lnTo>
                <a:lnTo>
                  <a:pt x="469273" y="110648"/>
                </a:lnTo>
                <a:lnTo>
                  <a:pt x="466901" y="109702"/>
                </a:lnTo>
                <a:close/>
              </a:path>
              <a:path extrusionOk="0" h="129540" w="782955">
                <a:moveTo>
                  <a:pt x="577850" y="19377"/>
                </a:moveTo>
                <a:lnTo>
                  <a:pt x="555623" y="19377"/>
                </a:lnTo>
                <a:lnTo>
                  <a:pt x="555623" y="126770"/>
                </a:lnTo>
                <a:lnTo>
                  <a:pt x="577850" y="126770"/>
                </a:lnTo>
                <a:lnTo>
                  <a:pt x="577850" y="19377"/>
                </a:lnTo>
                <a:close/>
              </a:path>
              <a:path extrusionOk="0" h="129540" w="782955">
                <a:moveTo>
                  <a:pt x="577850" y="175"/>
                </a:moveTo>
                <a:lnTo>
                  <a:pt x="495172" y="175"/>
                </a:lnTo>
                <a:lnTo>
                  <a:pt x="492328" y="83799"/>
                </a:lnTo>
                <a:lnTo>
                  <a:pt x="491321" y="91774"/>
                </a:lnTo>
                <a:lnTo>
                  <a:pt x="488001" y="103268"/>
                </a:lnTo>
                <a:lnTo>
                  <a:pt x="486103" y="106973"/>
                </a:lnTo>
                <a:lnTo>
                  <a:pt x="481838" y="110293"/>
                </a:lnTo>
                <a:lnTo>
                  <a:pt x="479051" y="111123"/>
                </a:lnTo>
                <a:lnTo>
                  <a:pt x="507453" y="111123"/>
                </a:lnTo>
                <a:lnTo>
                  <a:pt x="516510" y="19377"/>
                </a:lnTo>
                <a:lnTo>
                  <a:pt x="577850" y="19377"/>
                </a:lnTo>
                <a:lnTo>
                  <a:pt x="577850" y="175"/>
                </a:lnTo>
                <a:close/>
              </a:path>
              <a:path extrusionOk="0" h="129540" w="782955">
                <a:moveTo>
                  <a:pt x="626389" y="175"/>
                </a:moveTo>
                <a:lnTo>
                  <a:pt x="604165" y="175"/>
                </a:lnTo>
                <a:lnTo>
                  <a:pt x="604165" y="126770"/>
                </a:lnTo>
                <a:lnTo>
                  <a:pt x="660171" y="126770"/>
                </a:lnTo>
                <a:lnTo>
                  <a:pt x="669901" y="126130"/>
                </a:lnTo>
                <a:lnTo>
                  <a:pt x="698211" y="108633"/>
                </a:lnTo>
                <a:lnTo>
                  <a:pt x="626389" y="108633"/>
                </a:lnTo>
                <a:lnTo>
                  <a:pt x="626389" y="66674"/>
                </a:lnTo>
                <a:lnTo>
                  <a:pt x="698336" y="66674"/>
                </a:lnTo>
                <a:lnTo>
                  <a:pt x="697075" y="64273"/>
                </a:lnTo>
                <a:lnTo>
                  <a:pt x="660171" y="48538"/>
                </a:lnTo>
                <a:lnTo>
                  <a:pt x="626389" y="48538"/>
                </a:lnTo>
                <a:lnTo>
                  <a:pt x="626389" y="175"/>
                </a:lnTo>
                <a:close/>
              </a:path>
              <a:path extrusionOk="0" h="129540" w="782955">
                <a:moveTo>
                  <a:pt x="698336" y="66674"/>
                </a:moveTo>
                <a:lnTo>
                  <a:pt x="665920" y="66674"/>
                </a:lnTo>
                <a:lnTo>
                  <a:pt x="671374" y="68568"/>
                </a:lnTo>
                <a:lnTo>
                  <a:pt x="679197" y="76156"/>
                </a:lnTo>
                <a:lnTo>
                  <a:pt x="681151" y="81370"/>
                </a:lnTo>
                <a:lnTo>
                  <a:pt x="681151" y="88008"/>
                </a:lnTo>
                <a:lnTo>
                  <a:pt x="679784" y="97032"/>
                </a:lnTo>
                <a:lnTo>
                  <a:pt x="675684" y="103477"/>
                </a:lnTo>
                <a:lnTo>
                  <a:pt x="668850" y="107344"/>
                </a:lnTo>
                <a:lnTo>
                  <a:pt x="659282" y="108633"/>
                </a:lnTo>
                <a:lnTo>
                  <a:pt x="698211" y="108633"/>
                </a:lnTo>
                <a:lnTo>
                  <a:pt x="700554" y="104166"/>
                </a:lnTo>
                <a:lnTo>
                  <a:pt x="702672" y="96360"/>
                </a:lnTo>
                <a:lnTo>
                  <a:pt x="703378" y="87476"/>
                </a:lnTo>
                <a:lnTo>
                  <a:pt x="702677" y="78675"/>
                </a:lnTo>
                <a:lnTo>
                  <a:pt x="700576" y="70940"/>
                </a:lnTo>
                <a:lnTo>
                  <a:pt x="698336" y="66674"/>
                </a:lnTo>
                <a:close/>
              </a:path>
              <a:path extrusionOk="0" h="129540" w="782955">
                <a:moveTo>
                  <a:pt x="754760" y="48181"/>
                </a:moveTo>
                <a:lnTo>
                  <a:pt x="754760" y="66674"/>
                </a:lnTo>
                <a:lnTo>
                  <a:pt x="771828" y="80185"/>
                </a:lnTo>
                <a:lnTo>
                  <a:pt x="754760" y="92986"/>
                </a:lnTo>
                <a:lnTo>
                  <a:pt x="754760" y="111123"/>
                </a:lnTo>
                <a:lnTo>
                  <a:pt x="782675" y="89611"/>
                </a:lnTo>
                <a:lnTo>
                  <a:pt x="782675" y="70408"/>
                </a:lnTo>
                <a:lnTo>
                  <a:pt x="754760" y="48181"/>
                </a:lnTo>
                <a:close/>
              </a:path>
              <a:path extrusionOk="0" h="129540" w="782955">
                <a:moveTo>
                  <a:pt x="720089" y="48357"/>
                </a:moveTo>
                <a:lnTo>
                  <a:pt x="720089" y="66851"/>
                </a:lnTo>
                <a:lnTo>
                  <a:pt x="736981" y="80009"/>
                </a:lnTo>
                <a:lnTo>
                  <a:pt x="720089" y="92811"/>
                </a:lnTo>
                <a:lnTo>
                  <a:pt x="720089" y="110768"/>
                </a:lnTo>
                <a:lnTo>
                  <a:pt x="747471" y="89430"/>
                </a:lnTo>
                <a:lnTo>
                  <a:pt x="747471" y="70051"/>
                </a:lnTo>
                <a:lnTo>
                  <a:pt x="720089" y="48357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52" name="Google Shape;352;p16"/>
          <p:cNvSpPr/>
          <p:nvPr/>
        </p:nvSpPr>
        <p:spPr>
          <a:xfrm>
            <a:off x="2446830" y="6691149"/>
            <a:ext cx="751840" cy="158750"/>
          </a:xfrm>
          <a:custGeom>
            <a:rect b="b" l="l" r="r" t="t"/>
            <a:pathLst>
              <a:path extrusionOk="0" h="158750" w="751839">
                <a:moveTo>
                  <a:pt x="62585" y="48359"/>
                </a:moveTo>
                <a:lnTo>
                  <a:pt x="35027" y="70053"/>
                </a:lnTo>
                <a:lnTo>
                  <a:pt x="35027" y="89611"/>
                </a:lnTo>
                <a:lnTo>
                  <a:pt x="62585" y="111124"/>
                </a:lnTo>
                <a:lnTo>
                  <a:pt x="62585" y="92811"/>
                </a:lnTo>
                <a:lnTo>
                  <a:pt x="45694" y="79654"/>
                </a:lnTo>
                <a:lnTo>
                  <a:pt x="62585" y="66852"/>
                </a:lnTo>
                <a:lnTo>
                  <a:pt x="62585" y="48359"/>
                </a:lnTo>
                <a:close/>
              </a:path>
              <a:path extrusionOk="0" h="158750" w="751839">
                <a:moveTo>
                  <a:pt x="27917" y="48359"/>
                </a:moveTo>
                <a:lnTo>
                  <a:pt x="0" y="70053"/>
                </a:lnTo>
                <a:lnTo>
                  <a:pt x="0" y="89255"/>
                </a:lnTo>
                <a:lnTo>
                  <a:pt x="27917" y="111301"/>
                </a:lnTo>
                <a:lnTo>
                  <a:pt x="27917" y="92811"/>
                </a:lnTo>
                <a:lnTo>
                  <a:pt x="10670" y="79477"/>
                </a:lnTo>
                <a:lnTo>
                  <a:pt x="27917" y="66495"/>
                </a:lnTo>
                <a:lnTo>
                  <a:pt x="27917" y="48359"/>
                </a:lnTo>
                <a:close/>
              </a:path>
              <a:path extrusionOk="0" h="158750" w="751839">
                <a:moveTo>
                  <a:pt x="108637" y="176"/>
                </a:moveTo>
                <a:lnTo>
                  <a:pt x="86410" y="176"/>
                </a:lnTo>
                <a:lnTo>
                  <a:pt x="86410" y="126770"/>
                </a:lnTo>
                <a:lnTo>
                  <a:pt x="108637" y="126770"/>
                </a:lnTo>
                <a:lnTo>
                  <a:pt x="108637" y="69876"/>
                </a:lnTo>
                <a:lnTo>
                  <a:pt x="188823" y="69876"/>
                </a:lnTo>
                <a:lnTo>
                  <a:pt x="188823" y="50493"/>
                </a:lnTo>
                <a:lnTo>
                  <a:pt x="108637" y="50493"/>
                </a:lnTo>
                <a:lnTo>
                  <a:pt x="108637" y="176"/>
                </a:lnTo>
                <a:close/>
              </a:path>
              <a:path extrusionOk="0" h="158750" w="751839">
                <a:moveTo>
                  <a:pt x="188823" y="69876"/>
                </a:moveTo>
                <a:lnTo>
                  <a:pt x="166601" y="69876"/>
                </a:lnTo>
                <a:lnTo>
                  <a:pt x="166601" y="126770"/>
                </a:lnTo>
                <a:lnTo>
                  <a:pt x="188823" y="126770"/>
                </a:lnTo>
                <a:lnTo>
                  <a:pt x="188823" y="69876"/>
                </a:lnTo>
                <a:close/>
              </a:path>
              <a:path extrusionOk="0" h="158750" w="751839">
                <a:moveTo>
                  <a:pt x="188823" y="176"/>
                </a:moveTo>
                <a:lnTo>
                  <a:pt x="166601" y="176"/>
                </a:lnTo>
                <a:lnTo>
                  <a:pt x="166601" y="50493"/>
                </a:lnTo>
                <a:lnTo>
                  <a:pt x="188823" y="50493"/>
                </a:lnTo>
                <a:lnTo>
                  <a:pt x="188823" y="176"/>
                </a:lnTo>
                <a:close/>
              </a:path>
              <a:path extrusionOk="0" h="158750" w="751839">
                <a:moveTo>
                  <a:pt x="321285" y="125380"/>
                </a:moveTo>
                <a:lnTo>
                  <a:pt x="321285" y="158241"/>
                </a:lnTo>
                <a:lnTo>
                  <a:pt x="342798" y="158241"/>
                </a:lnTo>
                <a:lnTo>
                  <a:pt x="342798" y="126770"/>
                </a:lnTo>
                <a:lnTo>
                  <a:pt x="321821" y="126770"/>
                </a:lnTo>
                <a:lnTo>
                  <a:pt x="321285" y="125380"/>
                </a:lnTo>
                <a:close/>
              </a:path>
              <a:path extrusionOk="0" h="158750" w="751839">
                <a:moveTo>
                  <a:pt x="446813" y="107567"/>
                </a:moveTo>
                <a:lnTo>
                  <a:pt x="321285" y="107567"/>
                </a:lnTo>
                <a:lnTo>
                  <a:pt x="321285" y="125380"/>
                </a:lnTo>
                <a:lnTo>
                  <a:pt x="321821" y="126770"/>
                </a:lnTo>
                <a:lnTo>
                  <a:pt x="425300" y="126770"/>
                </a:lnTo>
                <a:lnTo>
                  <a:pt x="425300" y="158241"/>
                </a:lnTo>
                <a:lnTo>
                  <a:pt x="446813" y="158241"/>
                </a:lnTo>
                <a:lnTo>
                  <a:pt x="446813" y="107567"/>
                </a:lnTo>
                <a:close/>
              </a:path>
              <a:path extrusionOk="0" h="158750" w="751839">
                <a:moveTo>
                  <a:pt x="272926" y="0"/>
                </a:moveTo>
                <a:lnTo>
                  <a:pt x="249278" y="0"/>
                </a:lnTo>
                <a:lnTo>
                  <a:pt x="200383" y="126770"/>
                </a:lnTo>
                <a:lnTo>
                  <a:pt x="223318" y="126770"/>
                </a:lnTo>
                <a:lnTo>
                  <a:pt x="235764" y="93164"/>
                </a:lnTo>
                <a:lnTo>
                  <a:pt x="308860" y="93164"/>
                </a:lnTo>
                <a:lnTo>
                  <a:pt x="302414" y="76453"/>
                </a:lnTo>
                <a:lnTo>
                  <a:pt x="241454" y="76453"/>
                </a:lnTo>
                <a:lnTo>
                  <a:pt x="261190" y="23112"/>
                </a:lnTo>
                <a:lnTo>
                  <a:pt x="281841" y="23112"/>
                </a:lnTo>
                <a:lnTo>
                  <a:pt x="272926" y="0"/>
                </a:lnTo>
                <a:close/>
              </a:path>
              <a:path extrusionOk="0" h="158750" w="751839">
                <a:moveTo>
                  <a:pt x="308860" y="93164"/>
                </a:moveTo>
                <a:lnTo>
                  <a:pt x="285904" y="93164"/>
                </a:lnTo>
                <a:lnTo>
                  <a:pt x="297992" y="126770"/>
                </a:lnTo>
                <a:lnTo>
                  <a:pt x="321285" y="126770"/>
                </a:lnTo>
                <a:lnTo>
                  <a:pt x="321285" y="125380"/>
                </a:lnTo>
                <a:lnTo>
                  <a:pt x="308860" y="93164"/>
                </a:lnTo>
                <a:close/>
              </a:path>
              <a:path extrusionOk="0" h="158750" w="751839">
                <a:moveTo>
                  <a:pt x="432586" y="176"/>
                </a:moveTo>
                <a:lnTo>
                  <a:pt x="350089" y="176"/>
                </a:lnTo>
                <a:lnTo>
                  <a:pt x="350013" y="23112"/>
                </a:lnTo>
                <a:lnTo>
                  <a:pt x="349800" y="32626"/>
                </a:lnTo>
                <a:lnTo>
                  <a:pt x="342988" y="81763"/>
                </a:lnTo>
                <a:lnTo>
                  <a:pt x="333554" y="107567"/>
                </a:lnTo>
                <a:lnTo>
                  <a:pt x="357379" y="107567"/>
                </a:lnTo>
                <a:lnTo>
                  <a:pt x="369430" y="61278"/>
                </a:lnTo>
                <a:lnTo>
                  <a:pt x="371778" y="27025"/>
                </a:lnTo>
                <a:lnTo>
                  <a:pt x="371778" y="19378"/>
                </a:lnTo>
                <a:lnTo>
                  <a:pt x="432586" y="19378"/>
                </a:lnTo>
                <a:lnTo>
                  <a:pt x="432586" y="176"/>
                </a:lnTo>
                <a:close/>
              </a:path>
              <a:path extrusionOk="0" h="158750" w="751839">
                <a:moveTo>
                  <a:pt x="432586" y="19378"/>
                </a:moveTo>
                <a:lnTo>
                  <a:pt x="410363" y="19378"/>
                </a:lnTo>
                <a:lnTo>
                  <a:pt x="410363" y="107567"/>
                </a:lnTo>
                <a:lnTo>
                  <a:pt x="432586" y="107567"/>
                </a:lnTo>
                <a:lnTo>
                  <a:pt x="432586" y="19378"/>
                </a:lnTo>
                <a:close/>
              </a:path>
              <a:path extrusionOk="0" h="158750" w="751839">
                <a:moveTo>
                  <a:pt x="281841" y="23112"/>
                </a:moveTo>
                <a:lnTo>
                  <a:pt x="261190" y="23112"/>
                </a:lnTo>
                <a:lnTo>
                  <a:pt x="280036" y="76453"/>
                </a:lnTo>
                <a:lnTo>
                  <a:pt x="302414" y="76453"/>
                </a:lnTo>
                <a:lnTo>
                  <a:pt x="281841" y="23112"/>
                </a:lnTo>
                <a:close/>
              </a:path>
              <a:path extrusionOk="0" h="158750" w="751839">
                <a:moveTo>
                  <a:pt x="517399" y="176"/>
                </a:moveTo>
                <a:lnTo>
                  <a:pt x="462459" y="176"/>
                </a:lnTo>
                <a:lnTo>
                  <a:pt x="462459" y="126770"/>
                </a:lnTo>
                <a:lnTo>
                  <a:pt x="484685" y="126770"/>
                </a:lnTo>
                <a:lnTo>
                  <a:pt x="484685" y="78051"/>
                </a:lnTo>
                <a:lnTo>
                  <a:pt x="520423" y="78051"/>
                </a:lnTo>
                <a:lnTo>
                  <a:pt x="555294" y="61713"/>
                </a:lnTo>
                <a:lnTo>
                  <a:pt x="556125" y="60095"/>
                </a:lnTo>
                <a:lnTo>
                  <a:pt x="484685" y="60095"/>
                </a:lnTo>
                <a:lnTo>
                  <a:pt x="484685" y="18666"/>
                </a:lnTo>
                <a:lnTo>
                  <a:pt x="556716" y="18666"/>
                </a:lnTo>
                <a:lnTo>
                  <a:pt x="554843" y="15306"/>
                </a:lnTo>
                <a:lnTo>
                  <a:pt x="549669" y="9867"/>
                </a:lnTo>
                <a:lnTo>
                  <a:pt x="543219" y="5627"/>
                </a:lnTo>
                <a:lnTo>
                  <a:pt x="535691" y="2599"/>
                </a:lnTo>
                <a:lnTo>
                  <a:pt x="527084" y="782"/>
                </a:lnTo>
                <a:lnTo>
                  <a:pt x="517399" y="176"/>
                </a:lnTo>
                <a:close/>
              </a:path>
              <a:path extrusionOk="0" h="158750" w="751839">
                <a:moveTo>
                  <a:pt x="630661" y="0"/>
                </a:moveTo>
                <a:lnTo>
                  <a:pt x="607014" y="0"/>
                </a:lnTo>
                <a:lnTo>
                  <a:pt x="558118" y="126770"/>
                </a:lnTo>
                <a:lnTo>
                  <a:pt x="581054" y="126770"/>
                </a:lnTo>
                <a:lnTo>
                  <a:pt x="593498" y="93164"/>
                </a:lnTo>
                <a:lnTo>
                  <a:pt x="666596" y="93164"/>
                </a:lnTo>
                <a:lnTo>
                  <a:pt x="660150" y="76453"/>
                </a:lnTo>
                <a:lnTo>
                  <a:pt x="599191" y="76453"/>
                </a:lnTo>
                <a:lnTo>
                  <a:pt x="618925" y="23112"/>
                </a:lnTo>
                <a:lnTo>
                  <a:pt x="639576" y="23112"/>
                </a:lnTo>
                <a:lnTo>
                  <a:pt x="630661" y="0"/>
                </a:lnTo>
                <a:close/>
              </a:path>
              <a:path extrusionOk="0" h="158750" w="751839">
                <a:moveTo>
                  <a:pt x="666596" y="93164"/>
                </a:moveTo>
                <a:lnTo>
                  <a:pt x="643639" y="93164"/>
                </a:lnTo>
                <a:lnTo>
                  <a:pt x="655728" y="126770"/>
                </a:lnTo>
                <a:lnTo>
                  <a:pt x="679557" y="126770"/>
                </a:lnTo>
                <a:lnTo>
                  <a:pt x="666596" y="93164"/>
                </a:lnTo>
                <a:close/>
              </a:path>
              <a:path extrusionOk="0" h="158750" w="751839">
                <a:moveTo>
                  <a:pt x="639576" y="23112"/>
                </a:moveTo>
                <a:lnTo>
                  <a:pt x="618925" y="23112"/>
                </a:lnTo>
                <a:lnTo>
                  <a:pt x="637772" y="76453"/>
                </a:lnTo>
                <a:lnTo>
                  <a:pt x="660150" y="76453"/>
                </a:lnTo>
                <a:lnTo>
                  <a:pt x="639576" y="23112"/>
                </a:lnTo>
                <a:close/>
              </a:path>
              <a:path extrusionOk="0" h="158750" w="751839">
                <a:moveTo>
                  <a:pt x="556716" y="18666"/>
                </a:moveTo>
                <a:lnTo>
                  <a:pt x="513665" y="18666"/>
                </a:lnTo>
                <a:lnTo>
                  <a:pt x="525100" y="19955"/>
                </a:lnTo>
                <a:lnTo>
                  <a:pt x="533267" y="23823"/>
                </a:lnTo>
                <a:lnTo>
                  <a:pt x="538168" y="30269"/>
                </a:lnTo>
                <a:lnTo>
                  <a:pt x="539802" y="39293"/>
                </a:lnTo>
                <a:lnTo>
                  <a:pt x="538290" y="48394"/>
                </a:lnTo>
                <a:lnTo>
                  <a:pt x="533756" y="54894"/>
                </a:lnTo>
                <a:lnTo>
                  <a:pt x="526199" y="58794"/>
                </a:lnTo>
                <a:lnTo>
                  <a:pt x="515619" y="60095"/>
                </a:lnTo>
                <a:lnTo>
                  <a:pt x="556125" y="60095"/>
                </a:lnTo>
                <a:lnTo>
                  <a:pt x="558738" y="55006"/>
                </a:lnTo>
                <a:lnTo>
                  <a:pt x="560805" y="47354"/>
                </a:lnTo>
                <a:lnTo>
                  <a:pt x="561494" y="38757"/>
                </a:lnTo>
                <a:lnTo>
                  <a:pt x="560755" y="29751"/>
                </a:lnTo>
                <a:lnTo>
                  <a:pt x="558538" y="21934"/>
                </a:lnTo>
                <a:lnTo>
                  <a:pt x="556716" y="18666"/>
                </a:lnTo>
                <a:close/>
              </a:path>
              <a:path extrusionOk="0" h="158750" w="751839">
                <a:moveTo>
                  <a:pt x="723649" y="48182"/>
                </a:moveTo>
                <a:lnTo>
                  <a:pt x="723649" y="66676"/>
                </a:lnTo>
                <a:lnTo>
                  <a:pt x="740717" y="80186"/>
                </a:lnTo>
                <a:lnTo>
                  <a:pt x="723649" y="92988"/>
                </a:lnTo>
                <a:lnTo>
                  <a:pt x="723649" y="111124"/>
                </a:lnTo>
                <a:lnTo>
                  <a:pt x="751564" y="89611"/>
                </a:lnTo>
                <a:lnTo>
                  <a:pt x="751564" y="70408"/>
                </a:lnTo>
                <a:lnTo>
                  <a:pt x="723649" y="48182"/>
                </a:lnTo>
                <a:close/>
              </a:path>
              <a:path extrusionOk="0" h="158750" w="751839">
                <a:moveTo>
                  <a:pt x="688978" y="48359"/>
                </a:moveTo>
                <a:lnTo>
                  <a:pt x="688978" y="66852"/>
                </a:lnTo>
                <a:lnTo>
                  <a:pt x="705869" y="80009"/>
                </a:lnTo>
                <a:lnTo>
                  <a:pt x="688978" y="92811"/>
                </a:lnTo>
                <a:lnTo>
                  <a:pt x="688978" y="110768"/>
                </a:lnTo>
                <a:lnTo>
                  <a:pt x="716360" y="89430"/>
                </a:lnTo>
                <a:lnTo>
                  <a:pt x="716360" y="70053"/>
                </a:lnTo>
                <a:lnTo>
                  <a:pt x="688978" y="48359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53" name="Google Shape;35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7173" y="1465425"/>
            <a:ext cx="3029652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8141" y="2567076"/>
            <a:ext cx="3293996" cy="263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6689" y="9021260"/>
            <a:ext cx="3352982" cy="13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54375" y="7078156"/>
            <a:ext cx="3022729" cy="13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9934" y="9995431"/>
            <a:ext cx="126032" cy="107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16"/>
          <p:cNvGrpSpPr/>
          <p:nvPr/>
        </p:nvGrpSpPr>
        <p:grpSpPr>
          <a:xfrm>
            <a:off x="1663505" y="6673787"/>
            <a:ext cx="558165" cy="558165"/>
            <a:chOff x="1663505" y="6673787"/>
            <a:chExt cx="558165" cy="558165"/>
          </a:xfrm>
        </p:grpSpPr>
        <p:sp>
          <p:nvSpPr>
            <p:cNvPr id="359" name="Google Shape;359;p16"/>
            <p:cNvSpPr/>
            <p:nvPr/>
          </p:nvSpPr>
          <p:spPr>
            <a:xfrm>
              <a:off x="1663505" y="6673787"/>
              <a:ext cx="558165" cy="558165"/>
            </a:xfrm>
            <a:custGeom>
              <a:rect b="b" l="l" r="r" t="t"/>
              <a:pathLst>
                <a:path extrusionOk="0" h="558165" w="558164">
                  <a:moveTo>
                    <a:pt x="279082" y="0"/>
                  </a:moveTo>
                  <a:lnTo>
                    <a:pt x="233813" y="3652"/>
                  </a:lnTo>
                  <a:lnTo>
                    <a:pt x="190870" y="14227"/>
                  </a:lnTo>
                  <a:lnTo>
                    <a:pt x="150827" y="31150"/>
                  </a:lnTo>
                  <a:lnTo>
                    <a:pt x="114259" y="53846"/>
                  </a:lnTo>
                  <a:lnTo>
                    <a:pt x="81741" y="81741"/>
                  </a:lnTo>
                  <a:lnTo>
                    <a:pt x="53846" y="114259"/>
                  </a:lnTo>
                  <a:lnTo>
                    <a:pt x="31150" y="150827"/>
                  </a:lnTo>
                  <a:lnTo>
                    <a:pt x="14227" y="190870"/>
                  </a:lnTo>
                  <a:lnTo>
                    <a:pt x="3652" y="233813"/>
                  </a:lnTo>
                  <a:lnTo>
                    <a:pt x="0" y="279082"/>
                  </a:lnTo>
                  <a:lnTo>
                    <a:pt x="3652" y="324351"/>
                  </a:lnTo>
                  <a:lnTo>
                    <a:pt x="14227" y="367294"/>
                  </a:lnTo>
                  <a:lnTo>
                    <a:pt x="31150" y="407337"/>
                  </a:lnTo>
                  <a:lnTo>
                    <a:pt x="53846" y="443905"/>
                  </a:lnTo>
                  <a:lnTo>
                    <a:pt x="81741" y="476423"/>
                  </a:lnTo>
                  <a:lnTo>
                    <a:pt x="114259" y="504318"/>
                  </a:lnTo>
                  <a:lnTo>
                    <a:pt x="150827" y="527014"/>
                  </a:lnTo>
                  <a:lnTo>
                    <a:pt x="190870" y="543937"/>
                  </a:lnTo>
                  <a:lnTo>
                    <a:pt x="233813" y="554512"/>
                  </a:lnTo>
                  <a:lnTo>
                    <a:pt x="279082" y="558164"/>
                  </a:lnTo>
                  <a:lnTo>
                    <a:pt x="324351" y="554512"/>
                  </a:lnTo>
                  <a:lnTo>
                    <a:pt x="367294" y="543937"/>
                  </a:lnTo>
                  <a:lnTo>
                    <a:pt x="407338" y="527014"/>
                  </a:lnTo>
                  <a:lnTo>
                    <a:pt x="443906" y="504318"/>
                  </a:lnTo>
                  <a:lnTo>
                    <a:pt x="476424" y="476423"/>
                  </a:lnTo>
                  <a:lnTo>
                    <a:pt x="504319" y="443905"/>
                  </a:lnTo>
                  <a:lnTo>
                    <a:pt x="527015" y="407337"/>
                  </a:lnTo>
                  <a:lnTo>
                    <a:pt x="543938" y="367294"/>
                  </a:lnTo>
                  <a:lnTo>
                    <a:pt x="554513" y="324351"/>
                  </a:lnTo>
                  <a:lnTo>
                    <a:pt x="558166" y="279082"/>
                  </a:lnTo>
                  <a:lnTo>
                    <a:pt x="554513" y="233813"/>
                  </a:lnTo>
                  <a:lnTo>
                    <a:pt x="543938" y="190870"/>
                  </a:lnTo>
                  <a:lnTo>
                    <a:pt x="527015" y="150827"/>
                  </a:lnTo>
                  <a:lnTo>
                    <a:pt x="504319" y="114259"/>
                  </a:lnTo>
                  <a:lnTo>
                    <a:pt x="476424" y="81741"/>
                  </a:lnTo>
                  <a:lnTo>
                    <a:pt x="443906" y="53846"/>
                  </a:lnTo>
                  <a:lnTo>
                    <a:pt x="407338" y="31150"/>
                  </a:lnTo>
                  <a:lnTo>
                    <a:pt x="367294" y="14227"/>
                  </a:lnTo>
                  <a:lnTo>
                    <a:pt x="324351" y="3652"/>
                  </a:lnTo>
                  <a:lnTo>
                    <a:pt x="279082" y="0"/>
                  </a:lnTo>
                  <a:close/>
                </a:path>
              </a:pathLst>
            </a:custGeom>
            <a:solidFill>
              <a:srgbClr val="48606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60" name="Google Shape;360;p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774017" y="6891717"/>
              <a:ext cx="325410" cy="1749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16"/>
            <p:cNvSpPr/>
            <p:nvPr/>
          </p:nvSpPr>
          <p:spPr>
            <a:xfrm>
              <a:off x="1761061" y="6845359"/>
              <a:ext cx="363220" cy="176530"/>
            </a:xfrm>
            <a:custGeom>
              <a:rect b="b" l="l" r="r" t="t"/>
              <a:pathLst>
                <a:path extrusionOk="0" h="176529" w="363219">
                  <a:moveTo>
                    <a:pt x="150055" y="141638"/>
                  </a:moveTo>
                  <a:lnTo>
                    <a:pt x="150055" y="46875"/>
                  </a:lnTo>
                  <a:lnTo>
                    <a:pt x="121010" y="17993"/>
                  </a:lnTo>
                  <a:lnTo>
                    <a:pt x="101649" y="17993"/>
                  </a:lnTo>
                  <a:lnTo>
                    <a:pt x="101649" y="0"/>
                  </a:lnTo>
                  <a:lnTo>
                    <a:pt x="148316" y="0"/>
                  </a:lnTo>
                  <a:lnTo>
                    <a:pt x="167876" y="17993"/>
                  </a:lnTo>
                  <a:lnTo>
                    <a:pt x="183211" y="32125"/>
                  </a:lnTo>
                  <a:lnTo>
                    <a:pt x="313322" y="32125"/>
                  </a:lnTo>
                  <a:lnTo>
                    <a:pt x="363049" y="141638"/>
                  </a:lnTo>
                  <a:lnTo>
                    <a:pt x="150055" y="141638"/>
                  </a:lnTo>
                  <a:close/>
                </a:path>
                <a:path extrusionOk="0" h="176529" w="363219">
                  <a:moveTo>
                    <a:pt x="121010" y="17993"/>
                  </a:moveTo>
                  <a:lnTo>
                    <a:pt x="120359" y="17338"/>
                  </a:lnTo>
                </a:path>
                <a:path extrusionOk="0" h="176529" w="363219">
                  <a:moveTo>
                    <a:pt x="0" y="175925"/>
                  </a:moveTo>
                  <a:lnTo>
                    <a:pt x="0" y="112983"/>
                  </a:lnTo>
                  <a:lnTo>
                    <a:pt x="33761" y="61635"/>
                  </a:lnTo>
                  <a:lnTo>
                    <a:pt x="33534" y="61635"/>
                  </a:lnTo>
                  <a:lnTo>
                    <a:pt x="13241" y="61635"/>
                  </a:lnTo>
                  <a:lnTo>
                    <a:pt x="13241" y="52656"/>
                  </a:lnTo>
                  <a:lnTo>
                    <a:pt x="39693" y="52656"/>
                  </a:lnTo>
                </a:path>
              </a:pathLst>
            </a:custGeom>
            <a:noFill/>
            <a:ln cap="flat" cmpd="sng" w="125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62" name="Google Shape;362;p16"/>
          <p:cNvGrpSpPr/>
          <p:nvPr/>
        </p:nvGrpSpPr>
        <p:grpSpPr>
          <a:xfrm>
            <a:off x="1663505" y="8617195"/>
            <a:ext cx="558165" cy="558165"/>
            <a:chOff x="1663505" y="8617195"/>
            <a:chExt cx="558165" cy="558165"/>
          </a:xfrm>
        </p:grpSpPr>
        <p:sp>
          <p:nvSpPr>
            <p:cNvPr id="363" name="Google Shape;363;p16"/>
            <p:cNvSpPr/>
            <p:nvPr/>
          </p:nvSpPr>
          <p:spPr>
            <a:xfrm>
              <a:off x="1663505" y="8617195"/>
              <a:ext cx="558165" cy="558165"/>
            </a:xfrm>
            <a:custGeom>
              <a:rect b="b" l="l" r="r" t="t"/>
              <a:pathLst>
                <a:path extrusionOk="0" h="558165" w="558164">
                  <a:moveTo>
                    <a:pt x="279082" y="0"/>
                  </a:moveTo>
                  <a:lnTo>
                    <a:pt x="233813" y="3652"/>
                  </a:lnTo>
                  <a:lnTo>
                    <a:pt x="190870" y="14227"/>
                  </a:lnTo>
                  <a:lnTo>
                    <a:pt x="150827" y="31150"/>
                  </a:lnTo>
                  <a:lnTo>
                    <a:pt x="114259" y="53846"/>
                  </a:lnTo>
                  <a:lnTo>
                    <a:pt x="81741" y="81741"/>
                  </a:lnTo>
                  <a:lnTo>
                    <a:pt x="53846" y="114260"/>
                  </a:lnTo>
                  <a:lnTo>
                    <a:pt x="31150" y="150828"/>
                  </a:lnTo>
                  <a:lnTo>
                    <a:pt x="14227" y="190871"/>
                  </a:lnTo>
                  <a:lnTo>
                    <a:pt x="3652" y="233814"/>
                  </a:lnTo>
                  <a:lnTo>
                    <a:pt x="0" y="279083"/>
                  </a:lnTo>
                  <a:lnTo>
                    <a:pt x="3652" y="324352"/>
                  </a:lnTo>
                  <a:lnTo>
                    <a:pt x="14227" y="367295"/>
                  </a:lnTo>
                  <a:lnTo>
                    <a:pt x="31150" y="407338"/>
                  </a:lnTo>
                  <a:lnTo>
                    <a:pt x="53846" y="443906"/>
                  </a:lnTo>
                  <a:lnTo>
                    <a:pt x="81741" y="476425"/>
                  </a:lnTo>
                  <a:lnTo>
                    <a:pt x="114259" y="504319"/>
                  </a:lnTo>
                  <a:lnTo>
                    <a:pt x="150827" y="527015"/>
                  </a:lnTo>
                  <a:lnTo>
                    <a:pt x="190870" y="543938"/>
                  </a:lnTo>
                  <a:lnTo>
                    <a:pt x="233813" y="554513"/>
                  </a:lnTo>
                  <a:lnTo>
                    <a:pt x="279082" y="558166"/>
                  </a:lnTo>
                  <a:lnTo>
                    <a:pt x="324351" y="554513"/>
                  </a:lnTo>
                  <a:lnTo>
                    <a:pt x="367294" y="543938"/>
                  </a:lnTo>
                  <a:lnTo>
                    <a:pt x="407338" y="527015"/>
                  </a:lnTo>
                  <a:lnTo>
                    <a:pt x="443906" y="504319"/>
                  </a:lnTo>
                  <a:lnTo>
                    <a:pt x="476424" y="476425"/>
                  </a:lnTo>
                  <a:lnTo>
                    <a:pt x="504319" y="443906"/>
                  </a:lnTo>
                  <a:lnTo>
                    <a:pt x="527015" y="407338"/>
                  </a:lnTo>
                  <a:lnTo>
                    <a:pt x="543938" y="367295"/>
                  </a:lnTo>
                  <a:lnTo>
                    <a:pt x="554513" y="324352"/>
                  </a:lnTo>
                  <a:lnTo>
                    <a:pt x="558166" y="279083"/>
                  </a:lnTo>
                  <a:lnTo>
                    <a:pt x="554513" y="233814"/>
                  </a:lnTo>
                  <a:lnTo>
                    <a:pt x="543938" y="190871"/>
                  </a:lnTo>
                  <a:lnTo>
                    <a:pt x="527015" y="150828"/>
                  </a:lnTo>
                  <a:lnTo>
                    <a:pt x="504319" y="114260"/>
                  </a:lnTo>
                  <a:lnTo>
                    <a:pt x="476424" y="81741"/>
                  </a:lnTo>
                  <a:lnTo>
                    <a:pt x="443906" y="53846"/>
                  </a:lnTo>
                  <a:lnTo>
                    <a:pt x="407338" y="31150"/>
                  </a:lnTo>
                  <a:lnTo>
                    <a:pt x="367294" y="14227"/>
                  </a:lnTo>
                  <a:lnTo>
                    <a:pt x="324351" y="3652"/>
                  </a:lnTo>
                  <a:lnTo>
                    <a:pt x="279082" y="0"/>
                  </a:lnTo>
                  <a:close/>
                </a:path>
              </a:pathLst>
            </a:custGeom>
            <a:solidFill>
              <a:srgbClr val="486067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64" name="Google Shape;364;p1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79266" y="8721345"/>
              <a:ext cx="326641" cy="3472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7703999" cy="1083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8"/>
          <p:cNvGrpSpPr/>
          <p:nvPr/>
        </p:nvGrpSpPr>
        <p:grpSpPr>
          <a:xfrm>
            <a:off x="0" y="0"/>
            <a:ext cx="7704000" cy="10835999"/>
            <a:chOff x="0" y="0"/>
            <a:chExt cx="7704000" cy="10835999"/>
          </a:xfrm>
        </p:grpSpPr>
        <p:pic>
          <p:nvPicPr>
            <p:cNvPr id="375" name="Google Shape;375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7704000" cy="10835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90978" y="4434025"/>
              <a:ext cx="2316779" cy="2378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18"/>
            <p:cNvSpPr/>
            <p:nvPr/>
          </p:nvSpPr>
          <p:spPr>
            <a:xfrm>
              <a:off x="2966252" y="4756924"/>
              <a:ext cx="1765300" cy="295910"/>
            </a:xfrm>
            <a:custGeom>
              <a:rect b="b" l="l" r="r" t="t"/>
              <a:pathLst>
                <a:path extrusionOk="0" h="295910" w="1765300">
                  <a:moveTo>
                    <a:pt x="100648" y="62228"/>
                  </a:moveTo>
                  <a:lnTo>
                    <a:pt x="0" y="62228"/>
                  </a:lnTo>
                  <a:lnTo>
                    <a:pt x="0" y="87309"/>
                  </a:lnTo>
                  <a:lnTo>
                    <a:pt x="20005" y="89531"/>
                  </a:lnTo>
                  <a:lnTo>
                    <a:pt x="22330" y="89956"/>
                  </a:lnTo>
                  <a:lnTo>
                    <a:pt x="23759" y="90539"/>
                  </a:lnTo>
                  <a:lnTo>
                    <a:pt x="24818" y="92019"/>
                  </a:lnTo>
                  <a:lnTo>
                    <a:pt x="25048" y="93343"/>
                  </a:lnTo>
                  <a:lnTo>
                    <a:pt x="25085" y="260664"/>
                  </a:lnTo>
                  <a:lnTo>
                    <a:pt x="24818" y="262303"/>
                  </a:lnTo>
                  <a:lnTo>
                    <a:pt x="23759" y="263785"/>
                  </a:lnTo>
                  <a:lnTo>
                    <a:pt x="22330" y="264369"/>
                  </a:lnTo>
                  <a:lnTo>
                    <a:pt x="20005" y="264789"/>
                  </a:lnTo>
                  <a:lnTo>
                    <a:pt x="0" y="267014"/>
                  </a:lnTo>
                  <a:lnTo>
                    <a:pt x="0" y="292096"/>
                  </a:lnTo>
                  <a:lnTo>
                    <a:pt x="100965" y="292096"/>
                  </a:lnTo>
                  <a:lnTo>
                    <a:pt x="100965" y="267014"/>
                  </a:lnTo>
                  <a:lnTo>
                    <a:pt x="79376" y="264473"/>
                  </a:lnTo>
                  <a:lnTo>
                    <a:pt x="77047" y="264052"/>
                  </a:lnTo>
                  <a:lnTo>
                    <a:pt x="75618" y="263523"/>
                  </a:lnTo>
                  <a:lnTo>
                    <a:pt x="74559" y="262252"/>
                  </a:lnTo>
                  <a:lnTo>
                    <a:pt x="74296" y="260664"/>
                  </a:lnTo>
                  <a:lnTo>
                    <a:pt x="74296" y="193354"/>
                  </a:lnTo>
                  <a:lnTo>
                    <a:pt x="161729" y="193354"/>
                  </a:lnTo>
                  <a:lnTo>
                    <a:pt x="160654" y="191567"/>
                  </a:lnTo>
                  <a:lnTo>
                    <a:pt x="138430" y="173033"/>
                  </a:lnTo>
                  <a:lnTo>
                    <a:pt x="138430" y="172399"/>
                  </a:lnTo>
                  <a:lnTo>
                    <a:pt x="143085" y="170916"/>
                  </a:lnTo>
                  <a:lnTo>
                    <a:pt x="148168" y="168324"/>
                  </a:lnTo>
                  <a:lnTo>
                    <a:pt x="159174" y="160915"/>
                  </a:lnTo>
                  <a:lnTo>
                    <a:pt x="161288" y="157794"/>
                  </a:lnTo>
                  <a:lnTo>
                    <a:pt x="74296" y="157794"/>
                  </a:lnTo>
                  <a:lnTo>
                    <a:pt x="74333" y="93343"/>
                  </a:lnTo>
                  <a:lnTo>
                    <a:pt x="100648" y="87309"/>
                  </a:lnTo>
                  <a:lnTo>
                    <a:pt x="100648" y="62228"/>
                  </a:lnTo>
                  <a:close/>
                </a:path>
                <a:path extrusionOk="0" h="295910" w="1765300">
                  <a:moveTo>
                    <a:pt x="161729" y="193354"/>
                  </a:moveTo>
                  <a:lnTo>
                    <a:pt x="96310" y="193354"/>
                  </a:lnTo>
                  <a:lnTo>
                    <a:pt x="101547" y="194677"/>
                  </a:lnTo>
                  <a:lnTo>
                    <a:pt x="108957" y="199969"/>
                  </a:lnTo>
                  <a:lnTo>
                    <a:pt x="130264" y="238181"/>
                  </a:lnTo>
                  <a:lnTo>
                    <a:pt x="150029" y="280785"/>
                  </a:lnTo>
                  <a:lnTo>
                    <a:pt x="154306" y="292096"/>
                  </a:lnTo>
                  <a:lnTo>
                    <a:pt x="224153" y="292096"/>
                  </a:lnTo>
                  <a:lnTo>
                    <a:pt x="224153" y="266694"/>
                  </a:lnTo>
                  <a:lnTo>
                    <a:pt x="201613" y="263098"/>
                  </a:lnTo>
                  <a:lnTo>
                    <a:pt x="199706" y="262252"/>
                  </a:lnTo>
                  <a:lnTo>
                    <a:pt x="197168" y="259711"/>
                  </a:lnTo>
                  <a:lnTo>
                    <a:pt x="195897" y="257806"/>
                  </a:lnTo>
                  <a:lnTo>
                    <a:pt x="194626" y="255264"/>
                  </a:lnTo>
                  <a:lnTo>
                    <a:pt x="167957" y="204464"/>
                  </a:lnTo>
                  <a:lnTo>
                    <a:pt x="164227" y="197510"/>
                  </a:lnTo>
                  <a:lnTo>
                    <a:pt x="161729" y="193354"/>
                  </a:lnTo>
                  <a:close/>
                </a:path>
                <a:path extrusionOk="0" h="295910" w="1765300">
                  <a:moveTo>
                    <a:pt x="190921" y="58099"/>
                  </a:moveTo>
                  <a:lnTo>
                    <a:pt x="186688" y="58099"/>
                  </a:lnTo>
                  <a:lnTo>
                    <a:pt x="177798" y="58625"/>
                  </a:lnTo>
                  <a:lnTo>
                    <a:pt x="142855" y="83509"/>
                  </a:lnTo>
                  <a:lnTo>
                    <a:pt x="120967" y="138109"/>
                  </a:lnTo>
                  <a:lnTo>
                    <a:pt x="117791" y="146364"/>
                  </a:lnTo>
                  <a:lnTo>
                    <a:pt x="114300" y="151710"/>
                  </a:lnTo>
                  <a:lnTo>
                    <a:pt x="106682" y="156578"/>
                  </a:lnTo>
                  <a:lnTo>
                    <a:pt x="101282" y="157794"/>
                  </a:lnTo>
                  <a:lnTo>
                    <a:pt x="161288" y="157794"/>
                  </a:lnTo>
                  <a:lnTo>
                    <a:pt x="163511" y="154514"/>
                  </a:lnTo>
                  <a:lnTo>
                    <a:pt x="166687" y="145411"/>
                  </a:lnTo>
                  <a:lnTo>
                    <a:pt x="180658" y="106678"/>
                  </a:lnTo>
                  <a:lnTo>
                    <a:pt x="182350" y="101807"/>
                  </a:lnTo>
                  <a:lnTo>
                    <a:pt x="184571" y="98369"/>
                  </a:lnTo>
                  <a:lnTo>
                    <a:pt x="190075" y="94348"/>
                  </a:lnTo>
                  <a:lnTo>
                    <a:pt x="193568" y="93343"/>
                  </a:lnTo>
                  <a:lnTo>
                    <a:pt x="207697" y="93343"/>
                  </a:lnTo>
                  <a:lnTo>
                    <a:pt x="209548" y="60641"/>
                  </a:lnTo>
                  <a:lnTo>
                    <a:pt x="206164" y="60003"/>
                  </a:lnTo>
                  <a:lnTo>
                    <a:pt x="202565" y="59420"/>
                  </a:lnTo>
                  <a:lnTo>
                    <a:pt x="194943" y="58366"/>
                  </a:lnTo>
                  <a:lnTo>
                    <a:pt x="190921" y="58099"/>
                  </a:lnTo>
                  <a:close/>
                </a:path>
                <a:path extrusionOk="0" h="295910" w="1765300">
                  <a:moveTo>
                    <a:pt x="207697" y="93343"/>
                  </a:moveTo>
                  <a:lnTo>
                    <a:pt x="200555" y="93343"/>
                  </a:lnTo>
                  <a:lnTo>
                    <a:pt x="203835" y="93661"/>
                  </a:lnTo>
                  <a:lnTo>
                    <a:pt x="207643" y="94293"/>
                  </a:lnTo>
                  <a:lnTo>
                    <a:pt x="207697" y="93343"/>
                  </a:lnTo>
                  <a:close/>
                </a:path>
                <a:path extrusionOk="0" h="295910" w="1765300">
                  <a:moveTo>
                    <a:pt x="338133" y="58099"/>
                  </a:moveTo>
                  <a:lnTo>
                    <a:pt x="299678" y="63280"/>
                  </a:lnTo>
                  <a:lnTo>
                    <a:pt x="260624" y="84958"/>
                  </a:lnTo>
                  <a:lnTo>
                    <a:pt x="235631" y="119902"/>
                  </a:lnTo>
                  <a:lnTo>
                    <a:pt x="224916" y="165314"/>
                  </a:lnTo>
                  <a:lnTo>
                    <a:pt x="224469" y="177796"/>
                  </a:lnTo>
                  <a:lnTo>
                    <a:pt x="224856" y="190408"/>
                  </a:lnTo>
                  <a:lnTo>
                    <a:pt x="234203" y="235760"/>
                  </a:lnTo>
                  <a:lnTo>
                    <a:pt x="257312" y="270148"/>
                  </a:lnTo>
                  <a:lnTo>
                    <a:pt x="294993" y="290995"/>
                  </a:lnTo>
                  <a:lnTo>
                    <a:pt x="333691" y="295904"/>
                  </a:lnTo>
                  <a:lnTo>
                    <a:pt x="347452" y="295359"/>
                  </a:lnTo>
                  <a:lnTo>
                    <a:pt x="393171" y="282581"/>
                  </a:lnTo>
                  <a:lnTo>
                    <a:pt x="422704" y="256852"/>
                  </a:lnTo>
                  <a:lnTo>
                    <a:pt x="326494" y="256852"/>
                  </a:lnTo>
                  <a:lnTo>
                    <a:pt x="318239" y="255372"/>
                  </a:lnTo>
                  <a:lnTo>
                    <a:pt x="284754" y="227207"/>
                  </a:lnTo>
                  <a:lnTo>
                    <a:pt x="275536" y="187062"/>
                  </a:lnTo>
                  <a:lnTo>
                    <a:pt x="275294" y="177796"/>
                  </a:lnTo>
                  <a:lnTo>
                    <a:pt x="275361" y="173671"/>
                  </a:lnTo>
                  <a:lnTo>
                    <a:pt x="282404" y="134379"/>
                  </a:lnTo>
                  <a:lnTo>
                    <a:pt x="312418" y="102707"/>
                  </a:lnTo>
                  <a:lnTo>
                    <a:pt x="337499" y="98103"/>
                  </a:lnTo>
                  <a:lnTo>
                    <a:pt x="424855" y="98103"/>
                  </a:lnTo>
                  <a:lnTo>
                    <a:pt x="420209" y="91914"/>
                  </a:lnTo>
                  <a:lnTo>
                    <a:pt x="386711" y="67149"/>
                  </a:lnTo>
                  <a:lnTo>
                    <a:pt x="351766" y="58665"/>
                  </a:lnTo>
                  <a:lnTo>
                    <a:pt x="338133" y="58099"/>
                  </a:lnTo>
                  <a:close/>
                </a:path>
                <a:path extrusionOk="0" h="295910" w="1765300">
                  <a:moveTo>
                    <a:pt x="424855" y="98103"/>
                  </a:moveTo>
                  <a:lnTo>
                    <a:pt x="337499" y="98103"/>
                  </a:lnTo>
                  <a:lnTo>
                    <a:pt x="350269" y="99264"/>
                  </a:lnTo>
                  <a:lnTo>
                    <a:pt x="361590" y="102747"/>
                  </a:lnTo>
                  <a:lnTo>
                    <a:pt x="391434" y="140926"/>
                  </a:lnTo>
                  <a:lnTo>
                    <a:pt x="395251" y="177796"/>
                  </a:lnTo>
                  <a:lnTo>
                    <a:pt x="395016" y="187062"/>
                  </a:lnTo>
                  <a:lnTo>
                    <a:pt x="385799" y="227524"/>
                  </a:lnTo>
                  <a:lnTo>
                    <a:pt x="352579" y="255426"/>
                  </a:lnTo>
                  <a:lnTo>
                    <a:pt x="344483" y="256852"/>
                  </a:lnTo>
                  <a:lnTo>
                    <a:pt x="422704" y="256852"/>
                  </a:lnTo>
                  <a:lnTo>
                    <a:pt x="441926" y="212542"/>
                  </a:lnTo>
                  <a:lnTo>
                    <a:pt x="445766" y="173671"/>
                  </a:lnTo>
                  <a:lnTo>
                    <a:pt x="445379" y="161932"/>
                  </a:lnTo>
                  <a:lnTo>
                    <a:pt x="436043" y="118523"/>
                  </a:lnTo>
                  <a:lnTo>
                    <a:pt x="426360" y="100109"/>
                  </a:lnTo>
                  <a:lnTo>
                    <a:pt x="424855" y="98103"/>
                  </a:lnTo>
                  <a:close/>
                </a:path>
                <a:path extrusionOk="0" h="295910" w="1765300">
                  <a:moveTo>
                    <a:pt x="552758" y="62228"/>
                  </a:moveTo>
                  <a:lnTo>
                    <a:pt x="467672" y="62228"/>
                  </a:lnTo>
                  <a:lnTo>
                    <a:pt x="467672" y="87309"/>
                  </a:lnTo>
                  <a:lnTo>
                    <a:pt x="487673" y="89531"/>
                  </a:lnTo>
                  <a:lnTo>
                    <a:pt x="489999" y="89956"/>
                  </a:lnTo>
                  <a:lnTo>
                    <a:pt x="491429" y="90539"/>
                  </a:lnTo>
                  <a:lnTo>
                    <a:pt x="492486" y="92019"/>
                  </a:lnTo>
                  <a:lnTo>
                    <a:pt x="492698" y="93235"/>
                  </a:lnTo>
                  <a:lnTo>
                    <a:pt x="492753" y="261085"/>
                  </a:lnTo>
                  <a:lnTo>
                    <a:pt x="492486" y="262623"/>
                  </a:lnTo>
                  <a:lnTo>
                    <a:pt x="491429" y="264102"/>
                  </a:lnTo>
                  <a:lnTo>
                    <a:pt x="489999" y="264685"/>
                  </a:lnTo>
                  <a:lnTo>
                    <a:pt x="487673" y="265111"/>
                  </a:lnTo>
                  <a:lnTo>
                    <a:pt x="467672" y="267332"/>
                  </a:lnTo>
                  <a:lnTo>
                    <a:pt x="467672" y="292096"/>
                  </a:lnTo>
                  <a:lnTo>
                    <a:pt x="564188" y="292096"/>
                  </a:lnTo>
                  <a:lnTo>
                    <a:pt x="564188" y="267332"/>
                  </a:lnTo>
                  <a:lnTo>
                    <a:pt x="536886" y="264789"/>
                  </a:lnTo>
                  <a:lnTo>
                    <a:pt x="534556" y="264369"/>
                  </a:lnTo>
                  <a:lnTo>
                    <a:pt x="531806" y="137793"/>
                  </a:lnTo>
                  <a:lnTo>
                    <a:pt x="581784" y="137793"/>
                  </a:lnTo>
                  <a:lnTo>
                    <a:pt x="552758" y="62228"/>
                  </a:lnTo>
                  <a:close/>
                </a:path>
                <a:path extrusionOk="0" h="295910" w="1765300">
                  <a:moveTo>
                    <a:pt x="723574" y="138109"/>
                  </a:moveTo>
                  <a:lnTo>
                    <a:pt x="676583" y="138109"/>
                  </a:lnTo>
                  <a:lnTo>
                    <a:pt x="676583" y="261085"/>
                  </a:lnTo>
                  <a:lnTo>
                    <a:pt x="676320" y="262623"/>
                  </a:lnTo>
                  <a:lnTo>
                    <a:pt x="675262" y="264102"/>
                  </a:lnTo>
                  <a:lnTo>
                    <a:pt x="673832" y="264685"/>
                  </a:lnTo>
                  <a:lnTo>
                    <a:pt x="671503" y="265111"/>
                  </a:lnTo>
                  <a:lnTo>
                    <a:pt x="645468" y="267332"/>
                  </a:lnTo>
                  <a:lnTo>
                    <a:pt x="645468" y="292096"/>
                  </a:lnTo>
                  <a:lnTo>
                    <a:pt x="749926" y="292096"/>
                  </a:lnTo>
                  <a:lnTo>
                    <a:pt x="749926" y="267332"/>
                  </a:lnTo>
                  <a:lnTo>
                    <a:pt x="728653" y="264789"/>
                  </a:lnTo>
                  <a:lnTo>
                    <a:pt x="726537" y="264369"/>
                  </a:lnTo>
                  <a:lnTo>
                    <a:pt x="725162" y="263785"/>
                  </a:lnTo>
                  <a:lnTo>
                    <a:pt x="723891" y="262303"/>
                  </a:lnTo>
                  <a:lnTo>
                    <a:pt x="723621" y="261085"/>
                  </a:lnTo>
                  <a:lnTo>
                    <a:pt x="723574" y="138109"/>
                  </a:lnTo>
                  <a:close/>
                </a:path>
                <a:path extrusionOk="0" h="295910" w="1765300">
                  <a:moveTo>
                    <a:pt x="581784" y="137793"/>
                  </a:moveTo>
                  <a:lnTo>
                    <a:pt x="533393" y="137793"/>
                  </a:lnTo>
                  <a:lnTo>
                    <a:pt x="578159" y="246376"/>
                  </a:lnTo>
                  <a:lnTo>
                    <a:pt x="629913" y="246376"/>
                  </a:lnTo>
                  <a:lnTo>
                    <a:pt x="646822" y="206052"/>
                  </a:lnTo>
                  <a:lnTo>
                    <a:pt x="608003" y="206052"/>
                  </a:lnTo>
                  <a:lnTo>
                    <a:pt x="581784" y="137793"/>
                  </a:lnTo>
                  <a:close/>
                </a:path>
                <a:path extrusionOk="0" h="295910" w="1765300">
                  <a:moveTo>
                    <a:pt x="749926" y="62228"/>
                  </a:moveTo>
                  <a:lnTo>
                    <a:pt x="667374" y="62228"/>
                  </a:lnTo>
                  <a:lnTo>
                    <a:pt x="609274" y="206052"/>
                  </a:lnTo>
                  <a:lnTo>
                    <a:pt x="646822" y="206052"/>
                  </a:lnTo>
                  <a:lnTo>
                    <a:pt x="675312" y="138109"/>
                  </a:lnTo>
                  <a:lnTo>
                    <a:pt x="723574" y="138109"/>
                  </a:lnTo>
                  <a:lnTo>
                    <a:pt x="723574" y="93235"/>
                  </a:lnTo>
                  <a:lnTo>
                    <a:pt x="723837" y="91756"/>
                  </a:lnTo>
                  <a:lnTo>
                    <a:pt x="724895" y="90484"/>
                  </a:lnTo>
                  <a:lnTo>
                    <a:pt x="726324" y="89956"/>
                  </a:lnTo>
                  <a:lnTo>
                    <a:pt x="728653" y="89531"/>
                  </a:lnTo>
                  <a:lnTo>
                    <a:pt x="749926" y="86993"/>
                  </a:lnTo>
                  <a:lnTo>
                    <a:pt x="749926" y="62228"/>
                  </a:lnTo>
                  <a:close/>
                </a:path>
                <a:path extrusionOk="0" h="295910" w="1765300">
                  <a:moveTo>
                    <a:pt x="1004241" y="62228"/>
                  </a:moveTo>
                  <a:lnTo>
                    <a:pt x="774371" y="62228"/>
                  </a:lnTo>
                  <a:lnTo>
                    <a:pt x="774371" y="87627"/>
                  </a:lnTo>
                  <a:lnTo>
                    <a:pt x="794376" y="89848"/>
                  </a:lnTo>
                  <a:lnTo>
                    <a:pt x="796701" y="90060"/>
                  </a:lnTo>
                  <a:lnTo>
                    <a:pt x="798130" y="90590"/>
                  </a:lnTo>
                  <a:lnTo>
                    <a:pt x="799189" y="92285"/>
                  </a:lnTo>
                  <a:lnTo>
                    <a:pt x="799454" y="93873"/>
                  </a:lnTo>
                  <a:lnTo>
                    <a:pt x="799454" y="261085"/>
                  </a:lnTo>
                  <a:lnTo>
                    <a:pt x="774371" y="267332"/>
                  </a:lnTo>
                  <a:lnTo>
                    <a:pt x="774371" y="292096"/>
                  </a:lnTo>
                  <a:lnTo>
                    <a:pt x="872798" y="292096"/>
                  </a:lnTo>
                  <a:lnTo>
                    <a:pt x="872798" y="267332"/>
                  </a:lnTo>
                  <a:lnTo>
                    <a:pt x="853747" y="264789"/>
                  </a:lnTo>
                  <a:lnTo>
                    <a:pt x="851418" y="264369"/>
                  </a:lnTo>
                  <a:lnTo>
                    <a:pt x="849988" y="263839"/>
                  </a:lnTo>
                  <a:lnTo>
                    <a:pt x="848930" y="262568"/>
                  </a:lnTo>
                  <a:lnTo>
                    <a:pt x="848684" y="261085"/>
                  </a:lnTo>
                  <a:lnTo>
                    <a:pt x="848667" y="96836"/>
                  </a:lnTo>
                  <a:lnTo>
                    <a:pt x="977889" y="96836"/>
                  </a:lnTo>
                  <a:lnTo>
                    <a:pt x="977889" y="93873"/>
                  </a:lnTo>
                  <a:lnTo>
                    <a:pt x="1004241" y="87627"/>
                  </a:lnTo>
                  <a:lnTo>
                    <a:pt x="1004241" y="62228"/>
                  </a:lnTo>
                  <a:close/>
                </a:path>
                <a:path extrusionOk="0" h="295910" w="1765300">
                  <a:moveTo>
                    <a:pt x="977889" y="96836"/>
                  </a:moveTo>
                  <a:lnTo>
                    <a:pt x="928993" y="96836"/>
                  </a:lnTo>
                  <a:lnTo>
                    <a:pt x="928993" y="261085"/>
                  </a:lnTo>
                  <a:lnTo>
                    <a:pt x="928728" y="262623"/>
                  </a:lnTo>
                  <a:lnTo>
                    <a:pt x="927668" y="264102"/>
                  </a:lnTo>
                  <a:lnTo>
                    <a:pt x="926244" y="264685"/>
                  </a:lnTo>
                  <a:lnTo>
                    <a:pt x="923914" y="265111"/>
                  </a:lnTo>
                  <a:lnTo>
                    <a:pt x="906133" y="267332"/>
                  </a:lnTo>
                  <a:lnTo>
                    <a:pt x="906133" y="292096"/>
                  </a:lnTo>
                  <a:lnTo>
                    <a:pt x="1004241" y="292096"/>
                  </a:lnTo>
                  <a:lnTo>
                    <a:pt x="1004241" y="267332"/>
                  </a:lnTo>
                  <a:lnTo>
                    <a:pt x="982968" y="264789"/>
                  </a:lnTo>
                  <a:lnTo>
                    <a:pt x="980639" y="264369"/>
                  </a:lnTo>
                  <a:lnTo>
                    <a:pt x="979210" y="263839"/>
                  </a:lnTo>
                  <a:lnTo>
                    <a:pt x="978152" y="262568"/>
                  </a:lnTo>
                  <a:lnTo>
                    <a:pt x="977907" y="261085"/>
                  </a:lnTo>
                  <a:lnTo>
                    <a:pt x="977889" y="96836"/>
                  </a:lnTo>
                  <a:close/>
                </a:path>
                <a:path extrusionOk="0" h="295910" w="1765300">
                  <a:moveTo>
                    <a:pt x="1164261" y="62228"/>
                  </a:moveTo>
                  <a:lnTo>
                    <a:pt x="1108062" y="62228"/>
                  </a:lnTo>
                  <a:lnTo>
                    <a:pt x="1038531" y="257806"/>
                  </a:lnTo>
                  <a:lnTo>
                    <a:pt x="1037897" y="259711"/>
                  </a:lnTo>
                  <a:lnTo>
                    <a:pt x="1036890" y="261085"/>
                  </a:lnTo>
                  <a:lnTo>
                    <a:pt x="1034139" y="262782"/>
                  </a:lnTo>
                  <a:lnTo>
                    <a:pt x="1032497" y="263414"/>
                  </a:lnTo>
                  <a:lnTo>
                    <a:pt x="1030593" y="263839"/>
                  </a:lnTo>
                  <a:lnTo>
                    <a:pt x="1016624" y="267332"/>
                  </a:lnTo>
                  <a:lnTo>
                    <a:pt x="1016624" y="292096"/>
                  </a:lnTo>
                  <a:lnTo>
                    <a:pt x="1105207" y="292096"/>
                  </a:lnTo>
                  <a:lnTo>
                    <a:pt x="1105207" y="267332"/>
                  </a:lnTo>
                  <a:lnTo>
                    <a:pt x="1080122" y="264473"/>
                  </a:lnTo>
                  <a:lnTo>
                    <a:pt x="1091234" y="231453"/>
                  </a:lnTo>
                  <a:lnTo>
                    <a:pt x="1223955" y="231453"/>
                  </a:lnTo>
                  <a:lnTo>
                    <a:pt x="1211859" y="197163"/>
                  </a:lnTo>
                  <a:lnTo>
                    <a:pt x="1101077" y="197163"/>
                  </a:lnTo>
                  <a:lnTo>
                    <a:pt x="1130288" y="110803"/>
                  </a:lnTo>
                  <a:lnTo>
                    <a:pt x="1181395" y="110803"/>
                  </a:lnTo>
                  <a:lnTo>
                    <a:pt x="1164261" y="62228"/>
                  </a:lnTo>
                  <a:close/>
                </a:path>
                <a:path extrusionOk="0" h="295910" w="1765300">
                  <a:moveTo>
                    <a:pt x="1223955" y="231453"/>
                  </a:moveTo>
                  <a:lnTo>
                    <a:pt x="1169974" y="231453"/>
                  </a:lnTo>
                  <a:lnTo>
                    <a:pt x="1181404" y="264473"/>
                  </a:lnTo>
                  <a:lnTo>
                    <a:pt x="1155369" y="267332"/>
                  </a:lnTo>
                  <a:lnTo>
                    <a:pt x="1155369" y="292096"/>
                  </a:lnTo>
                  <a:lnTo>
                    <a:pt x="1255701" y="292096"/>
                  </a:lnTo>
                  <a:lnTo>
                    <a:pt x="1255701" y="267332"/>
                  </a:lnTo>
                  <a:lnTo>
                    <a:pt x="1241096" y="263839"/>
                  </a:lnTo>
                  <a:lnTo>
                    <a:pt x="1239192" y="263414"/>
                  </a:lnTo>
                  <a:lnTo>
                    <a:pt x="1237603" y="262886"/>
                  </a:lnTo>
                  <a:lnTo>
                    <a:pt x="1235062" y="261614"/>
                  </a:lnTo>
                  <a:lnTo>
                    <a:pt x="1234108" y="260347"/>
                  </a:lnTo>
                  <a:lnTo>
                    <a:pt x="1233474" y="258439"/>
                  </a:lnTo>
                  <a:lnTo>
                    <a:pt x="1223955" y="231453"/>
                  </a:lnTo>
                  <a:close/>
                </a:path>
                <a:path extrusionOk="0" h="295910" w="1765300">
                  <a:moveTo>
                    <a:pt x="1181395" y="110803"/>
                  </a:moveTo>
                  <a:lnTo>
                    <a:pt x="1132192" y="110803"/>
                  </a:lnTo>
                  <a:lnTo>
                    <a:pt x="1160448" y="197163"/>
                  </a:lnTo>
                  <a:lnTo>
                    <a:pt x="1211859" y="197163"/>
                  </a:lnTo>
                  <a:lnTo>
                    <a:pt x="1181395" y="110803"/>
                  </a:lnTo>
                  <a:close/>
                </a:path>
                <a:path extrusionOk="0" h="295910" w="1765300">
                  <a:moveTo>
                    <a:pt x="1369363" y="62228"/>
                  </a:moveTo>
                  <a:lnTo>
                    <a:pt x="1268714" y="62228"/>
                  </a:lnTo>
                  <a:lnTo>
                    <a:pt x="1268714" y="87627"/>
                  </a:lnTo>
                  <a:lnTo>
                    <a:pt x="1288721" y="89848"/>
                  </a:lnTo>
                  <a:lnTo>
                    <a:pt x="1291046" y="90060"/>
                  </a:lnTo>
                  <a:lnTo>
                    <a:pt x="1292475" y="90590"/>
                  </a:lnTo>
                  <a:lnTo>
                    <a:pt x="1293534" y="92285"/>
                  </a:lnTo>
                  <a:lnTo>
                    <a:pt x="1293799" y="93873"/>
                  </a:lnTo>
                  <a:lnTo>
                    <a:pt x="1293799" y="261085"/>
                  </a:lnTo>
                  <a:lnTo>
                    <a:pt x="1268714" y="267332"/>
                  </a:lnTo>
                  <a:lnTo>
                    <a:pt x="1268714" y="292096"/>
                  </a:lnTo>
                  <a:lnTo>
                    <a:pt x="1369363" y="292096"/>
                  </a:lnTo>
                  <a:lnTo>
                    <a:pt x="1369363" y="267332"/>
                  </a:lnTo>
                  <a:lnTo>
                    <a:pt x="1348092" y="264789"/>
                  </a:lnTo>
                  <a:lnTo>
                    <a:pt x="1345763" y="264369"/>
                  </a:lnTo>
                  <a:lnTo>
                    <a:pt x="1344333" y="263839"/>
                  </a:lnTo>
                  <a:lnTo>
                    <a:pt x="1343275" y="262568"/>
                  </a:lnTo>
                  <a:lnTo>
                    <a:pt x="1343029" y="261085"/>
                  </a:lnTo>
                  <a:lnTo>
                    <a:pt x="1343012" y="191767"/>
                  </a:lnTo>
                  <a:lnTo>
                    <a:pt x="1478901" y="191767"/>
                  </a:lnTo>
                  <a:lnTo>
                    <a:pt x="1478901" y="156207"/>
                  </a:lnTo>
                  <a:lnTo>
                    <a:pt x="1343012" y="156207"/>
                  </a:lnTo>
                  <a:lnTo>
                    <a:pt x="1343012" y="93873"/>
                  </a:lnTo>
                  <a:lnTo>
                    <a:pt x="1369363" y="87627"/>
                  </a:lnTo>
                  <a:lnTo>
                    <a:pt x="1369363" y="62228"/>
                  </a:lnTo>
                  <a:close/>
                </a:path>
                <a:path extrusionOk="0" h="295910" w="1765300">
                  <a:moveTo>
                    <a:pt x="1478901" y="191767"/>
                  </a:moveTo>
                  <a:lnTo>
                    <a:pt x="1430006" y="191767"/>
                  </a:lnTo>
                  <a:lnTo>
                    <a:pt x="1430006" y="261085"/>
                  </a:lnTo>
                  <a:lnTo>
                    <a:pt x="1429739" y="262623"/>
                  </a:lnTo>
                  <a:lnTo>
                    <a:pt x="1428681" y="264102"/>
                  </a:lnTo>
                  <a:lnTo>
                    <a:pt x="1427255" y="264685"/>
                  </a:lnTo>
                  <a:lnTo>
                    <a:pt x="1424926" y="265111"/>
                  </a:lnTo>
                  <a:lnTo>
                    <a:pt x="1404924" y="267332"/>
                  </a:lnTo>
                  <a:lnTo>
                    <a:pt x="1404924" y="292096"/>
                  </a:lnTo>
                  <a:lnTo>
                    <a:pt x="1505253" y="292096"/>
                  </a:lnTo>
                  <a:lnTo>
                    <a:pt x="1505253" y="267332"/>
                  </a:lnTo>
                  <a:lnTo>
                    <a:pt x="1483981" y="264789"/>
                  </a:lnTo>
                  <a:lnTo>
                    <a:pt x="1481651" y="264369"/>
                  </a:lnTo>
                  <a:lnTo>
                    <a:pt x="1480223" y="263839"/>
                  </a:lnTo>
                  <a:lnTo>
                    <a:pt x="1479163" y="262568"/>
                  </a:lnTo>
                  <a:lnTo>
                    <a:pt x="1478918" y="261085"/>
                  </a:lnTo>
                  <a:lnTo>
                    <a:pt x="1478901" y="191767"/>
                  </a:lnTo>
                  <a:close/>
                </a:path>
                <a:path extrusionOk="0" h="295910" w="1765300">
                  <a:moveTo>
                    <a:pt x="1505253" y="62228"/>
                  </a:moveTo>
                  <a:lnTo>
                    <a:pt x="1404924" y="62228"/>
                  </a:lnTo>
                  <a:lnTo>
                    <a:pt x="1404924" y="87627"/>
                  </a:lnTo>
                  <a:lnTo>
                    <a:pt x="1424926" y="89848"/>
                  </a:lnTo>
                  <a:lnTo>
                    <a:pt x="1427255" y="90060"/>
                  </a:lnTo>
                  <a:lnTo>
                    <a:pt x="1428681" y="90590"/>
                  </a:lnTo>
                  <a:lnTo>
                    <a:pt x="1429739" y="92285"/>
                  </a:lnTo>
                  <a:lnTo>
                    <a:pt x="1430006" y="93873"/>
                  </a:lnTo>
                  <a:lnTo>
                    <a:pt x="1430006" y="156207"/>
                  </a:lnTo>
                  <a:lnTo>
                    <a:pt x="1478901" y="156207"/>
                  </a:lnTo>
                  <a:lnTo>
                    <a:pt x="1478901" y="93873"/>
                  </a:lnTo>
                  <a:lnTo>
                    <a:pt x="1479163" y="92389"/>
                  </a:lnTo>
                  <a:lnTo>
                    <a:pt x="1480223" y="91118"/>
                  </a:lnTo>
                  <a:lnTo>
                    <a:pt x="1481651" y="90590"/>
                  </a:lnTo>
                  <a:lnTo>
                    <a:pt x="1483981" y="90168"/>
                  </a:lnTo>
                  <a:lnTo>
                    <a:pt x="1505253" y="87627"/>
                  </a:lnTo>
                  <a:lnTo>
                    <a:pt x="1505253" y="62228"/>
                  </a:lnTo>
                  <a:close/>
                </a:path>
                <a:path extrusionOk="0" h="295910" w="1765300">
                  <a:moveTo>
                    <a:pt x="1634792" y="62228"/>
                  </a:moveTo>
                  <a:lnTo>
                    <a:pt x="1528113" y="62228"/>
                  </a:lnTo>
                  <a:lnTo>
                    <a:pt x="1528113" y="87627"/>
                  </a:lnTo>
                  <a:lnTo>
                    <a:pt x="1553618" y="90060"/>
                  </a:lnTo>
                  <a:lnTo>
                    <a:pt x="1555048" y="90590"/>
                  </a:lnTo>
                  <a:lnTo>
                    <a:pt x="1556106" y="92285"/>
                  </a:lnTo>
                  <a:lnTo>
                    <a:pt x="1556369" y="93873"/>
                  </a:lnTo>
                  <a:lnTo>
                    <a:pt x="1556369" y="261085"/>
                  </a:lnTo>
                  <a:lnTo>
                    <a:pt x="1556106" y="262674"/>
                  </a:lnTo>
                  <a:lnTo>
                    <a:pt x="1555048" y="264369"/>
                  </a:lnTo>
                  <a:lnTo>
                    <a:pt x="1553618" y="264897"/>
                  </a:lnTo>
                  <a:lnTo>
                    <a:pt x="1528113" y="267332"/>
                  </a:lnTo>
                  <a:lnTo>
                    <a:pt x="1528113" y="292096"/>
                  </a:lnTo>
                  <a:lnTo>
                    <a:pt x="1634792" y="292096"/>
                  </a:lnTo>
                  <a:lnTo>
                    <a:pt x="1634792" y="267332"/>
                  </a:lnTo>
                  <a:lnTo>
                    <a:pt x="1610344" y="264789"/>
                  </a:lnTo>
                  <a:lnTo>
                    <a:pt x="1608015" y="264369"/>
                  </a:lnTo>
                  <a:lnTo>
                    <a:pt x="1606589" y="263839"/>
                  </a:lnTo>
                  <a:lnTo>
                    <a:pt x="1605531" y="262568"/>
                  </a:lnTo>
                  <a:lnTo>
                    <a:pt x="1605282" y="261085"/>
                  </a:lnTo>
                  <a:lnTo>
                    <a:pt x="1605264" y="93873"/>
                  </a:lnTo>
                  <a:lnTo>
                    <a:pt x="1605531" y="92389"/>
                  </a:lnTo>
                  <a:lnTo>
                    <a:pt x="1606589" y="91118"/>
                  </a:lnTo>
                  <a:lnTo>
                    <a:pt x="1608015" y="90590"/>
                  </a:lnTo>
                  <a:lnTo>
                    <a:pt x="1610344" y="90168"/>
                  </a:lnTo>
                  <a:lnTo>
                    <a:pt x="1634792" y="87627"/>
                  </a:lnTo>
                  <a:lnTo>
                    <a:pt x="1634792" y="62228"/>
                  </a:lnTo>
                  <a:close/>
                </a:path>
                <a:path extrusionOk="0" h="295910" w="1765300">
                  <a:moveTo>
                    <a:pt x="1683157" y="0"/>
                  </a:moveTo>
                  <a:lnTo>
                    <a:pt x="1669611" y="0"/>
                  </a:lnTo>
                  <a:lnTo>
                    <a:pt x="1664106" y="1954"/>
                  </a:lnTo>
                  <a:lnTo>
                    <a:pt x="1655639" y="9787"/>
                  </a:lnTo>
                  <a:lnTo>
                    <a:pt x="1653523" y="15130"/>
                  </a:lnTo>
                  <a:lnTo>
                    <a:pt x="1653523" y="28676"/>
                  </a:lnTo>
                  <a:lnTo>
                    <a:pt x="1655639" y="34076"/>
                  </a:lnTo>
                  <a:lnTo>
                    <a:pt x="1664106" y="42119"/>
                  </a:lnTo>
                  <a:lnTo>
                    <a:pt x="1669611" y="44128"/>
                  </a:lnTo>
                  <a:lnTo>
                    <a:pt x="1683157" y="44128"/>
                  </a:lnTo>
                  <a:lnTo>
                    <a:pt x="1688608" y="42119"/>
                  </a:lnTo>
                  <a:lnTo>
                    <a:pt x="1696863" y="34076"/>
                  </a:lnTo>
                  <a:lnTo>
                    <a:pt x="1698925" y="28676"/>
                  </a:lnTo>
                  <a:lnTo>
                    <a:pt x="1698925" y="15130"/>
                  </a:lnTo>
                  <a:lnTo>
                    <a:pt x="1696863" y="9787"/>
                  </a:lnTo>
                  <a:lnTo>
                    <a:pt x="1688608" y="1954"/>
                  </a:lnTo>
                  <a:lnTo>
                    <a:pt x="1683157" y="0"/>
                  </a:lnTo>
                  <a:close/>
                </a:path>
                <a:path extrusionOk="0" h="295910" w="1765300">
                  <a:moveTo>
                    <a:pt x="1749196" y="0"/>
                  </a:moveTo>
                  <a:lnTo>
                    <a:pt x="1735649" y="0"/>
                  </a:lnTo>
                  <a:lnTo>
                    <a:pt x="1730145" y="1954"/>
                  </a:lnTo>
                  <a:lnTo>
                    <a:pt x="1721681" y="9787"/>
                  </a:lnTo>
                  <a:lnTo>
                    <a:pt x="1719564" y="15130"/>
                  </a:lnTo>
                  <a:lnTo>
                    <a:pt x="1719564" y="28676"/>
                  </a:lnTo>
                  <a:lnTo>
                    <a:pt x="1721681" y="34076"/>
                  </a:lnTo>
                  <a:lnTo>
                    <a:pt x="1730145" y="42119"/>
                  </a:lnTo>
                  <a:lnTo>
                    <a:pt x="1735649" y="44128"/>
                  </a:lnTo>
                  <a:lnTo>
                    <a:pt x="1749196" y="44128"/>
                  </a:lnTo>
                  <a:lnTo>
                    <a:pt x="1754647" y="42119"/>
                  </a:lnTo>
                  <a:lnTo>
                    <a:pt x="1762902" y="34076"/>
                  </a:lnTo>
                  <a:lnTo>
                    <a:pt x="1764964" y="28676"/>
                  </a:lnTo>
                  <a:lnTo>
                    <a:pt x="1764964" y="15130"/>
                  </a:lnTo>
                  <a:lnTo>
                    <a:pt x="1762902" y="9787"/>
                  </a:lnTo>
                  <a:lnTo>
                    <a:pt x="1754647" y="1954"/>
                  </a:lnTo>
                  <a:lnTo>
                    <a:pt x="1749196" y="0"/>
                  </a:lnTo>
                  <a:close/>
                </a:path>
                <a:path extrusionOk="0" h="295910" w="1765300">
                  <a:moveTo>
                    <a:pt x="1763059" y="62228"/>
                  </a:moveTo>
                  <a:lnTo>
                    <a:pt x="1656380" y="62228"/>
                  </a:lnTo>
                  <a:lnTo>
                    <a:pt x="1656380" y="87627"/>
                  </a:lnTo>
                  <a:lnTo>
                    <a:pt x="1681887" y="90060"/>
                  </a:lnTo>
                  <a:lnTo>
                    <a:pt x="1683316" y="90590"/>
                  </a:lnTo>
                  <a:lnTo>
                    <a:pt x="1684374" y="92285"/>
                  </a:lnTo>
                  <a:lnTo>
                    <a:pt x="1684637" y="93873"/>
                  </a:lnTo>
                  <a:lnTo>
                    <a:pt x="1684637" y="261085"/>
                  </a:lnTo>
                  <a:lnTo>
                    <a:pt x="1684374" y="262674"/>
                  </a:lnTo>
                  <a:lnTo>
                    <a:pt x="1683316" y="264369"/>
                  </a:lnTo>
                  <a:lnTo>
                    <a:pt x="1681887" y="264897"/>
                  </a:lnTo>
                  <a:lnTo>
                    <a:pt x="1656380" y="267332"/>
                  </a:lnTo>
                  <a:lnTo>
                    <a:pt x="1656380" y="292096"/>
                  </a:lnTo>
                  <a:lnTo>
                    <a:pt x="1763059" y="292096"/>
                  </a:lnTo>
                  <a:lnTo>
                    <a:pt x="1763059" y="267332"/>
                  </a:lnTo>
                  <a:lnTo>
                    <a:pt x="1738612" y="264789"/>
                  </a:lnTo>
                  <a:lnTo>
                    <a:pt x="1736283" y="264369"/>
                  </a:lnTo>
                  <a:lnTo>
                    <a:pt x="1734858" y="263839"/>
                  </a:lnTo>
                  <a:lnTo>
                    <a:pt x="1733798" y="262568"/>
                  </a:lnTo>
                  <a:lnTo>
                    <a:pt x="1733550" y="261085"/>
                  </a:lnTo>
                  <a:lnTo>
                    <a:pt x="1733533" y="93873"/>
                  </a:lnTo>
                  <a:lnTo>
                    <a:pt x="1733798" y="92389"/>
                  </a:lnTo>
                  <a:lnTo>
                    <a:pt x="1734858" y="91118"/>
                  </a:lnTo>
                  <a:lnTo>
                    <a:pt x="1736283" y="90590"/>
                  </a:lnTo>
                  <a:lnTo>
                    <a:pt x="1738612" y="90168"/>
                  </a:lnTo>
                  <a:lnTo>
                    <a:pt x="1763059" y="87627"/>
                  </a:lnTo>
                  <a:lnTo>
                    <a:pt x="1763059" y="62228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"/>
          <p:cNvSpPr/>
          <p:nvPr/>
        </p:nvSpPr>
        <p:spPr>
          <a:xfrm>
            <a:off x="972018" y="631194"/>
            <a:ext cx="1335405" cy="102235"/>
          </a:xfrm>
          <a:custGeom>
            <a:rect b="b" l="l" r="r" t="t"/>
            <a:pathLst>
              <a:path extrusionOk="0" h="102234" w="1335405">
                <a:moveTo>
                  <a:pt x="64465" y="18517"/>
                </a:moveTo>
                <a:lnTo>
                  <a:pt x="0" y="18517"/>
                </a:lnTo>
                <a:lnTo>
                  <a:pt x="0" y="99899"/>
                </a:lnTo>
                <a:lnTo>
                  <a:pt x="10745" y="99899"/>
                </a:lnTo>
                <a:lnTo>
                  <a:pt x="10745" y="27889"/>
                </a:lnTo>
                <a:lnTo>
                  <a:pt x="64465" y="27889"/>
                </a:lnTo>
                <a:lnTo>
                  <a:pt x="64465" y="18517"/>
                </a:lnTo>
                <a:close/>
              </a:path>
              <a:path extrusionOk="0" h="102234" w="1335405">
                <a:moveTo>
                  <a:pt x="64465" y="27889"/>
                </a:moveTo>
                <a:lnTo>
                  <a:pt x="53722" y="27889"/>
                </a:lnTo>
                <a:lnTo>
                  <a:pt x="53722" y="99899"/>
                </a:lnTo>
                <a:lnTo>
                  <a:pt x="64465" y="99899"/>
                </a:lnTo>
                <a:lnTo>
                  <a:pt x="64465" y="27889"/>
                </a:lnTo>
                <a:close/>
              </a:path>
              <a:path extrusionOk="0" h="102234" w="1335405">
                <a:moveTo>
                  <a:pt x="116815" y="16573"/>
                </a:moveTo>
                <a:lnTo>
                  <a:pt x="80597" y="41149"/>
                </a:lnTo>
                <a:lnTo>
                  <a:pt x="77953" y="58294"/>
                </a:lnTo>
                <a:lnTo>
                  <a:pt x="77953" y="64314"/>
                </a:lnTo>
                <a:lnTo>
                  <a:pt x="104928" y="100698"/>
                </a:lnTo>
                <a:lnTo>
                  <a:pt x="110605" y="101843"/>
                </a:lnTo>
                <a:lnTo>
                  <a:pt x="116931" y="101843"/>
                </a:lnTo>
                <a:lnTo>
                  <a:pt x="125717" y="101079"/>
                </a:lnTo>
                <a:lnTo>
                  <a:pt x="133446" y="98785"/>
                </a:lnTo>
                <a:lnTo>
                  <a:pt x="140119" y="94962"/>
                </a:lnTo>
                <a:lnTo>
                  <a:pt x="142614" y="92584"/>
                </a:lnTo>
                <a:lnTo>
                  <a:pt x="108435" y="92584"/>
                </a:lnTo>
                <a:lnTo>
                  <a:pt x="101541" y="89535"/>
                </a:lnTo>
                <a:lnTo>
                  <a:pt x="88722" y="59436"/>
                </a:lnTo>
                <a:lnTo>
                  <a:pt x="88849" y="49235"/>
                </a:lnTo>
                <a:lnTo>
                  <a:pt x="91118" y="41852"/>
                </a:lnTo>
                <a:lnTo>
                  <a:pt x="100796" y="29127"/>
                </a:lnTo>
                <a:lnTo>
                  <a:pt x="107746" y="25948"/>
                </a:lnTo>
                <a:lnTo>
                  <a:pt x="143136" y="25948"/>
                </a:lnTo>
                <a:lnTo>
                  <a:pt x="139961" y="23099"/>
                </a:lnTo>
                <a:lnTo>
                  <a:pt x="133275" y="19474"/>
                </a:lnTo>
                <a:lnTo>
                  <a:pt x="125559" y="17298"/>
                </a:lnTo>
                <a:lnTo>
                  <a:pt x="116815" y="16573"/>
                </a:lnTo>
                <a:close/>
              </a:path>
              <a:path extrusionOk="0" h="102234" w="1335405">
                <a:moveTo>
                  <a:pt x="222890" y="90639"/>
                </a:moveTo>
                <a:lnTo>
                  <a:pt x="222890" y="99783"/>
                </a:lnTo>
                <a:lnTo>
                  <a:pt x="225935" y="101155"/>
                </a:lnTo>
                <a:lnTo>
                  <a:pt x="229290" y="101843"/>
                </a:lnTo>
                <a:lnTo>
                  <a:pt x="237138" y="101843"/>
                </a:lnTo>
                <a:lnTo>
                  <a:pt x="240968" y="100432"/>
                </a:lnTo>
                <a:lnTo>
                  <a:pt x="247902" y="94795"/>
                </a:lnTo>
                <a:lnTo>
                  <a:pt x="249384" y="92699"/>
                </a:lnTo>
                <a:lnTo>
                  <a:pt x="228145" y="92699"/>
                </a:lnTo>
                <a:lnTo>
                  <a:pt x="225099" y="92011"/>
                </a:lnTo>
                <a:lnTo>
                  <a:pt x="222890" y="90639"/>
                </a:lnTo>
                <a:close/>
              </a:path>
              <a:path extrusionOk="0" h="102234" w="1335405">
                <a:moveTo>
                  <a:pt x="188484" y="27889"/>
                </a:moveTo>
                <a:lnTo>
                  <a:pt x="177739" y="27889"/>
                </a:lnTo>
                <a:lnTo>
                  <a:pt x="177739" y="99899"/>
                </a:lnTo>
                <a:lnTo>
                  <a:pt x="188484" y="99899"/>
                </a:lnTo>
                <a:lnTo>
                  <a:pt x="188484" y="27889"/>
                </a:lnTo>
                <a:close/>
              </a:path>
              <a:path extrusionOk="0" h="102234" w="1335405">
                <a:moveTo>
                  <a:pt x="301985" y="18517"/>
                </a:moveTo>
                <a:lnTo>
                  <a:pt x="288495" y="18517"/>
                </a:lnTo>
                <a:lnTo>
                  <a:pt x="320956" y="51893"/>
                </a:lnTo>
                <a:lnTo>
                  <a:pt x="284838" y="99899"/>
                </a:lnTo>
                <a:lnTo>
                  <a:pt x="298328" y="99899"/>
                </a:lnTo>
                <a:lnTo>
                  <a:pt x="328046" y="59436"/>
                </a:lnTo>
                <a:lnTo>
                  <a:pt x="370522" y="59436"/>
                </a:lnTo>
                <a:lnTo>
                  <a:pt x="368201" y="56349"/>
                </a:lnTo>
                <a:lnTo>
                  <a:pt x="337647" y="56349"/>
                </a:lnTo>
                <a:lnTo>
                  <a:pt x="301985" y="18517"/>
                </a:lnTo>
                <a:close/>
              </a:path>
              <a:path extrusionOk="0" h="102234" w="1335405">
                <a:moveTo>
                  <a:pt x="357764" y="59436"/>
                </a:moveTo>
                <a:lnTo>
                  <a:pt x="328046" y="59436"/>
                </a:lnTo>
                <a:lnTo>
                  <a:pt x="337647" y="69494"/>
                </a:lnTo>
                <a:lnTo>
                  <a:pt x="337647" y="99899"/>
                </a:lnTo>
                <a:lnTo>
                  <a:pt x="348162" y="99899"/>
                </a:lnTo>
                <a:lnTo>
                  <a:pt x="348162" y="69494"/>
                </a:lnTo>
                <a:lnTo>
                  <a:pt x="357764" y="59436"/>
                </a:lnTo>
                <a:close/>
              </a:path>
              <a:path extrusionOk="0" h="102234" w="1335405">
                <a:moveTo>
                  <a:pt x="370522" y="59436"/>
                </a:moveTo>
                <a:lnTo>
                  <a:pt x="357764" y="59436"/>
                </a:lnTo>
                <a:lnTo>
                  <a:pt x="387482" y="99899"/>
                </a:lnTo>
                <a:lnTo>
                  <a:pt x="400966" y="99899"/>
                </a:lnTo>
                <a:lnTo>
                  <a:pt x="370522" y="59436"/>
                </a:lnTo>
                <a:close/>
              </a:path>
              <a:path extrusionOk="0" h="102234" w="1335405">
                <a:moveTo>
                  <a:pt x="227576" y="18517"/>
                </a:moveTo>
                <a:lnTo>
                  <a:pt x="215800" y="18517"/>
                </a:lnTo>
                <a:lnTo>
                  <a:pt x="245518" y="78638"/>
                </a:lnTo>
                <a:lnTo>
                  <a:pt x="240565" y="88966"/>
                </a:lnTo>
                <a:lnTo>
                  <a:pt x="236529" y="92699"/>
                </a:lnTo>
                <a:lnTo>
                  <a:pt x="249384" y="92699"/>
                </a:lnTo>
                <a:lnTo>
                  <a:pt x="251272" y="90031"/>
                </a:lnTo>
                <a:lnTo>
                  <a:pt x="261975" y="68122"/>
                </a:lnTo>
                <a:lnTo>
                  <a:pt x="251350" y="68122"/>
                </a:lnTo>
                <a:lnTo>
                  <a:pt x="227576" y="18517"/>
                </a:lnTo>
                <a:close/>
              </a:path>
              <a:path extrusionOk="0" h="102234" w="1335405">
                <a:moveTo>
                  <a:pt x="143136" y="25948"/>
                </a:moveTo>
                <a:lnTo>
                  <a:pt x="125426" y="25948"/>
                </a:lnTo>
                <a:lnTo>
                  <a:pt x="132303" y="28958"/>
                </a:lnTo>
                <a:lnTo>
                  <a:pt x="142591" y="40996"/>
                </a:lnTo>
                <a:lnTo>
                  <a:pt x="145162" y="49034"/>
                </a:lnTo>
                <a:lnTo>
                  <a:pt x="145139" y="59436"/>
                </a:lnTo>
                <a:lnTo>
                  <a:pt x="144673" y="66363"/>
                </a:lnTo>
                <a:lnTo>
                  <a:pt x="125577" y="92584"/>
                </a:lnTo>
                <a:lnTo>
                  <a:pt x="142614" y="92584"/>
                </a:lnTo>
                <a:lnTo>
                  <a:pt x="155891" y="58294"/>
                </a:lnTo>
                <a:lnTo>
                  <a:pt x="155273" y="49723"/>
                </a:lnTo>
                <a:lnTo>
                  <a:pt x="155129" y="49034"/>
                </a:lnTo>
                <a:lnTo>
                  <a:pt x="153335" y="41562"/>
                </a:lnTo>
                <a:lnTo>
                  <a:pt x="150120" y="34422"/>
                </a:lnTo>
                <a:lnTo>
                  <a:pt x="145619" y="28176"/>
                </a:lnTo>
                <a:lnTo>
                  <a:pt x="143136" y="25948"/>
                </a:lnTo>
                <a:close/>
              </a:path>
              <a:path extrusionOk="0" h="102234" w="1335405">
                <a:moveTo>
                  <a:pt x="286209" y="18517"/>
                </a:moveTo>
                <a:lnTo>
                  <a:pt x="274667" y="18517"/>
                </a:lnTo>
                <a:lnTo>
                  <a:pt x="251350" y="68122"/>
                </a:lnTo>
                <a:lnTo>
                  <a:pt x="261975" y="68122"/>
                </a:lnTo>
                <a:lnTo>
                  <a:pt x="286209" y="18517"/>
                </a:lnTo>
                <a:close/>
              </a:path>
              <a:path extrusionOk="0" h="102234" w="1335405">
                <a:moveTo>
                  <a:pt x="348162" y="18517"/>
                </a:moveTo>
                <a:lnTo>
                  <a:pt x="337647" y="18517"/>
                </a:lnTo>
                <a:lnTo>
                  <a:pt x="337647" y="56349"/>
                </a:lnTo>
                <a:lnTo>
                  <a:pt x="348162" y="56349"/>
                </a:lnTo>
                <a:lnTo>
                  <a:pt x="348162" y="18517"/>
                </a:lnTo>
                <a:close/>
              </a:path>
              <a:path extrusionOk="0" h="102234" w="1335405">
                <a:moveTo>
                  <a:pt x="397309" y="18517"/>
                </a:moveTo>
                <a:lnTo>
                  <a:pt x="383824" y="18517"/>
                </a:lnTo>
                <a:lnTo>
                  <a:pt x="348162" y="56349"/>
                </a:lnTo>
                <a:lnTo>
                  <a:pt x="368201" y="56349"/>
                </a:lnTo>
                <a:lnTo>
                  <a:pt x="364848" y="51893"/>
                </a:lnTo>
                <a:lnTo>
                  <a:pt x="397309" y="18517"/>
                </a:lnTo>
                <a:close/>
              </a:path>
              <a:path extrusionOk="0" h="102234" w="1335405">
                <a:moveTo>
                  <a:pt x="215800" y="18517"/>
                </a:moveTo>
                <a:lnTo>
                  <a:pt x="150421" y="18517"/>
                </a:lnTo>
                <a:lnTo>
                  <a:pt x="150421" y="27889"/>
                </a:lnTo>
                <a:lnTo>
                  <a:pt x="215800" y="27889"/>
                </a:lnTo>
                <a:lnTo>
                  <a:pt x="215800" y="18517"/>
                </a:lnTo>
                <a:close/>
              </a:path>
              <a:path extrusionOk="0" h="102234" w="1335405">
                <a:moveTo>
                  <a:pt x="419827" y="18517"/>
                </a:moveTo>
                <a:lnTo>
                  <a:pt x="409082" y="18517"/>
                </a:lnTo>
                <a:lnTo>
                  <a:pt x="409082" y="99899"/>
                </a:lnTo>
                <a:lnTo>
                  <a:pt x="419827" y="99899"/>
                </a:lnTo>
                <a:lnTo>
                  <a:pt x="419827" y="61836"/>
                </a:lnTo>
                <a:lnTo>
                  <a:pt x="473547" y="61836"/>
                </a:lnTo>
                <a:lnTo>
                  <a:pt x="473547" y="52466"/>
                </a:lnTo>
                <a:lnTo>
                  <a:pt x="419827" y="52466"/>
                </a:lnTo>
                <a:lnTo>
                  <a:pt x="419827" y="18517"/>
                </a:lnTo>
                <a:close/>
              </a:path>
              <a:path extrusionOk="0" h="102234" w="1335405">
                <a:moveTo>
                  <a:pt x="473547" y="61836"/>
                </a:moveTo>
                <a:lnTo>
                  <a:pt x="462804" y="61836"/>
                </a:lnTo>
                <a:lnTo>
                  <a:pt x="462804" y="99899"/>
                </a:lnTo>
                <a:lnTo>
                  <a:pt x="473547" y="99899"/>
                </a:lnTo>
                <a:lnTo>
                  <a:pt x="473547" y="61836"/>
                </a:lnTo>
                <a:close/>
              </a:path>
              <a:path extrusionOk="0" h="102234" w="1335405">
                <a:moveTo>
                  <a:pt x="473547" y="18517"/>
                </a:moveTo>
                <a:lnTo>
                  <a:pt x="462804" y="18517"/>
                </a:lnTo>
                <a:lnTo>
                  <a:pt x="462804" y="52466"/>
                </a:lnTo>
                <a:lnTo>
                  <a:pt x="473547" y="52466"/>
                </a:lnTo>
                <a:lnTo>
                  <a:pt x="473547" y="18517"/>
                </a:lnTo>
                <a:close/>
              </a:path>
              <a:path extrusionOk="0" h="102234" w="1335405">
                <a:moveTo>
                  <a:pt x="525898" y="16573"/>
                </a:moveTo>
                <a:lnTo>
                  <a:pt x="489679" y="41149"/>
                </a:lnTo>
                <a:lnTo>
                  <a:pt x="487036" y="58294"/>
                </a:lnTo>
                <a:lnTo>
                  <a:pt x="487036" y="64314"/>
                </a:lnTo>
                <a:lnTo>
                  <a:pt x="514010" y="100698"/>
                </a:lnTo>
                <a:lnTo>
                  <a:pt x="519687" y="101843"/>
                </a:lnTo>
                <a:lnTo>
                  <a:pt x="526013" y="101843"/>
                </a:lnTo>
                <a:lnTo>
                  <a:pt x="534799" y="101079"/>
                </a:lnTo>
                <a:lnTo>
                  <a:pt x="542529" y="98785"/>
                </a:lnTo>
                <a:lnTo>
                  <a:pt x="549201" y="94962"/>
                </a:lnTo>
                <a:lnTo>
                  <a:pt x="551697" y="92584"/>
                </a:lnTo>
                <a:lnTo>
                  <a:pt x="517517" y="92584"/>
                </a:lnTo>
                <a:lnTo>
                  <a:pt x="510623" y="89535"/>
                </a:lnTo>
                <a:lnTo>
                  <a:pt x="497781" y="59093"/>
                </a:lnTo>
                <a:lnTo>
                  <a:pt x="497820" y="49596"/>
                </a:lnTo>
                <a:lnTo>
                  <a:pt x="500200" y="41852"/>
                </a:lnTo>
                <a:lnTo>
                  <a:pt x="509878" y="29127"/>
                </a:lnTo>
                <a:lnTo>
                  <a:pt x="516830" y="25948"/>
                </a:lnTo>
                <a:lnTo>
                  <a:pt x="552218" y="25948"/>
                </a:lnTo>
                <a:lnTo>
                  <a:pt x="549043" y="23099"/>
                </a:lnTo>
                <a:lnTo>
                  <a:pt x="542357" y="19474"/>
                </a:lnTo>
                <a:lnTo>
                  <a:pt x="534642" y="17298"/>
                </a:lnTo>
                <a:lnTo>
                  <a:pt x="525898" y="16573"/>
                </a:lnTo>
                <a:close/>
              </a:path>
              <a:path extrusionOk="0" h="102234" w="1335405">
                <a:moveTo>
                  <a:pt x="552218" y="25948"/>
                </a:moveTo>
                <a:lnTo>
                  <a:pt x="534509" y="25948"/>
                </a:lnTo>
                <a:lnTo>
                  <a:pt x="541385" y="28958"/>
                </a:lnTo>
                <a:lnTo>
                  <a:pt x="551674" y="40996"/>
                </a:lnTo>
                <a:lnTo>
                  <a:pt x="554244" y="49034"/>
                </a:lnTo>
                <a:lnTo>
                  <a:pt x="554244" y="59093"/>
                </a:lnTo>
                <a:lnTo>
                  <a:pt x="534661" y="92584"/>
                </a:lnTo>
                <a:lnTo>
                  <a:pt x="551697" y="92584"/>
                </a:lnTo>
                <a:lnTo>
                  <a:pt x="564973" y="58294"/>
                </a:lnTo>
                <a:lnTo>
                  <a:pt x="564355" y="49723"/>
                </a:lnTo>
                <a:lnTo>
                  <a:pt x="564212" y="49034"/>
                </a:lnTo>
                <a:lnTo>
                  <a:pt x="562417" y="41562"/>
                </a:lnTo>
                <a:lnTo>
                  <a:pt x="559202" y="34422"/>
                </a:lnTo>
                <a:lnTo>
                  <a:pt x="554701" y="28176"/>
                </a:lnTo>
                <a:lnTo>
                  <a:pt x="552218" y="25948"/>
                </a:lnTo>
                <a:close/>
              </a:path>
              <a:path extrusionOk="0" h="102234" w="1335405">
                <a:moveTo>
                  <a:pt x="621607" y="16689"/>
                </a:moveTo>
                <a:lnTo>
                  <a:pt x="612995" y="16689"/>
                </a:lnTo>
                <a:lnTo>
                  <a:pt x="604455" y="17449"/>
                </a:lnTo>
                <a:lnTo>
                  <a:pt x="575116" y="50561"/>
                </a:lnTo>
                <a:lnTo>
                  <a:pt x="574476" y="59324"/>
                </a:lnTo>
                <a:lnTo>
                  <a:pt x="575112" y="68592"/>
                </a:lnTo>
                <a:lnTo>
                  <a:pt x="603959" y="101125"/>
                </a:lnTo>
                <a:lnTo>
                  <a:pt x="612197" y="101843"/>
                </a:lnTo>
                <a:lnTo>
                  <a:pt x="619429" y="101304"/>
                </a:lnTo>
                <a:lnTo>
                  <a:pt x="625926" y="99686"/>
                </a:lnTo>
                <a:lnTo>
                  <a:pt x="631687" y="96989"/>
                </a:lnTo>
                <a:lnTo>
                  <a:pt x="636713" y="93214"/>
                </a:lnTo>
                <a:lnTo>
                  <a:pt x="637266" y="92584"/>
                </a:lnTo>
                <a:lnTo>
                  <a:pt x="604194" y="92584"/>
                </a:lnTo>
                <a:lnTo>
                  <a:pt x="597527" y="89611"/>
                </a:lnTo>
                <a:lnTo>
                  <a:pt x="585334" y="49834"/>
                </a:lnTo>
                <a:lnTo>
                  <a:pt x="587641" y="41950"/>
                </a:lnTo>
                <a:lnTo>
                  <a:pt x="596861" y="29149"/>
                </a:lnTo>
                <a:lnTo>
                  <a:pt x="603698" y="25948"/>
                </a:lnTo>
                <a:lnTo>
                  <a:pt x="638965" y="25948"/>
                </a:lnTo>
                <a:lnTo>
                  <a:pt x="629189" y="19014"/>
                </a:lnTo>
                <a:lnTo>
                  <a:pt x="621607" y="16689"/>
                </a:lnTo>
                <a:close/>
              </a:path>
              <a:path extrusionOk="0" h="102234" w="1335405">
                <a:moveTo>
                  <a:pt x="647401" y="69151"/>
                </a:moveTo>
                <a:lnTo>
                  <a:pt x="636656" y="69151"/>
                </a:lnTo>
                <a:lnTo>
                  <a:pt x="635852" y="76443"/>
                </a:lnTo>
                <a:lnTo>
                  <a:pt x="635782" y="76853"/>
                </a:lnTo>
                <a:lnTo>
                  <a:pt x="633340" y="82583"/>
                </a:lnTo>
                <a:lnTo>
                  <a:pt x="625110" y="90582"/>
                </a:lnTo>
                <a:lnTo>
                  <a:pt x="619588" y="92584"/>
                </a:lnTo>
                <a:lnTo>
                  <a:pt x="637266" y="92584"/>
                </a:lnTo>
                <a:lnTo>
                  <a:pt x="640874" y="88474"/>
                </a:lnTo>
                <a:lnTo>
                  <a:pt x="644043" y="82884"/>
                </a:lnTo>
                <a:lnTo>
                  <a:pt x="646219" y="76443"/>
                </a:lnTo>
                <a:lnTo>
                  <a:pt x="647401" y="69151"/>
                </a:lnTo>
                <a:close/>
              </a:path>
              <a:path extrusionOk="0" h="102234" w="1335405">
                <a:moveTo>
                  <a:pt x="638965" y="25948"/>
                </a:moveTo>
                <a:lnTo>
                  <a:pt x="618785" y="25948"/>
                </a:lnTo>
                <a:lnTo>
                  <a:pt x="623854" y="27453"/>
                </a:lnTo>
                <a:lnTo>
                  <a:pt x="632084" y="33472"/>
                </a:lnTo>
                <a:lnTo>
                  <a:pt x="634751" y="37645"/>
                </a:lnTo>
                <a:lnTo>
                  <a:pt x="635971" y="42976"/>
                </a:lnTo>
                <a:lnTo>
                  <a:pt x="646714" y="42976"/>
                </a:lnTo>
                <a:lnTo>
                  <a:pt x="645951" y="34747"/>
                </a:lnTo>
                <a:lnTo>
                  <a:pt x="642293" y="28309"/>
                </a:lnTo>
                <a:lnTo>
                  <a:pt x="638965" y="25948"/>
                </a:lnTo>
                <a:close/>
              </a:path>
              <a:path extrusionOk="0" h="102234" w="1335405">
                <a:moveTo>
                  <a:pt x="688092" y="27889"/>
                </a:moveTo>
                <a:lnTo>
                  <a:pt x="677346" y="27889"/>
                </a:lnTo>
                <a:lnTo>
                  <a:pt x="677346" y="99899"/>
                </a:lnTo>
                <a:lnTo>
                  <a:pt x="688092" y="99899"/>
                </a:lnTo>
                <a:lnTo>
                  <a:pt x="688092" y="27889"/>
                </a:lnTo>
                <a:close/>
              </a:path>
              <a:path extrusionOk="0" h="102234" w="1335405">
                <a:moveTo>
                  <a:pt x="715408" y="18517"/>
                </a:moveTo>
                <a:lnTo>
                  <a:pt x="650029" y="18517"/>
                </a:lnTo>
                <a:lnTo>
                  <a:pt x="650029" y="27889"/>
                </a:lnTo>
                <a:lnTo>
                  <a:pt x="715408" y="27889"/>
                </a:lnTo>
                <a:lnTo>
                  <a:pt x="715408" y="18517"/>
                </a:lnTo>
                <a:close/>
              </a:path>
              <a:path extrusionOk="0" h="102234" w="1335405">
                <a:moveTo>
                  <a:pt x="735756" y="18517"/>
                </a:moveTo>
                <a:lnTo>
                  <a:pt x="725009" y="18517"/>
                </a:lnTo>
                <a:lnTo>
                  <a:pt x="725009" y="99899"/>
                </a:lnTo>
                <a:lnTo>
                  <a:pt x="735756" y="99899"/>
                </a:lnTo>
                <a:lnTo>
                  <a:pt x="735756" y="18517"/>
                </a:lnTo>
                <a:close/>
              </a:path>
              <a:path extrusionOk="0" h="102234" w="1335405">
                <a:moveTo>
                  <a:pt x="892119" y="16573"/>
                </a:moveTo>
                <a:lnTo>
                  <a:pt x="855900" y="41149"/>
                </a:lnTo>
                <a:lnTo>
                  <a:pt x="853257" y="58294"/>
                </a:lnTo>
                <a:lnTo>
                  <a:pt x="853257" y="64314"/>
                </a:lnTo>
                <a:lnTo>
                  <a:pt x="880231" y="100698"/>
                </a:lnTo>
                <a:lnTo>
                  <a:pt x="885908" y="101843"/>
                </a:lnTo>
                <a:lnTo>
                  <a:pt x="892234" y="101843"/>
                </a:lnTo>
                <a:lnTo>
                  <a:pt x="901020" y="101079"/>
                </a:lnTo>
                <a:lnTo>
                  <a:pt x="908750" y="98785"/>
                </a:lnTo>
                <a:lnTo>
                  <a:pt x="915422" y="94962"/>
                </a:lnTo>
                <a:lnTo>
                  <a:pt x="917918" y="92584"/>
                </a:lnTo>
                <a:lnTo>
                  <a:pt x="883738" y="92584"/>
                </a:lnTo>
                <a:lnTo>
                  <a:pt x="876844" y="89535"/>
                </a:lnTo>
                <a:lnTo>
                  <a:pt x="864002" y="59093"/>
                </a:lnTo>
                <a:lnTo>
                  <a:pt x="864041" y="49596"/>
                </a:lnTo>
                <a:lnTo>
                  <a:pt x="866421" y="41852"/>
                </a:lnTo>
                <a:lnTo>
                  <a:pt x="876099" y="29127"/>
                </a:lnTo>
                <a:lnTo>
                  <a:pt x="883050" y="25948"/>
                </a:lnTo>
                <a:lnTo>
                  <a:pt x="918439" y="25948"/>
                </a:lnTo>
                <a:lnTo>
                  <a:pt x="915264" y="23099"/>
                </a:lnTo>
                <a:lnTo>
                  <a:pt x="908578" y="19474"/>
                </a:lnTo>
                <a:lnTo>
                  <a:pt x="900863" y="17298"/>
                </a:lnTo>
                <a:lnTo>
                  <a:pt x="892119" y="16573"/>
                </a:lnTo>
                <a:close/>
              </a:path>
              <a:path extrusionOk="0" h="102234" w="1335405">
                <a:moveTo>
                  <a:pt x="796679" y="18517"/>
                </a:moveTo>
                <a:lnTo>
                  <a:pt x="785933" y="18517"/>
                </a:lnTo>
                <a:lnTo>
                  <a:pt x="785933" y="99899"/>
                </a:lnTo>
                <a:lnTo>
                  <a:pt x="796679" y="99899"/>
                </a:lnTo>
                <a:lnTo>
                  <a:pt x="796679" y="71323"/>
                </a:lnTo>
                <a:lnTo>
                  <a:pt x="809800" y="58867"/>
                </a:lnTo>
                <a:lnTo>
                  <a:pt x="796679" y="58867"/>
                </a:lnTo>
                <a:lnTo>
                  <a:pt x="796679" y="18517"/>
                </a:lnTo>
                <a:close/>
              </a:path>
              <a:path extrusionOk="0" h="102234" w="1335405">
                <a:moveTo>
                  <a:pt x="823068" y="58521"/>
                </a:moveTo>
                <a:lnTo>
                  <a:pt x="810164" y="58521"/>
                </a:lnTo>
                <a:lnTo>
                  <a:pt x="839656" y="99899"/>
                </a:lnTo>
                <a:lnTo>
                  <a:pt x="853372" y="99899"/>
                </a:lnTo>
                <a:lnTo>
                  <a:pt x="823068" y="58521"/>
                </a:lnTo>
                <a:close/>
              </a:path>
              <a:path extrusionOk="0" h="102234" w="1335405">
                <a:moveTo>
                  <a:pt x="918439" y="25948"/>
                </a:moveTo>
                <a:lnTo>
                  <a:pt x="900729" y="25948"/>
                </a:lnTo>
                <a:lnTo>
                  <a:pt x="907606" y="28958"/>
                </a:lnTo>
                <a:lnTo>
                  <a:pt x="917895" y="40996"/>
                </a:lnTo>
                <a:lnTo>
                  <a:pt x="920465" y="49034"/>
                </a:lnTo>
                <a:lnTo>
                  <a:pt x="920465" y="59093"/>
                </a:lnTo>
                <a:lnTo>
                  <a:pt x="900880" y="92584"/>
                </a:lnTo>
                <a:lnTo>
                  <a:pt x="917918" y="92584"/>
                </a:lnTo>
                <a:lnTo>
                  <a:pt x="931194" y="58294"/>
                </a:lnTo>
                <a:lnTo>
                  <a:pt x="930567" y="49596"/>
                </a:lnTo>
                <a:lnTo>
                  <a:pt x="928638" y="41562"/>
                </a:lnTo>
                <a:lnTo>
                  <a:pt x="925423" y="34422"/>
                </a:lnTo>
                <a:lnTo>
                  <a:pt x="920922" y="28176"/>
                </a:lnTo>
                <a:lnTo>
                  <a:pt x="918439" y="25948"/>
                </a:lnTo>
                <a:close/>
              </a:path>
              <a:path extrusionOk="0" h="102234" w="1335405">
                <a:moveTo>
                  <a:pt x="852001" y="18517"/>
                </a:moveTo>
                <a:lnTo>
                  <a:pt x="837942" y="18517"/>
                </a:lnTo>
                <a:lnTo>
                  <a:pt x="796679" y="58867"/>
                </a:lnTo>
                <a:lnTo>
                  <a:pt x="809800" y="58867"/>
                </a:lnTo>
                <a:lnTo>
                  <a:pt x="810164" y="58521"/>
                </a:lnTo>
                <a:lnTo>
                  <a:pt x="823068" y="58521"/>
                </a:lnTo>
                <a:lnTo>
                  <a:pt x="817711" y="51206"/>
                </a:lnTo>
                <a:lnTo>
                  <a:pt x="852001" y="18517"/>
                </a:lnTo>
                <a:close/>
              </a:path>
              <a:path extrusionOk="0" h="102234" w="1335405">
                <a:moveTo>
                  <a:pt x="959672" y="18517"/>
                </a:moveTo>
                <a:lnTo>
                  <a:pt x="944812" y="18517"/>
                </a:lnTo>
                <a:lnTo>
                  <a:pt x="944812" y="99899"/>
                </a:lnTo>
                <a:lnTo>
                  <a:pt x="955100" y="99899"/>
                </a:lnTo>
                <a:lnTo>
                  <a:pt x="955100" y="32004"/>
                </a:lnTo>
                <a:lnTo>
                  <a:pt x="964794" y="32004"/>
                </a:lnTo>
                <a:lnTo>
                  <a:pt x="959672" y="18517"/>
                </a:lnTo>
                <a:close/>
              </a:path>
              <a:path extrusionOk="0" h="102234" w="1335405">
                <a:moveTo>
                  <a:pt x="964794" y="32004"/>
                </a:moveTo>
                <a:lnTo>
                  <a:pt x="955100" y="32004"/>
                </a:lnTo>
                <a:lnTo>
                  <a:pt x="981045" y="99899"/>
                </a:lnTo>
                <a:lnTo>
                  <a:pt x="990417" y="99899"/>
                </a:lnTo>
                <a:lnTo>
                  <a:pt x="995095" y="87439"/>
                </a:lnTo>
                <a:lnTo>
                  <a:pt x="985845" y="87439"/>
                </a:lnTo>
                <a:lnTo>
                  <a:pt x="964794" y="32004"/>
                </a:lnTo>
                <a:close/>
              </a:path>
              <a:path extrusionOk="0" h="102234" w="1335405">
                <a:moveTo>
                  <a:pt x="1026078" y="32004"/>
                </a:moveTo>
                <a:lnTo>
                  <a:pt x="1015908" y="32004"/>
                </a:lnTo>
                <a:lnTo>
                  <a:pt x="1015908" y="99899"/>
                </a:lnTo>
                <a:lnTo>
                  <a:pt x="1026078" y="99899"/>
                </a:lnTo>
                <a:lnTo>
                  <a:pt x="1026078" y="32004"/>
                </a:lnTo>
                <a:close/>
              </a:path>
              <a:path extrusionOk="0" h="102234" w="1335405">
                <a:moveTo>
                  <a:pt x="1026078" y="18517"/>
                </a:moveTo>
                <a:lnTo>
                  <a:pt x="1011106" y="18517"/>
                </a:lnTo>
                <a:lnTo>
                  <a:pt x="985845" y="87439"/>
                </a:lnTo>
                <a:lnTo>
                  <a:pt x="995095" y="87439"/>
                </a:lnTo>
                <a:lnTo>
                  <a:pt x="1015908" y="32004"/>
                </a:lnTo>
                <a:lnTo>
                  <a:pt x="1026078" y="32004"/>
                </a:lnTo>
                <a:lnTo>
                  <a:pt x="1026078" y="18517"/>
                </a:lnTo>
                <a:close/>
              </a:path>
              <a:path extrusionOk="0" h="102234" w="1335405">
                <a:moveTo>
                  <a:pt x="1108716" y="18517"/>
                </a:moveTo>
                <a:lnTo>
                  <a:pt x="1044251" y="18517"/>
                </a:lnTo>
                <a:lnTo>
                  <a:pt x="1044251" y="99899"/>
                </a:lnTo>
                <a:lnTo>
                  <a:pt x="1054997" y="99899"/>
                </a:lnTo>
                <a:lnTo>
                  <a:pt x="1054997" y="27889"/>
                </a:lnTo>
                <a:lnTo>
                  <a:pt x="1108716" y="27889"/>
                </a:lnTo>
                <a:lnTo>
                  <a:pt x="1108716" y="18517"/>
                </a:lnTo>
                <a:close/>
              </a:path>
              <a:path extrusionOk="0" h="102234" w="1335405">
                <a:moveTo>
                  <a:pt x="1108716" y="27889"/>
                </a:moveTo>
                <a:lnTo>
                  <a:pt x="1097974" y="27889"/>
                </a:lnTo>
                <a:lnTo>
                  <a:pt x="1097974" y="99899"/>
                </a:lnTo>
                <a:lnTo>
                  <a:pt x="1108716" y="99899"/>
                </a:lnTo>
                <a:lnTo>
                  <a:pt x="1108716" y="27889"/>
                </a:lnTo>
                <a:close/>
              </a:path>
              <a:path extrusionOk="0" h="102234" w="1335405">
                <a:moveTo>
                  <a:pt x="1160956" y="18517"/>
                </a:moveTo>
                <a:lnTo>
                  <a:pt x="1148838" y="18517"/>
                </a:lnTo>
                <a:lnTo>
                  <a:pt x="1116834" y="99899"/>
                </a:lnTo>
                <a:lnTo>
                  <a:pt x="1128264" y="99899"/>
                </a:lnTo>
                <a:lnTo>
                  <a:pt x="1137523" y="74980"/>
                </a:lnTo>
                <a:lnTo>
                  <a:pt x="1183000" y="74980"/>
                </a:lnTo>
                <a:lnTo>
                  <a:pt x="1179653" y="66408"/>
                </a:lnTo>
                <a:lnTo>
                  <a:pt x="1140608" y="66408"/>
                </a:lnTo>
                <a:lnTo>
                  <a:pt x="1154667" y="28803"/>
                </a:lnTo>
                <a:lnTo>
                  <a:pt x="1164972" y="28803"/>
                </a:lnTo>
                <a:lnTo>
                  <a:pt x="1160956" y="18517"/>
                </a:lnTo>
                <a:close/>
              </a:path>
              <a:path extrusionOk="0" h="102234" w="1335405">
                <a:moveTo>
                  <a:pt x="1183000" y="74980"/>
                </a:moveTo>
                <a:lnTo>
                  <a:pt x="1171698" y="74980"/>
                </a:lnTo>
                <a:lnTo>
                  <a:pt x="1180727" y="99899"/>
                </a:lnTo>
                <a:lnTo>
                  <a:pt x="1192729" y="99899"/>
                </a:lnTo>
                <a:lnTo>
                  <a:pt x="1183000" y="74980"/>
                </a:lnTo>
                <a:close/>
              </a:path>
              <a:path extrusionOk="0" h="102234" w="1335405">
                <a:moveTo>
                  <a:pt x="1164972" y="28803"/>
                </a:moveTo>
                <a:lnTo>
                  <a:pt x="1154667" y="28803"/>
                </a:lnTo>
                <a:lnTo>
                  <a:pt x="1168497" y="66408"/>
                </a:lnTo>
                <a:lnTo>
                  <a:pt x="1179653" y="66408"/>
                </a:lnTo>
                <a:lnTo>
                  <a:pt x="1164972" y="28803"/>
                </a:lnTo>
                <a:close/>
              </a:path>
              <a:path extrusionOk="0" h="102234" w="1335405">
                <a:moveTo>
                  <a:pt x="1211590" y="18517"/>
                </a:moveTo>
                <a:lnTo>
                  <a:pt x="1200844" y="18517"/>
                </a:lnTo>
                <a:lnTo>
                  <a:pt x="1200844" y="99899"/>
                </a:lnTo>
                <a:lnTo>
                  <a:pt x="1211590" y="99899"/>
                </a:lnTo>
                <a:lnTo>
                  <a:pt x="1211590" y="61836"/>
                </a:lnTo>
                <a:lnTo>
                  <a:pt x="1265309" y="61836"/>
                </a:lnTo>
                <a:lnTo>
                  <a:pt x="1265309" y="52466"/>
                </a:lnTo>
                <a:lnTo>
                  <a:pt x="1211590" y="52466"/>
                </a:lnTo>
                <a:lnTo>
                  <a:pt x="1211590" y="18517"/>
                </a:lnTo>
                <a:close/>
              </a:path>
              <a:path extrusionOk="0" h="102234" w="1335405">
                <a:moveTo>
                  <a:pt x="1265309" y="61836"/>
                </a:moveTo>
                <a:lnTo>
                  <a:pt x="1254566" y="61836"/>
                </a:lnTo>
                <a:lnTo>
                  <a:pt x="1254566" y="99899"/>
                </a:lnTo>
                <a:lnTo>
                  <a:pt x="1265309" y="99899"/>
                </a:lnTo>
                <a:lnTo>
                  <a:pt x="1265309" y="61836"/>
                </a:lnTo>
                <a:close/>
              </a:path>
              <a:path extrusionOk="0" h="102234" w="1335405">
                <a:moveTo>
                  <a:pt x="1265309" y="18517"/>
                </a:moveTo>
                <a:lnTo>
                  <a:pt x="1254566" y="18517"/>
                </a:lnTo>
                <a:lnTo>
                  <a:pt x="1254566" y="52466"/>
                </a:lnTo>
                <a:lnTo>
                  <a:pt x="1265309" y="52466"/>
                </a:lnTo>
                <a:lnTo>
                  <a:pt x="1265309" y="18517"/>
                </a:lnTo>
                <a:close/>
              </a:path>
              <a:path extrusionOk="0" h="102234" w="1335405">
                <a:moveTo>
                  <a:pt x="1294573" y="18517"/>
                </a:moveTo>
                <a:lnTo>
                  <a:pt x="1283827" y="18517"/>
                </a:lnTo>
                <a:lnTo>
                  <a:pt x="1283827" y="99899"/>
                </a:lnTo>
                <a:lnTo>
                  <a:pt x="1294573" y="99899"/>
                </a:lnTo>
                <a:lnTo>
                  <a:pt x="1294573" y="18517"/>
                </a:lnTo>
                <a:close/>
              </a:path>
              <a:path extrusionOk="0" h="102234" w="1335405">
                <a:moveTo>
                  <a:pt x="1324176" y="18517"/>
                </a:moveTo>
                <a:lnTo>
                  <a:pt x="1313430" y="18517"/>
                </a:lnTo>
                <a:lnTo>
                  <a:pt x="1313430" y="99899"/>
                </a:lnTo>
                <a:lnTo>
                  <a:pt x="1324176" y="99899"/>
                </a:lnTo>
                <a:lnTo>
                  <a:pt x="1324176" y="18517"/>
                </a:lnTo>
                <a:close/>
              </a:path>
              <a:path extrusionOk="0" h="102234" w="1335405">
                <a:moveTo>
                  <a:pt x="1334806" y="0"/>
                </a:moveTo>
                <a:lnTo>
                  <a:pt x="1324518" y="0"/>
                </a:lnTo>
                <a:lnTo>
                  <a:pt x="1324518" y="11544"/>
                </a:lnTo>
                <a:lnTo>
                  <a:pt x="1334806" y="11544"/>
                </a:lnTo>
                <a:lnTo>
                  <a:pt x="1334806" y="0"/>
                </a:lnTo>
                <a:close/>
              </a:path>
              <a:path extrusionOk="0" h="102234" w="1335405">
                <a:moveTo>
                  <a:pt x="1313204" y="0"/>
                </a:moveTo>
                <a:lnTo>
                  <a:pt x="1302914" y="0"/>
                </a:lnTo>
                <a:lnTo>
                  <a:pt x="1302914" y="11544"/>
                </a:lnTo>
                <a:lnTo>
                  <a:pt x="1313204" y="11544"/>
                </a:lnTo>
                <a:lnTo>
                  <a:pt x="1313204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83" name="Google Shape;38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2508" y="4370064"/>
            <a:ext cx="3578980" cy="20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3049" y="6802080"/>
            <a:ext cx="4017901" cy="2439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19"/>
          <p:cNvGrpSpPr/>
          <p:nvPr/>
        </p:nvGrpSpPr>
        <p:grpSpPr>
          <a:xfrm>
            <a:off x="3169975" y="2136163"/>
            <a:ext cx="918210" cy="1062355"/>
            <a:chOff x="3169975" y="2136163"/>
            <a:chExt cx="918210" cy="1062355"/>
          </a:xfrm>
        </p:grpSpPr>
        <p:sp>
          <p:nvSpPr>
            <p:cNvPr id="386" name="Google Shape;386;p19"/>
            <p:cNvSpPr/>
            <p:nvPr/>
          </p:nvSpPr>
          <p:spPr>
            <a:xfrm>
              <a:off x="3169975" y="2136163"/>
              <a:ext cx="918210" cy="1062355"/>
            </a:xfrm>
            <a:custGeom>
              <a:rect b="b" l="l" r="r" t="t"/>
              <a:pathLst>
                <a:path extrusionOk="0" h="1062355" w="918210">
                  <a:moveTo>
                    <a:pt x="273291" y="127810"/>
                  </a:moveTo>
                  <a:lnTo>
                    <a:pt x="15760" y="252831"/>
                  </a:lnTo>
                  <a:lnTo>
                    <a:pt x="0" y="278027"/>
                  </a:lnTo>
                  <a:lnTo>
                    <a:pt x="0" y="1033841"/>
                  </a:lnTo>
                  <a:lnTo>
                    <a:pt x="2200" y="1044740"/>
                  </a:lnTo>
                  <a:lnTo>
                    <a:pt x="8199" y="1053647"/>
                  </a:lnTo>
                  <a:lnTo>
                    <a:pt x="17097" y="1059655"/>
                  </a:lnTo>
                  <a:lnTo>
                    <a:pt x="27990" y="1061860"/>
                  </a:lnTo>
                  <a:lnTo>
                    <a:pt x="543064" y="1061860"/>
                  </a:lnTo>
                  <a:lnTo>
                    <a:pt x="890168" y="1061860"/>
                  </a:lnTo>
                  <a:lnTo>
                    <a:pt x="901072" y="1059655"/>
                  </a:lnTo>
                  <a:lnTo>
                    <a:pt x="909977" y="1053647"/>
                  </a:lnTo>
                  <a:lnTo>
                    <a:pt x="915982" y="1044740"/>
                  </a:lnTo>
                  <a:lnTo>
                    <a:pt x="918184" y="1033841"/>
                  </a:lnTo>
                  <a:lnTo>
                    <a:pt x="918184" y="473975"/>
                  </a:lnTo>
                  <a:lnTo>
                    <a:pt x="787629" y="390484"/>
                  </a:lnTo>
                  <a:lnTo>
                    <a:pt x="776928" y="387510"/>
                  </a:lnTo>
                  <a:lnTo>
                    <a:pt x="766277" y="388824"/>
                  </a:lnTo>
                  <a:lnTo>
                    <a:pt x="756889" y="394038"/>
                  </a:lnTo>
                  <a:lnTo>
                    <a:pt x="749974" y="402764"/>
                  </a:lnTo>
                  <a:lnTo>
                    <a:pt x="747005" y="413466"/>
                  </a:lnTo>
                  <a:lnTo>
                    <a:pt x="748323" y="424111"/>
                  </a:lnTo>
                  <a:lnTo>
                    <a:pt x="753539" y="433494"/>
                  </a:lnTo>
                  <a:lnTo>
                    <a:pt x="762267" y="440409"/>
                  </a:lnTo>
                  <a:lnTo>
                    <a:pt x="862178" y="491144"/>
                  </a:lnTo>
                  <a:lnTo>
                    <a:pt x="862178" y="1005825"/>
                  </a:lnTo>
                  <a:lnTo>
                    <a:pt x="571068" y="1005825"/>
                  </a:lnTo>
                  <a:lnTo>
                    <a:pt x="571068" y="343241"/>
                  </a:lnTo>
                  <a:lnTo>
                    <a:pt x="622641" y="369467"/>
                  </a:lnTo>
                  <a:lnTo>
                    <a:pt x="626706" y="371537"/>
                  </a:lnTo>
                  <a:lnTo>
                    <a:pt x="631051" y="372514"/>
                  </a:lnTo>
                  <a:lnTo>
                    <a:pt x="635317" y="372514"/>
                  </a:lnTo>
                  <a:lnTo>
                    <a:pt x="642826" y="371483"/>
                  </a:lnTo>
                  <a:lnTo>
                    <a:pt x="649774" y="368487"/>
                  </a:lnTo>
                  <a:lnTo>
                    <a:pt x="655739" y="363673"/>
                  </a:lnTo>
                  <a:lnTo>
                    <a:pt x="660298" y="357185"/>
                  </a:lnTo>
                  <a:lnTo>
                    <a:pt x="663261" y="346469"/>
                  </a:lnTo>
                  <a:lnTo>
                    <a:pt x="661936" y="335817"/>
                  </a:lnTo>
                  <a:lnTo>
                    <a:pt x="656716" y="326442"/>
                  </a:lnTo>
                  <a:lnTo>
                    <a:pt x="647993" y="319553"/>
                  </a:lnTo>
                  <a:lnTo>
                    <a:pt x="571068" y="280425"/>
                  </a:lnTo>
                  <a:lnTo>
                    <a:pt x="571068" y="27950"/>
                  </a:lnTo>
                  <a:lnTo>
                    <a:pt x="544554" y="0"/>
                  </a:lnTo>
                  <a:lnTo>
                    <a:pt x="537573" y="505"/>
                  </a:lnTo>
                  <a:lnTo>
                    <a:pt x="443815" y="45018"/>
                  </a:lnTo>
                  <a:lnTo>
                    <a:pt x="428077" y="71667"/>
                  </a:lnTo>
                  <a:lnTo>
                    <a:pt x="430848" y="82432"/>
                  </a:lnTo>
                  <a:lnTo>
                    <a:pt x="437591" y="91272"/>
                  </a:lnTo>
                  <a:lnTo>
                    <a:pt x="446878" y="96656"/>
                  </a:lnTo>
                  <a:lnTo>
                    <a:pt x="457505" y="98169"/>
                  </a:lnTo>
                  <a:lnTo>
                    <a:pt x="468262" y="95400"/>
                  </a:lnTo>
                  <a:lnTo>
                    <a:pt x="515089" y="72640"/>
                  </a:lnTo>
                  <a:lnTo>
                    <a:pt x="515089" y="1005825"/>
                  </a:lnTo>
                  <a:lnTo>
                    <a:pt x="55970" y="1005825"/>
                  </a:lnTo>
                  <a:lnTo>
                    <a:pt x="55970" y="295563"/>
                  </a:lnTo>
                  <a:lnTo>
                    <a:pt x="297752" y="178167"/>
                  </a:lnTo>
                  <a:lnTo>
                    <a:pt x="306593" y="171434"/>
                  </a:lnTo>
                  <a:lnTo>
                    <a:pt x="311978" y="162156"/>
                  </a:lnTo>
                  <a:lnTo>
                    <a:pt x="313488" y="151532"/>
                  </a:lnTo>
                  <a:lnTo>
                    <a:pt x="310705" y="140763"/>
                  </a:lnTo>
                  <a:lnTo>
                    <a:pt x="303974" y="131925"/>
                  </a:lnTo>
                  <a:lnTo>
                    <a:pt x="294694" y="126547"/>
                  </a:lnTo>
                  <a:lnTo>
                    <a:pt x="284066" y="125038"/>
                  </a:lnTo>
                  <a:lnTo>
                    <a:pt x="273291" y="127810"/>
                  </a:lnTo>
                </a:path>
              </a:pathLst>
            </a:custGeom>
            <a:noFill/>
            <a:ln cap="flat" cmpd="sng" w="9750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87" name="Google Shape;387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02311" y="2206743"/>
              <a:ext cx="88107" cy="76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37604" y="2480920"/>
              <a:ext cx="76780" cy="713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9" name="Google Shape;38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08800" y="2452126"/>
            <a:ext cx="65746" cy="13234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9"/>
          <p:cNvSpPr/>
          <p:nvPr/>
        </p:nvSpPr>
        <p:spPr>
          <a:xfrm>
            <a:off x="2667031" y="3076192"/>
            <a:ext cx="367030" cy="66040"/>
          </a:xfrm>
          <a:custGeom>
            <a:rect b="b" l="l" r="r" t="t"/>
            <a:pathLst>
              <a:path extrusionOk="0" h="66039" w="367030">
                <a:moveTo>
                  <a:pt x="366709" y="65796"/>
                </a:moveTo>
                <a:lnTo>
                  <a:pt x="0" y="65796"/>
                </a:lnTo>
                <a:lnTo>
                  <a:pt x="0" y="0"/>
                </a:lnTo>
                <a:lnTo>
                  <a:pt x="74623" y="0"/>
                </a:lnTo>
                <a:lnTo>
                  <a:pt x="185672" y="0"/>
                </a:lnTo>
                <a:lnTo>
                  <a:pt x="366709" y="0"/>
                </a:lnTo>
                <a:lnTo>
                  <a:pt x="366709" y="65796"/>
                </a:lnTo>
                <a:close/>
              </a:path>
            </a:pathLst>
          </a:custGeom>
          <a:noFill/>
          <a:ln cap="flat" cmpd="sng" w="9750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1" name="Google Shape;391;p19"/>
          <p:cNvSpPr/>
          <p:nvPr/>
        </p:nvSpPr>
        <p:spPr>
          <a:xfrm>
            <a:off x="2769670" y="1776180"/>
            <a:ext cx="232410" cy="240665"/>
          </a:xfrm>
          <a:custGeom>
            <a:rect b="b" l="l" r="r" t="t"/>
            <a:pathLst>
              <a:path extrusionOk="0" h="240664" w="232410">
                <a:moveTo>
                  <a:pt x="0" y="240498"/>
                </a:moveTo>
                <a:lnTo>
                  <a:pt x="0" y="61340"/>
                </a:lnTo>
                <a:lnTo>
                  <a:pt x="0" y="0"/>
                </a:lnTo>
                <a:lnTo>
                  <a:pt x="232337" y="81202"/>
                </a:lnTo>
                <a:lnTo>
                  <a:pt x="232337" y="240498"/>
                </a:lnTo>
                <a:lnTo>
                  <a:pt x="0" y="240498"/>
                </a:lnTo>
                <a:close/>
              </a:path>
            </a:pathLst>
          </a:custGeom>
          <a:noFill/>
          <a:ln cap="flat" cmpd="sng" w="9750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2" name="Google Shape;392;p19"/>
          <p:cNvSpPr/>
          <p:nvPr/>
        </p:nvSpPr>
        <p:spPr>
          <a:xfrm>
            <a:off x="2671692" y="1898203"/>
            <a:ext cx="42545" cy="55244"/>
          </a:xfrm>
          <a:custGeom>
            <a:rect b="b" l="l" r="r" t="t"/>
            <a:pathLst>
              <a:path extrusionOk="0" h="55244" w="42544">
                <a:moveTo>
                  <a:pt x="41983" y="55025"/>
                </a:moveTo>
                <a:lnTo>
                  <a:pt x="0" y="55025"/>
                </a:lnTo>
                <a:lnTo>
                  <a:pt x="0" y="0"/>
                </a:lnTo>
                <a:lnTo>
                  <a:pt x="41983" y="0"/>
                </a:lnTo>
                <a:lnTo>
                  <a:pt x="41983" y="55025"/>
                </a:lnTo>
                <a:close/>
              </a:path>
            </a:pathLst>
          </a:custGeom>
          <a:noFill/>
          <a:ln cap="flat" cmpd="sng" w="9750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93" name="Google Shape;393;p19"/>
          <p:cNvSpPr/>
          <p:nvPr/>
        </p:nvSpPr>
        <p:spPr>
          <a:xfrm>
            <a:off x="2611036" y="1708888"/>
            <a:ext cx="1264920" cy="1489710"/>
          </a:xfrm>
          <a:custGeom>
            <a:rect b="b" l="l" r="r" t="t"/>
            <a:pathLst>
              <a:path extrusionOk="0" h="1489710" w="1264920">
                <a:moveTo>
                  <a:pt x="446962" y="189300"/>
                </a:moveTo>
                <a:lnTo>
                  <a:pt x="1068030" y="189300"/>
                </a:lnTo>
                <a:lnTo>
                  <a:pt x="1147140" y="244341"/>
                </a:lnTo>
                <a:lnTo>
                  <a:pt x="446962" y="244341"/>
                </a:lnTo>
                <a:lnTo>
                  <a:pt x="446962" y="189300"/>
                </a:lnTo>
                <a:close/>
              </a:path>
              <a:path extrusionOk="0" h="1489710" w="1264920">
                <a:moveTo>
                  <a:pt x="478674" y="1461116"/>
                </a:moveTo>
                <a:lnTo>
                  <a:pt x="478674" y="1339350"/>
                </a:lnTo>
                <a:lnTo>
                  <a:pt x="476474" y="1328448"/>
                </a:lnTo>
                <a:lnTo>
                  <a:pt x="470476" y="1319546"/>
                </a:lnTo>
                <a:lnTo>
                  <a:pt x="461584" y="1313545"/>
                </a:lnTo>
                <a:lnTo>
                  <a:pt x="450698" y="1311345"/>
                </a:lnTo>
                <a:lnTo>
                  <a:pt x="269659" y="1311345"/>
                </a:lnTo>
                <a:lnTo>
                  <a:pt x="269659" y="363785"/>
                </a:lnTo>
                <a:lnTo>
                  <a:pt x="418971" y="363785"/>
                </a:lnTo>
                <a:lnTo>
                  <a:pt x="429866" y="361585"/>
                </a:lnTo>
                <a:lnTo>
                  <a:pt x="438764" y="355584"/>
                </a:lnTo>
                <a:lnTo>
                  <a:pt x="444762" y="346683"/>
                </a:lnTo>
                <a:lnTo>
                  <a:pt x="446962" y="335781"/>
                </a:lnTo>
                <a:lnTo>
                  <a:pt x="446962" y="300335"/>
                </a:lnTo>
                <a:lnTo>
                  <a:pt x="936839" y="300335"/>
                </a:lnTo>
                <a:lnTo>
                  <a:pt x="936839" y="417900"/>
                </a:lnTo>
                <a:lnTo>
                  <a:pt x="939039" y="428800"/>
                </a:lnTo>
                <a:lnTo>
                  <a:pt x="945039" y="437697"/>
                </a:lnTo>
                <a:lnTo>
                  <a:pt x="953937" y="443693"/>
                </a:lnTo>
                <a:lnTo>
                  <a:pt x="964832" y="445891"/>
                </a:lnTo>
                <a:lnTo>
                  <a:pt x="975726" y="443693"/>
                </a:lnTo>
                <a:lnTo>
                  <a:pt x="984623" y="437697"/>
                </a:lnTo>
                <a:lnTo>
                  <a:pt x="990622" y="428800"/>
                </a:lnTo>
                <a:lnTo>
                  <a:pt x="992822" y="417900"/>
                </a:lnTo>
                <a:lnTo>
                  <a:pt x="992822" y="300335"/>
                </a:lnTo>
                <a:lnTo>
                  <a:pt x="1236358" y="300335"/>
                </a:lnTo>
                <a:lnTo>
                  <a:pt x="1264359" y="271878"/>
                </a:lnTo>
                <a:lnTo>
                  <a:pt x="1262859" y="263284"/>
                </a:lnTo>
                <a:lnTo>
                  <a:pt x="1092809" y="138296"/>
                </a:lnTo>
                <a:lnTo>
                  <a:pt x="1082509" y="133280"/>
                </a:lnTo>
                <a:lnTo>
                  <a:pt x="1076807" y="133280"/>
                </a:lnTo>
                <a:lnTo>
                  <a:pt x="446962" y="133280"/>
                </a:lnTo>
                <a:lnTo>
                  <a:pt x="446962" y="128633"/>
                </a:lnTo>
                <a:lnTo>
                  <a:pt x="445610" y="120033"/>
                </a:lnTo>
                <a:lnTo>
                  <a:pt x="139879" y="1456"/>
                </a:lnTo>
                <a:lnTo>
                  <a:pt x="133321" y="0"/>
                </a:lnTo>
                <a:lnTo>
                  <a:pt x="126711" y="137"/>
                </a:lnTo>
                <a:lnTo>
                  <a:pt x="102640" y="27869"/>
                </a:lnTo>
                <a:lnTo>
                  <a:pt x="102640" y="128633"/>
                </a:lnTo>
                <a:lnTo>
                  <a:pt x="102640" y="133280"/>
                </a:lnTo>
                <a:lnTo>
                  <a:pt x="32663" y="133280"/>
                </a:lnTo>
                <a:lnTo>
                  <a:pt x="21759" y="135484"/>
                </a:lnTo>
                <a:lnTo>
                  <a:pt x="12863" y="141492"/>
                </a:lnTo>
                <a:lnTo>
                  <a:pt x="6870" y="150399"/>
                </a:lnTo>
                <a:lnTo>
                  <a:pt x="4673" y="161297"/>
                </a:lnTo>
                <a:lnTo>
                  <a:pt x="4673" y="272345"/>
                </a:lnTo>
                <a:lnTo>
                  <a:pt x="6870" y="283234"/>
                </a:lnTo>
                <a:lnTo>
                  <a:pt x="12863" y="292132"/>
                </a:lnTo>
                <a:lnTo>
                  <a:pt x="21759" y="298133"/>
                </a:lnTo>
                <a:lnTo>
                  <a:pt x="32663" y="300335"/>
                </a:lnTo>
                <a:lnTo>
                  <a:pt x="102640" y="300335"/>
                </a:lnTo>
                <a:lnTo>
                  <a:pt x="102640" y="335781"/>
                </a:lnTo>
                <a:lnTo>
                  <a:pt x="102640" y="682911"/>
                </a:lnTo>
                <a:lnTo>
                  <a:pt x="104842" y="693800"/>
                </a:lnTo>
                <a:lnTo>
                  <a:pt x="110843" y="702688"/>
                </a:lnTo>
                <a:lnTo>
                  <a:pt x="119738" y="708679"/>
                </a:lnTo>
                <a:lnTo>
                  <a:pt x="130619" y="710875"/>
                </a:lnTo>
                <a:lnTo>
                  <a:pt x="141522" y="708679"/>
                </a:lnTo>
                <a:lnTo>
                  <a:pt x="150427" y="702688"/>
                </a:lnTo>
                <a:lnTo>
                  <a:pt x="156432" y="693800"/>
                </a:lnTo>
                <a:lnTo>
                  <a:pt x="158634" y="682911"/>
                </a:lnTo>
                <a:lnTo>
                  <a:pt x="158634" y="363785"/>
                </a:lnTo>
                <a:lnTo>
                  <a:pt x="213678" y="363785"/>
                </a:lnTo>
                <a:lnTo>
                  <a:pt x="213678" y="1311345"/>
                </a:lnTo>
                <a:lnTo>
                  <a:pt x="158634" y="1311345"/>
                </a:lnTo>
                <a:lnTo>
                  <a:pt x="158634" y="926447"/>
                </a:lnTo>
                <a:lnTo>
                  <a:pt x="156432" y="915552"/>
                </a:lnTo>
                <a:lnTo>
                  <a:pt x="150427" y="906650"/>
                </a:lnTo>
                <a:lnTo>
                  <a:pt x="141522" y="900645"/>
                </a:lnTo>
                <a:lnTo>
                  <a:pt x="130619" y="898443"/>
                </a:lnTo>
                <a:lnTo>
                  <a:pt x="119738" y="900645"/>
                </a:lnTo>
                <a:lnTo>
                  <a:pt x="110843" y="906650"/>
                </a:lnTo>
                <a:lnTo>
                  <a:pt x="104842" y="915552"/>
                </a:lnTo>
                <a:lnTo>
                  <a:pt x="102640" y="926447"/>
                </a:lnTo>
                <a:lnTo>
                  <a:pt x="102640" y="1311345"/>
                </a:lnTo>
                <a:lnTo>
                  <a:pt x="27979" y="1311345"/>
                </a:lnTo>
                <a:lnTo>
                  <a:pt x="17092" y="1313545"/>
                </a:lnTo>
                <a:lnTo>
                  <a:pt x="8198" y="1319546"/>
                </a:lnTo>
                <a:lnTo>
                  <a:pt x="2200" y="1328448"/>
                </a:lnTo>
                <a:lnTo>
                  <a:pt x="0" y="1339350"/>
                </a:lnTo>
                <a:lnTo>
                  <a:pt x="0" y="1461116"/>
                </a:lnTo>
                <a:lnTo>
                  <a:pt x="2200" y="1472016"/>
                </a:lnTo>
                <a:lnTo>
                  <a:pt x="8198" y="1480922"/>
                </a:lnTo>
                <a:lnTo>
                  <a:pt x="17092" y="1486931"/>
                </a:lnTo>
                <a:lnTo>
                  <a:pt x="27979" y="1489135"/>
                </a:lnTo>
                <a:lnTo>
                  <a:pt x="450698" y="1489135"/>
                </a:lnTo>
                <a:lnTo>
                  <a:pt x="461584" y="1486931"/>
                </a:lnTo>
                <a:lnTo>
                  <a:pt x="470476" y="1480922"/>
                </a:lnTo>
                <a:lnTo>
                  <a:pt x="476474" y="1472016"/>
                </a:lnTo>
                <a:lnTo>
                  <a:pt x="478674" y="1461116"/>
                </a:lnTo>
              </a:path>
              <a:path extrusionOk="0" h="1489710" w="1264920">
                <a:moveTo>
                  <a:pt x="693291" y="968459"/>
                </a:moveTo>
                <a:lnTo>
                  <a:pt x="693291" y="1339350"/>
                </a:lnTo>
                <a:lnTo>
                  <a:pt x="695492" y="1350238"/>
                </a:lnTo>
                <a:lnTo>
                  <a:pt x="701495" y="1359122"/>
                </a:lnTo>
                <a:lnTo>
                  <a:pt x="710400" y="1365109"/>
                </a:lnTo>
                <a:lnTo>
                  <a:pt x="721310" y="1367304"/>
                </a:lnTo>
                <a:lnTo>
                  <a:pt x="732195" y="1365109"/>
                </a:lnTo>
                <a:lnTo>
                  <a:pt x="741088" y="1359122"/>
                </a:lnTo>
                <a:lnTo>
                  <a:pt x="747086" y="1350238"/>
                </a:lnTo>
                <a:lnTo>
                  <a:pt x="749286" y="1339350"/>
                </a:lnTo>
                <a:lnTo>
                  <a:pt x="749286" y="968459"/>
                </a:lnTo>
                <a:lnTo>
                  <a:pt x="747086" y="957549"/>
                </a:lnTo>
                <a:lnTo>
                  <a:pt x="741088" y="948643"/>
                </a:lnTo>
                <a:lnTo>
                  <a:pt x="732195" y="942641"/>
                </a:lnTo>
                <a:lnTo>
                  <a:pt x="721310" y="940440"/>
                </a:lnTo>
                <a:lnTo>
                  <a:pt x="710400" y="942641"/>
                </a:lnTo>
                <a:lnTo>
                  <a:pt x="701495" y="948643"/>
                </a:lnTo>
                <a:lnTo>
                  <a:pt x="695492" y="957549"/>
                </a:lnTo>
                <a:lnTo>
                  <a:pt x="693291" y="968459"/>
                </a:lnTo>
              </a:path>
              <a:path extrusionOk="0" h="1489710" w="1264920">
                <a:moveTo>
                  <a:pt x="844448" y="802064"/>
                </a:moveTo>
                <a:lnTo>
                  <a:pt x="833561" y="804263"/>
                </a:lnTo>
                <a:lnTo>
                  <a:pt x="824668" y="810261"/>
                </a:lnTo>
                <a:lnTo>
                  <a:pt x="818670" y="819154"/>
                </a:lnTo>
                <a:lnTo>
                  <a:pt x="816470" y="830039"/>
                </a:lnTo>
                <a:lnTo>
                  <a:pt x="816470" y="1339350"/>
                </a:lnTo>
                <a:lnTo>
                  <a:pt x="818670" y="1350238"/>
                </a:lnTo>
                <a:lnTo>
                  <a:pt x="824668" y="1359122"/>
                </a:lnTo>
                <a:lnTo>
                  <a:pt x="833561" y="1365109"/>
                </a:lnTo>
                <a:lnTo>
                  <a:pt x="844448" y="1367304"/>
                </a:lnTo>
                <a:lnTo>
                  <a:pt x="855354" y="1365109"/>
                </a:lnTo>
                <a:lnTo>
                  <a:pt x="864255" y="1359122"/>
                </a:lnTo>
                <a:lnTo>
                  <a:pt x="870254" y="1350238"/>
                </a:lnTo>
                <a:lnTo>
                  <a:pt x="872453" y="1339350"/>
                </a:lnTo>
                <a:lnTo>
                  <a:pt x="872453" y="830039"/>
                </a:lnTo>
                <a:lnTo>
                  <a:pt x="870254" y="819154"/>
                </a:lnTo>
                <a:lnTo>
                  <a:pt x="864255" y="810261"/>
                </a:lnTo>
                <a:lnTo>
                  <a:pt x="855354" y="804263"/>
                </a:lnTo>
                <a:lnTo>
                  <a:pt x="844448" y="802064"/>
                </a:lnTo>
              </a:path>
              <a:path extrusionOk="0" h="1489710" w="1264920">
                <a:moveTo>
                  <a:pt x="939636" y="711789"/>
                </a:moveTo>
                <a:lnTo>
                  <a:pt x="939636" y="1339350"/>
                </a:lnTo>
                <a:lnTo>
                  <a:pt x="941834" y="1350238"/>
                </a:lnTo>
                <a:lnTo>
                  <a:pt x="947830" y="1359122"/>
                </a:lnTo>
                <a:lnTo>
                  <a:pt x="956727" y="1365109"/>
                </a:lnTo>
                <a:lnTo>
                  <a:pt x="967626" y="1367304"/>
                </a:lnTo>
                <a:lnTo>
                  <a:pt x="978530" y="1365109"/>
                </a:lnTo>
                <a:lnTo>
                  <a:pt x="987426" y="1359122"/>
                </a:lnTo>
                <a:lnTo>
                  <a:pt x="993420" y="1350238"/>
                </a:lnTo>
                <a:lnTo>
                  <a:pt x="995616" y="1339350"/>
                </a:lnTo>
                <a:lnTo>
                  <a:pt x="995616" y="711789"/>
                </a:lnTo>
                <a:lnTo>
                  <a:pt x="993420" y="700885"/>
                </a:lnTo>
                <a:lnTo>
                  <a:pt x="987426" y="691976"/>
                </a:lnTo>
                <a:lnTo>
                  <a:pt x="978530" y="685968"/>
                </a:lnTo>
                <a:lnTo>
                  <a:pt x="967626" y="683764"/>
                </a:lnTo>
                <a:lnTo>
                  <a:pt x="956727" y="685968"/>
                </a:lnTo>
                <a:lnTo>
                  <a:pt x="947830" y="691976"/>
                </a:lnTo>
                <a:lnTo>
                  <a:pt x="941834" y="700885"/>
                </a:lnTo>
                <a:lnTo>
                  <a:pt x="939636" y="711789"/>
                </a:lnTo>
              </a:path>
            </a:pathLst>
          </a:custGeom>
          <a:noFill/>
          <a:ln cap="flat" cmpd="sng" w="9750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394" name="Google Shape;394;p19"/>
          <p:cNvGrpSpPr/>
          <p:nvPr/>
        </p:nvGrpSpPr>
        <p:grpSpPr>
          <a:xfrm>
            <a:off x="4159868" y="1708771"/>
            <a:ext cx="933450" cy="1494128"/>
            <a:chOff x="4159868" y="1708771"/>
            <a:chExt cx="933450" cy="1494128"/>
          </a:xfrm>
        </p:grpSpPr>
        <p:sp>
          <p:nvSpPr>
            <p:cNvPr id="395" name="Google Shape;395;p19"/>
            <p:cNvSpPr/>
            <p:nvPr/>
          </p:nvSpPr>
          <p:spPr>
            <a:xfrm>
              <a:off x="4159868" y="1708771"/>
              <a:ext cx="933450" cy="1489710"/>
            </a:xfrm>
            <a:custGeom>
              <a:rect b="b" l="l" r="r" t="t"/>
              <a:pathLst>
                <a:path extrusionOk="0" h="1489710" w="933450">
                  <a:moveTo>
                    <a:pt x="877139" y="443865"/>
                  </a:moveTo>
                  <a:lnTo>
                    <a:pt x="718769" y="349336"/>
                  </a:lnTo>
                  <a:lnTo>
                    <a:pt x="708307" y="345652"/>
                  </a:lnTo>
                  <a:lnTo>
                    <a:pt x="697600" y="346247"/>
                  </a:lnTo>
                  <a:lnTo>
                    <a:pt x="687885" y="350815"/>
                  </a:lnTo>
                  <a:lnTo>
                    <a:pt x="680403" y="359053"/>
                  </a:lnTo>
                  <a:lnTo>
                    <a:pt x="676702" y="369534"/>
                  </a:lnTo>
                  <a:lnTo>
                    <a:pt x="677295" y="380247"/>
                  </a:lnTo>
                  <a:lnTo>
                    <a:pt x="681868" y="389954"/>
                  </a:lnTo>
                  <a:lnTo>
                    <a:pt x="690105" y="397421"/>
                  </a:lnTo>
                  <a:lnTo>
                    <a:pt x="877139" y="509054"/>
                  </a:lnTo>
                  <a:lnTo>
                    <a:pt x="877139" y="684428"/>
                  </a:lnTo>
                  <a:lnTo>
                    <a:pt x="819137" y="649846"/>
                  </a:lnTo>
                  <a:lnTo>
                    <a:pt x="808675" y="646162"/>
                  </a:lnTo>
                  <a:lnTo>
                    <a:pt x="797969" y="646758"/>
                  </a:lnTo>
                  <a:lnTo>
                    <a:pt x="788258" y="651327"/>
                  </a:lnTo>
                  <a:lnTo>
                    <a:pt x="780782" y="659563"/>
                  </a:lnTo>
                  <a:lnTo>
                    <a:pt x="777077" y="670049"/>
                  </a:lnTo>
                  <a:lnTo>
                    <a:pt x="777671" y="680761"/>
                  </a:lnTo>
                  <a:lnTo>
                    <a:pt x="782237" y="690467"/>
                  </a:lnTo>
                  <a:lnTo>
                    <a:pt x="790448" y="697938"/>
                  </a:lnTo>
                  <a:lnTo>
                    <a:pt x="877139" y="749656"/>
                  </a:lnTo>
                  <a:lnTo>
                    <a:pt x="877139" y="925041"/>
                  </a:lnTo>
                  <a:lnTo>
                    <a:pt x="740714" y="843685"/>
                  </a:lnTo>
                  <a:lnTo>
                    <a:pt x="730236" y="839973"/>
                  </a:lnTo>
                  <a:lnTo>
                    <a:pt x="719527" y="840555"/>
                  </a:lnTo>
                  <a:lnTo>
                    <a:pt x="709820" y="845118"/>
                  </a:lnTo>
                  <a:lnTo>
                    <a:pt x="702349" y="853351"/>
                  </a:lnTo>
                  <a:lnTo>
                    <a:pt x="698643" y="863835"/>
                  </a:lnTo>
                  <a:lnTo>
                    <a:pt x="699236" y="874546"/>
                  </a:lnTo>
                  <a:lnTo>
                    <a:pt x="703808" y="884256"/>
                  </a:lnTo>
                  <a:lnTo>
                    <a:pt x="712040" y="891740"/>
                  </a:lnTo>
                  <a:lnTo>
                    <a:pt x="877139" y="990269"/>
                  </a:lnTo>
                  <a:lnTo>
                    <a:pt x="877139" y="1165654"/>
                  </a:lnTo>
                  <a:lnTo>
                    <a:pt x="770889" y="1102258"/>
                  </a:lnTo>
                  <a:lnTo>
                    <a:pt x="760400" y="1098579"/>
                  </a:lnTo>
                  <a:lnTo>
                    <a:pt x="749681" y="1099172"/>
                  </a:lnTo>
                  <a:lnTo>
                    <a:pt x="739972" y="1103729"/>
                  </a:lnTo>
                  <a:lnTo>
                    <a:pt x="732509" y="1111945"/>
                  </a:lnTo>
                  <a:lnTo>
                    <a:pt x="728818" y="1122426"/>
                  </a:lnTo>
                  <a:lnTo>
                    <a:pt x="729405" y="1133149"/>
                  </a:lnTo>
                  <a:lnTo>
                    <a:pt x="733972" y="1142871"/>
                  </a:lnTo>
                  <a:lnTo>
                    <a:pt x="742215" y="1150350"/>
                  </a:lnTo>
                  <a:lnTo>
                    <a:pt x="877139" y="1230871"/>
                  </a:lnTo>
                  <a:lnTo>
                    <a:pt x="877139" y="1406296"/>
                  </a:lnTo>
                  <a:lnTo>
                    <a:pt x="808584" y="1365389"/>
                  </a:lnTo>
                  <a:lnTo>
                    <a:pt x="798094" y="1361701"/>
                  </a:lnTo>
                  <a:lnTo>
                    <a:pt x="787372" y="1362295"/>
                  </a:lnTo>
                  <a:lnTo>
                    <a:pt x="777655" y="1366860"/>
                  </a:lnTo>
                  <a:lnTo>
                    <a:pt x="770180" y="1375081"/>
                  </a:lnTo>
                  <a:lnTo>
                    <a:pt x="766479" y="1385570"/>
                  </a:lnTo>
                  <a:lnTo>
                    <a:pt x="767073" y="1396287"/>
                  </a:lnTo>
                  <a:lnTo>
                    <a:pt x="771646" y="1405992"/>
                  </a:lnTo>
                  <a:lnTo>
                    <a:pt x="779882" y="1413446"/>
                  </a:lnTo>
                  <a:lnTo>
                    <a:pt x="813041" y="1433220"/>
                  </a:lnTo>
                  <a:lnTo>
                    <a:pt x="498422" y="1433220"/>
                  </a:lnTo>
                  <a:lnTo>
                    <a:pt x="498422" y="1245501"/>
                  </a:lnTo>
                  <a:lnTo>
                    <a:pt x="701982" y="1366951"/>
                  </a:lnTo>
                  <a:lnTo>
                    <a:pt x="706474" y="1369655"/>
                  </a:lnTo>
                  <a:lnTo>
                    <a:pt x="711428" y="1370937"/>
                  </a:lnTo>
                  <a:lnTo>
                    <a:pt x="716332" y="1370937"/>
                  </a:lnTo>
                  <a:lnTo>
                    <a:pt x="723369" y="1370039"/>
                  </a:lnTo>
                  <a:lnTo>
                    <a:pt x="729956" y="1367406"/>
                  </a:lnTo>
                  <a:lnTo>
                    <a:pt x="735742" y="1363125"/>
                  </a:lnTo>
                  <a:lnTo>
                    <a:pt x="740371" y="1357285"/>
                  </a:lnTo>
                  <a:lnTo>
                    <a:pt x="744073" y="1346797"/>
                  </a:lnTo>
                  <a:lnTo>
                    <a:pt x="743482" y="1336080"/>
                  </a:lnTo>
                  <a:lnTo>
                    <a:pt x="738917" y="1326368"/>
                  </a:lnTo>
                  <a:lnTo>
                    <a:pt x="730695" y="1318895"/>
                  </a:lnTo>
                  <a:lnTo>
                    <a:pt x="498422" y="1180298"/>
                  </a:lnTo>
                  <a:lnTo>
                    <a:pt x="498422" y="1004900"/>
                  </a:lnTo>
                  <a:lnTo>
                    <a:pt x="574182" y="1050086"/>
                  </a:lnTo>
                  <a:lnTo>
                    <a:pt x="578674" y="1052755"/>
                  </a:lnTo>
                  <a:lnTo>
                    <a:pt x="583603" y="1054046"/>
                  </a:lnTo>
                  <a:lnTo>
                    <a:pt x="588531" y="1054046"/>
                  </a:lnTo>
                  <a:lnTo>
                    <a:pt x="616262" y="1029919"/>
                  </a:lnTo>
                  <a:lnTo>
                    <a:pt x="615670" y="1019195"/>
                  </a:lnTo>
                  <a:lnTo>
                    <a:pt x="611098" y="1009477"/>
                  </a:lnTo>
                  <a:lnTo>
                    <a:pt x="602856" y="1001990"/>
                  </a:lnTo>
                  <a:lnTo>
                    <a:pt x="498422" y="939660"/>
                  </a:lnTo>
                  <a:lnTo>
                    <a:pt x="498422" y="764287"/>
                  </a:lnTo>
                  <a:lnTo>
                    <a:pt x="628473" y="841881"/>
                  </a:lnTo>
                  <a:lnTo>
                    <a:pt x="632970" y="844588"/>
                  </a:lnTo>
                  <a:lnTo>
                    <a:pt x="637909" y="845844"/>
                  </a:lnTo>
                  <a:lnTo>
                    <a:pt x="642797" y="845844"/>
                  </a:lnTo>
                  <a:lnTo>
                    <a:pt x="649848" y="844947"/>
                  </a:lnTo>
                  <a:lnTo>
                    <a:pt x="656449" y="842315"/>
                  </a:lnTo>
                  <a:lnTo>
                    <a:pt x="662238" y="838038"/>
                  </a:lnTo>
                  <a:lnTo>
                    <a:pt x="666852" y="832204"/>
                  </a:lnTo>
                  <a:lnTo>
                    <a:pt x="670555" y="821715"/>
                  </a:lnTo>
                  <a:lnTo>
                    <a:pt x="669965" y="810996"/>
                  </a:lnTo>
                  <a:lnTo>
                    <a:pt x="665396" y="801280"/>
                  </a:lnTo>
                  <a:lnTo>
                    <a:pt x="657161" y="793799"/>
                  </a:lnTo>
                  <a:lnTo>
                    <a:pt x="498422" y="699082"/>
                  </a:lnTo>
                  <a:lnTo>
                    <a:pt x="498422" y="523670"/>
                  </a:lnTo>
                  <a:lnTo>
                    <a:pt x="700722" y="644371"/>
                  </a:lnTo>
                  <a:lnTo>
                    <a:pt x="705218" y="647063"/>
                  </a:lnTo>
                  <a:lnTo>
                    <a:pt x="710161" y="648345"/>
                  </a:lnTo>
                  <a:lnTo>
                    <a:pt x="715035" y="648345"/>
                  </a:lnTo>
                  <a:lnTo>
                    <a:pt x="722093" y="647446"/>
                  </a:lnTo>
                  <a:lnTo>
                    <a:pt x="728690" y="644809"/>
                  </a:lnTo>
                  <a:lnTo>
                    <a:pt x="734479" y="640524"/>
                  </a:lnTo>
                  <a:lnTo>
                    <a:pt x="739115" y="634682"/>
                  </a:lnTo>
                  <a:lnTo>
                    <a:pt x="742808" y="624198"/>
                  </a:lnTo>
                  <a:lnTo>
                    <a:pt x="742212" y="613490"/>
                  </a:lnTo>
                  <a:lnTo>
                    <a:pt x="737642" y="603785"/>
                  </a:lnTo>
                  <a:lnTo>
                    <a:pt x="729414" y="596314"/>
                  </a:lnTo>
                  <a:lnTo>
                    <a:pt x="498422" y="458470"/>
                  </a:lnTo>
                  <a:lnTo>
                    <a:pt x="498422" y="283030"/>
                  </a:lnTo>
                  <a:lnTo>
                    <a:pt x="588632" y="336880"/>
                  </a:lnTo>
                  <a:lnTo>
                    <a:pt x="593128" y="339558"/>
                  </a:lnTo>
                  <a:lnTo>
                    <a:pt x="598092" y="340814"/>
                  </a:lnTo>
                  <a:lnTo>
                    <a:pt x="602985" y="340814"/>
                  </a:lnTo>
                  <a:lnTo>
                    <a:pt x="630725" y="316719"/>
                  </a:lnTo>
                  <a:lnTo>
                    <a:pt x="630127" y="306000"/>
                  </a:lnTo>
                  <a:lnTo>
                    <a:pt x="625555" y="296284"/>
                  </a:lnTo>
                  <a:lnTo>
                    <a:pt x="617320" y="288809"/>
                  </a:lnTo>
                  <a:lnTo>
                    <a:pt x="498422" y="217843"/>
                  </a:lnTo>
                  <a:lnTo>
                    <a:pt x="498422" y="77290"/>
                  </a:lnTo>
                  <a:lnTo>
                    <a:pt x="877139" y="303274"/>
                  </a:lnTo>
                  <a:lnTo>
                    <a:pt x="877139" y="443865"/>
                  </a:lnTo>
                  <a:close/>
                </a:path>
                <a:path extrusionOk="0" h="1489710" w="933450">
                  <a:moveTo>
                    <a:pt x="919443" y="263357"/>
                  </a:moveTo>
                  <a:lnTo>
                    <a:pt x="484761" y="3938"/>
                  </a:lnTo>
                  <a:lnTo>
                    <a:pt x="483682" y="3275"/>
                  </a:lnTo>
                  <a:lnTo>
                    <a:pt x="482536" y="2717"/>
                  </a:lnTo>
                  <a:lnTo>
                    <a:pt x="481380" y="2209"/>
                  </a:lnTo>
                  <a:lnTo>
                    <a:pt x="481164" y="2134"/>
                  </a:lnTo>
                  <a:lnTo>
                    <a:pt x="479653" y="1536"/>
                  </a:lnTo>
                  <a:lnTo>
                    <a:pt x="478170" y="1079"/>
                  </a:lnTo>
                  <a:lnTo>
                    <a:pt x="476683" y="737"/>
                  </a:lnTo>
                  <a:lnTo>
                    <a:pt x="476286" y="633"/>
                  </a:lnTo>
                  <a:lnTo>
                    <a:pt x="475894" y="557"/>
                  </a:lnTo>
                  <a:lnTo>
                    <a:pt x="475462" y="481"/>
                  </a:lnTo>
                  <a:lnTo>
                    <a:pt x="473814" y="176"/>
                  </a:lnTo>
                  <a:lnTo>
                    <a:pt x="472122" y="0"/>
                  </a:lnTo>
                  <a:lnTo>
                    <a:pt x="470472" y="0"/>
                  </a:lnTo>
                  <a:lnTo>
                    <a:pt x="468704" y="0"/>
                  </a:lnTo>
                  <a:lnTo>
                    <a:pt x="467093" y="190"/>
                  </a:lnTo>
                  <a:lnTo>
                    <a:pt x="465443" y="481"/>
                  </a:lnTo>
                  <a:lnTo>
                    <a:pt x="465023" y="557"/>
                  </a:lnTo>
                  <a:lnTo>
                    <a:pt x="464615" y="633"/>
                  </a:lnTo>
                  <a:lnTo>
                    <a:pt x="464238" y="722"/>
                  </a:lnTo>
                  <a:lnTo>
                    <a:pt x="462661" y="1079"/>
                  </a:lnTo>
                  <a:lnTo>
                    <a:pt x="461112" y="1536"/>
                  </a:lnTo>
                  <a:lnTo>
                    <a:pt x="459611" y="2158"/>
                  </a:lnTo>
                  <a:lnTo>
                    <a:pt x="459334" y="2310"/>
                  </a:lnTo>
                  <a:lnTo>
                    <a:pt x="459193" y="2374"/>
                  </a:lnTo>
                  <a:lnTo>
                    <a:pt x="458204" y="2807"/>
                  </a:lnTo>
                  <a:lnTo>
                    <a:pt x="457213" y="3265"/>
                  </a:lnTo>
                  <a:lnTo>
                    <a:pt x="456274" y="3834"/>
                  </a:lnTo>
                  <a:lnTo>
                    <a:pt x="13831" y="263231"/>
                  </a:lnTo>
                  <a:lnTo>
                    <a:pt x="8058" y="267729"/>
                  </a:lnTo>
                  <a:lnTo>
                    <a:pt x="3705" y="273468"/>
                  </a:lnTo>
                  <a:lnTo>
                    <a:pt x="957" y="280131"/>
                  </a:lnTo>
                  <a:lnTo>
                    <a:pt x="0" y="287402"/>
                  </a:lnTo>
                  <a:lnTo>
                    <a:pt x="0" y="1461235"/>
                  </a:lnTo>
                  <a:lnTo>
                    <a:pt x="2196" y="1472133"/>
                  </a:lnTo>
                  <a:lnTo>
                    <a:pt x="8188" y="1481039"/>
                  </a:lnTo>
                  <a:lnTo>
                    <a:pt x="17081" y="1487047"/>
                  </a:lnTo>
                  <a:lnTo>
                    <a:pt x="27979" y="1489251"/>
                  </a:lnTo>
                  <a:lnTo>
                    <a:pt x="197053" y="1489251"/>
                  </a:lnTo>
                  <a:lnTo>
                    <a:pt x="207940" y="1487047"/>
                  </a:lnTo>
                  <a:lnTo>
                    <a:pt x="216834" y="1481039"/>
                  </a:lnTo>
                  <a:lnTo>
                    <a:pt x="222832" y="1472133"/>
                  </a:lnTo>
                  <a:lnTo>
                    <a:pt x="225032" y="1461235"/>
                  </a:lnTo>
                  <a:lnTo>
                    <a:pt x="222832" y="1450342"/>
                  </a:lnTo>
                  <a:lnTo>
                    <a:pt x="216834" y="1441436"/>
                  </a:lnTo>
                  <a:lnTo>
                    <a:pt x="207940" y="1435426"/>
                  </a:lnTo>
                  <a:lnTo>
                    <a:pt x="197053" y="1433220"/>
                  </a:lnTo>
                  <a:lnTo>
                    <a:pt x="55984" y="1433220"/>
                  </a:lnTo>
                  <a:lnTo>
                    <a:pt x="55984" y="303429"/>
                  </a:lnTo>
                  <a:lnTo>
                    <a:pt x="442454" y="76833"/>
                  </a:lnTo>
                  <a:lnTo>
                    <a:pt x="442454" y="1433220"/>
                  </a:lnTo>
                  <a:lnTo>
                    <a:pt x="392990" y="1433220"/>
                  </a:lnTo>
                  <a:lnTo>
                    <a:pt x="382095" y="1435426"/>
                  </a:lnTo>
                  <a:lnTo>
                    <a:pt x="373198" y="1441436"/>
                  </a:lnTo>
                  <a:lnTo>
                    <a:pt x="367200" y="1450342"/>
                  </a:lnTo>
                  <a:lnTo>
                    <a:pt x="365000" y="1461235"/>
                  </a:lnTo>
                  <a:lnTo>
                    <a:pt x="367200" y="1472133"/>
                  </a:lnTo>
                  <a:lnTo>
                    <a:pt x="373198" y="1481039"/>
                  </a:lnTo>
                  <a:lnTo>
                    <a:pt x="382095" y="1487047"/>
                  </a:lnTo>
                  <a:lnTo>
                    <a:pt x="392990" y="1489251"/>
                  </a:lnTo>
                  <a:lnTo>
                    <a:pt x="905115" y="1489251"/>
                  </a:lnTo>
                  <a:lnTo>
                    <a:pt x="916008" y="1487047"/>
                  </a:lnTo>
                  <a:lnTo>
                    <a:pt x="924901" y="1481039"/>
                  </a:lnTo>
                  <a:lnTo>
                    <a:pt x="930896" y="1472133"/>
                  </a:lnTo>
                  <a:lnTo>
                    <a:pt x="933094" y="1461235"/>
                  </a:lnTo>
                  <a:lnTo>
                    <a:pt x="933094" y="287402"/>
                  </a:lnTo>
                  <a:lnTo>
                    <a:pt x="932154" y="280185"/>
                  </a:lnTo>
                  <a:lnTo>
                    <a:pt x="929449" y="273565"/>
                  </a:lnTo>
                  <a:lnTo>
                    <a:pt x="925154" y="267852"/>
                  </a:lnTo>
                  <a:lnTo>
                    <a:pt x="919443" y="263357"/>
                  </a:lnTo>
                </a:path>
              </a:pathLst>
            </a:custGeom>
            <a:noFill/>
            <a:ln cap="flat" cmpd="sng" w="9750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96" name="Google Shape;396;p1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408014" y="3137116"/>
              <a:ext cx="91857" cy="65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786761" y="2744563"/>
              <a:ext cx="84727" cy="77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19"/>
            <p:cNvSpPr/>
            <p:nvPr/>
          </p:nvSpPr>
          <p:spPr>
            <a:xfrm>
              <a:off x="4314582" y="1993631"/>
              <a:ext cx="200025" cy="1003935"/>
            </a:xfrm>
            <a:custGeom>
              <a:rect b="b" l="l" r="r" t="t"/>
              <a:pathLst>
                <a:path extrusionOk="0" h="1003935" w="200025">
                  <a:moveTo>
                    <a:pt x="171881" y="0"/>
                  </a:moveTo>
                  <a:lnTo>
                    <a:pt x="160979" y="2197"/>
                  </a:lnTo>
                  <a:lnTo>
                    <a:pt x="152078" y="8192"/>
                  </a:lnTo>
                  <a:lnTo>
                    <a:pt x="146077" y="17086"/>
                  </a:lnTo>
                  <a:lnTo>
                    <a:pt x="143877" y="27979"/>
                  </a:lnTo>
                  <a:lnTo>
                    <a:pt x="143877" y="975841"/>
                  </a:lnTo>
                  <a:lnTo>
                    <a:pt x="146077" y="986734"/>
                  </a:lnTo>
                  <a:lnTo>
                    <a:pt x="152078" y="995627"/>
                  </a:lnTo>
                  <a:lnTo>
                    <a:pt x="160979" y="1001622"/>
                  </a:lnTo>
                  <a:lnTo>
                    <a:pt x="171881" y="1003820"/>
                  </a:lnTo>
                  <a:lnTo>
                    <a:pt x="182772" y="1001622"/>
                  </a:lnTo>
                  <a:lnTo>
                    <a:pt x="191665" y="995627"/>
                  </a:lnTo>
                  <a:lnTo>
                    <a:pt x="197659" y="986734"/>
                  </a:lnTo>
                  <a:lnTo>
                    <a:pt x="199857" y="975841"/>
                  </a:lnTo>
                  <a:lnTo>
                    <a:pt x="199857" y="27979"/>
                  </a:lnTo>
                  <a:lnTo>
                    <a:pt x="197659" y="17086"/>
                  </a:lnTo>
                  <a:lnTo>
                    <a:pt x="191665" y="8192"/>
                  </a:lnTo>
                  <a:lnTo>
                    <a:pt x="182772" y="2197"/>
                  </a:lnTo>
                  <a:lnTo>
                    <a:pt x="171881" y="0"/>
                  </a:lnTo>
                </a:path>
                <a:path extrusionOk="0" h="1003935" w="200025">
                  <a:moveTo>
                    <a:pt x="0" y="291247"/>
                  </a:moveTo>
                  <a:lnTo>
                    <a:pt x="0" y="712558"/>
                  </a:lnTo>
                  <a:lnTo>
                    <a:pt x="2201" y="723473"/>
                  </a:lnTo>
                  <a:lnTo>
                    <a:pt x="8206" y="732377"/>
                  </a:lnTo>
                  <a:lnTo>
                    <a:pt x="17111" y="738376"/>
                  </a:lnTo>
                  <a:lnTo>
                    <a:pt x="28014" y="740575"/>
                  </a:lnTo>
                  <a:lnTo>
                    <a:pt x="38903" y="738376"/>
                  </a:lnTo>
                  <a:lnTo>
                    <a:pt x="47801" y="732377"/>
                  </a:lnTo>
                  <a:lnTo>
                    <a:pt x="53802" y="723473"/>
                  </a:lnTo>
                  <a:lnTo>
                    <a:pt x="56004" y="712558"/>
                  </a:lnTo>
                  <a:lnTo>
                    <a:pt x="56004" y="291247"/>
                  </a:lnTo>
                  <a:lnTo>
                    <a:pt x="53802" y="280364"/>
                  </a:lnTo>
                  <a:lnTo>
                    <a:pt x="47801" y="271474"/>
                  </a:lnTo>
                  <a:lnTo>
                    <a:pt x="38903" y="265480"/>
                  </a:lnTo>
                  <a:lnTo>
                    <a:pt x="28014" y="263282"/>
                  </a:lnTo>
                  <a:lnTo>
                    <a:pt x="17111" y="265480"/>
                  </a:lnTo>
                  <a:lnTo>
                    <a:pt x="8206" y="271474"/>
                  </a:lnTo>
                  <a:lnTo>
                    <a:pt x="2201" y="280364"/>
                  </a:lnTo>
                  <a:lnTo>
                    <a:pt x="0" y="291247"/>
                  </a:lnTo>
                </a:path>
              </a:pathLst>
            </a:custGeom>
            <a:noFill/>
            <a:ln cap="flat" cmpd="sng" w="9750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399" name="Google Shape;399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34926" y="9054881"/>
            <a:ext cx="1091473" cy="13609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9"/>
          <p:cNvSpPr/>
          <p:nvPr/>
        </p:nvSpPr>
        <p:spPr>
          <a:xfrm>
            <a:off x="3855794" y="8853054"/>
            <a:ext cx="1592580" cy="318770"/>
          </a:xfrm>
          <a:custGeom>
            <a:rect b="b" l="l" r="r" t="t"/>
            <a:pathLst>
              <a:path extrusionOk="0" h="318770" w="1592579">
                <a:moveTo>
                  <a:pt x="62228" y="220913"/>
                </a:moveTo>
                <a:lnTo>
                  <a:pt x="0" y="220913"/>
                </a:lnTo>
                <a:lnTo>
                  <a:pt x="3097" y="242902"/>
                </a:lnTo>
                <a:lnTo>
                  <a:pt x="19876" y="278796"/>
                </a:lnTo>
                <a:lnTo>
                  <a:pt x="50130" y="303689"/>
                </a:lnTo>
                <a:lnTo>
                  <a:pt x="90025" y="316245"/>
                </a:lnTo>
                <a:lnTo>
                  <a:pt x="113348" y="317814"/>
                </a:lnTo>
                <a:lnTo>
                  <a:pt x="137961" y="315842"/>
                </a:lnTo>
                <a:lnTo>
                  <a:pt x="180188" y="300063"/>
                </a:lnTo>
                <a:lnTo>
                  <a:pt x="212193" y="269393"/>
                </a:lnTo>
                <a:lnTo>
                  <a:pt x="213648" y="266698"/>
                </a:lnTo>
                <a:lnTo>
                  <a:pt x="113348" y="266698"/>
                </a:lnTo>
                <a:lnTo>
                  <a:pt x="103333" y="265906"/>
                </a:lnTo>
                <a:lnTo>
                  <a:pt x="67397" y="239417"/>
                </a:lnTo>
                <a:lnTo>
                  <a:pt x="64077" y="230652"/>
                </a:lnTo>
                <a:lnTo>
                  <a:pt x="62228" y="220913"/>
                </a:lnTo>
                <a:close/>
              </a:path>
              <a:path extrusionOk="0" h="318770" w="1592579">
                <a:moveTo>
                  <a:pt x="216747" y="149796"/>
                </a:moveTo>
                <a:lnTo>
                  <a:pt x="112902" y="149796"/>
                </a:lnTo>
                <a:lnTo>
                  <a:pt x="124710" y="150768"/>
                </a:lnTo>
                <a:lnTo>
                  <a:pt x="135239" y="153684"/>
                </a:lnTo>
                <a:lnTo>
                  <a:pt x="163465" y="183576"/>
                </a:lnTo>
                <a:lnTo>
                  <a:pt x="167133" y="207137"/>
                </a:lnTo>
                <a:lnTo>
                  <a:pt x="166188" y="219651"/>
                </a:lnTo>
                <a:lnTo>
                  <a:pt x="143935" y="257323"/>
                </a:lnTo>
                <a:lnTo>
                  <a:pt x="113348" y="266698"/>
                </a:lnTo>
                <a:lnTo>
                  <a:pt x="213648" y="266698"/>
                </a:lnTo>
                <a:lnTo>
                  <a:pt x="222472" y="250362"/>
                </a:lnTo>
                <a:lnTo>
                  <a:pt x="228638" y="229165"/>
                </a:lnTo>
                <a:lnTo>
                  <a:pt x="230694" y="205800"/>
                </a:lnTo>
                <a:lnTo>
                  <a:pt x="228999" y="184021"/>
                </a:lnTo>
                <a:lnTo>
                  <a:pt x="223916" y="164464"/>
                </a:lnTo>
                <a:lnTo>
                  <a:pt x="216747" y="149796"/>
                </a:lnTo>
                <a:close/>
              </a:path>
              <a:path extrusionOk="0" h="318770" w="1592579">
                <a:moveTo>
                  <a:pt x="213803" y="4442"/>
                </a:moveTo>
                <a:lnTo>
                  <a:pt x="40006" y="4442"/>
                </a:lnTo>
                <a:lnTo>
                  <a:pt x="9780" y="175576"/>
                </a:lnTo>
                <a:lnTo>
                  <a:pt x="66231" y="175576"/>
                </a:lnTo>
                <a:lnTo>
                  <a:pt x="75481" y="164297"/>
                </a:lnTo>
                <a:lnTo>
                  <a:pt x="86343" y="156241"/>
                </a:lnTo>
                <a:lnTo>
                  <a:pt x="98817" y="151407"/>
                </a:lnTo>
                <a:lnTo>
                  <a:pt x="112902" y="149796"/>
                </a:lnTo>
                <a:lnTo>
                  <a:pt x="216747" y="149796"/>
                </a:lnTo>
                <a:lnTo>
                  <a:pt x="215443" y="147128"/>
                </a:lnTo>
                <a:lnTo>
                  <a:pt x="203579" y="132015"/>
                </a:lnTo>
                <a:lnTo>
                  <a:pt x="196127" y="125790"/>
                </a:lnTo>
                <a:lnTo>
                  <a:pt x="74231" y="125790"/>
                </a:lnTo>
                <a:lnTo>
                  <a:pt x="86234" y="58230"/>
                </a:lnTo>
                <a:lnTo>
                  <a:pt x="213803" y="58230"/>
                </a:lnTo>
                <a:lnTo>
                  <a:pt x="213803" y="4442"/>
                </a:lnTo>
                <a:close/>
              </a:path>
              <a:path extrusionOk="0" h="318770" w="1592579">
                <a:moveTo>
                  <a:pt x="131571" y="104011"/>
                </a:moveTo>
                <a:lnTo>
                  <a:pt x="114653" y="105373"/>
                </a:lnTo>
                <a:lnTo>
                  <a:pt x="99456" y="109456"/>
                </a:lnTo>
                <a:lnTo>
                  <a:pt x="85982" y="116262"/>
                </a:lnTo>
                <a:lnTo>
                  <a:pt x="74231" y="125790"/>
                </a:lnTo>
                <a:lnTo>
                  <a:pt x="196127" y="125790"/>
                </a:lnTo>
                <a:lnTo>
                  <a:pt x="188911" y="119763"/>
                </a:lnTo>
                <a:lnTo>
                  <a:pt x="172021" y="111012"/>
                </a:lnTo>
                <a:lnTo>
                  <a:pt x="152908" y="105761"/>
                </a:lnTo>
                <a:lnTo>
                  <a:pt x="131571" y="104011"/>
                </a:lnTo>
                <a:close/>
              </a:path>
              <a:path extrusionOk="0" h="318770" w="1592579">
                <a:moveTo>
                  <a:pt x="366266" y="0"/>
                </a:moveTo>
                <a:lnTo>
                  <a:pt x="323551" y="8000"/>
                </a:lnTo>
                <a:lnTo>
                  <a:pt x="290755" y="30947"/>
                </a:lnTo>
                <a:lnTo>
                  <a:pt x="269781" y="64923"/>
                </a:lnTo>
                <a:lnTo>
                  <a:pt x="257362" y="103344"/>
                </a:lnTo>
                <a:lnTo>
                  <a:pt x="251946" y="144892"/>
                </a:lnTo>
                <a:lnTo>
                  <a:pt x="251585" y="159574"/>
                </a:lnTo>
                <a:lnTo>
                  <a:pt x="253488" y="194870"/>
                </a:lnTo>
                <a:lnTo>
                  <a:pt x="268712" y="253211"/>
                </a:lnTo>
                <a:lnTo>
                  <a:pt x="298743" y="294632"/>
                </a:lnTo>
                <a:lnTo>
                  <a:pt x="341082" y="315636"/>
                </a:lnTo>
                <a:lnTo>
                  <a:pt x="366709" y="318262"/>
                </a:lnTo>
                <a:lnTo>
                  <a:pt x="391741" y="315622"/>
                </a:lnTo>
                <a:lnTo>
                  <a:pt x="413938" y="307704"/>
                </a:lnTo>
                <a:lnTo>
                  <a:pt x="433301" y="294508"/>
                </a:lnTo>
                <a:lnTo>
                  <a:pt x="449830" y="276033"/>
                </a:lnTo>
                <a:lnTo>
                  <a:pt x="454917" y="267141"/>
                </a:lnTo>
                <a:lnTo>
                  <a:pt x="366266" y="267141"/>
                </a:lnTo>
                <a:lnTo>
                  <a:pt x="343319" y="260613"/>
                </a:lnTo>
                <a:lnTo>
                  <a:pt x="326928" y="241027"/>
                </a:lnTo>
                <a:lnTo>
                  <a:pt x="317092" y="208384"/>
                </a:lnTo>
                <a:lnTo>
                  <a:pt x="313814" y="162684"/>
                </a:lnTo>
                <a:lnTo>
                  <a:pt x="313940" y="144892"/>
                </a:lnTo>
                <a:lnTo>
                  <a:pt x="318038" y="99493"/>
                </a:lnTo>
                <a:lnTo>
                  <a:pt x="337816" y="60893"/>
                </a:lnTo>
                <a:lnTo>
                  <a:pt x="357522" y="52005"/>
                </a:lnTo>
                <a:lnTo>
                  <a:pt x="456264" y="52005"/>
                </a:lnTo>
                <a:lnTo>
                  <a:pt x="450900" y="43254"/>
                </a:lnTo>
                <a:lnTo>
                  <a:pt x="421896" y="15028"/>
                </a:lnTo>
                <a:lnTo>
                  <a:pt x="378809" y="610"/>
                </a:lnTo>
                <a:lnTo>
                  <a:pt x="366266" y="0"/>
                </a:lnTo>
                <a:close/>
              </a:path>
              <a:path extrusionOk="0" h="318770" w="1592579">
                <a:moveTo>
                  <a:pt x="456264" y="52005"/>
                </a:moveTo>
                <a:lnTo>
                  <a:pt x="365820" y="52005"/>
                </a:lnTo>
                <a:lnTo>
                  <a:pt x="378461" y="53630"/>
                </a:lnTo>
                <a:lnTo>
                  <a:pt x="389267" y="58506"/>
                </a:lnTo>
                <a:lnTo>
                  <a:pt x="410826" y="92857"/>
                </a:lnTo>
                <a:lnTo>
                  <a:pt x="417048" y="133640"/>
                </a:lnTo>
                <a:lnTo>
                  <a:pt x="417826" y="159574"/>
                </a:lnTo>
                <a:lnTo>
                  <a:pt x="414603" y="206635"/>
                </a:lnTo>
                <a:lnTo>
                  <a:pt x="404936" y="240250"/>
                </a:lnTo>
                <a:lnTo>
                  <a:pt x="388823" y="260418"/>
                </a:lnTo>
                <a:lnTo>
                  <a:pt x="366266" y="267141"/>
                </a:lnTo>
                <a:lnTo>
                  <a:pt x="454917" y="267141"/>
                </a:lnTo>
                <a:lnTo>
                  <a:pt x="463055" y="252919"/>
                </a:lnTo>
                <a:lnTo>
                  <a:pt x="472502" y="225805"/>
                </a:lnTo>
                <a:lnTo>
                  <a:pt x="478170" y="194690"/>
                </a:lnTo>
                <a:lnTo>
                  <a:pt x="480059" y="159574"/>
                </a:lnTo>
                <a:lnTo>
                  <a:pt x="479864" y="147933"/>
                </a:lnTo>
                <a:lnTo>
                  <a:pt x="475071" y="104010"/>
                </a:lnTo>
                <a:lnTo>
                  <a:pt x="461236" y="61700"/>
                </a:lnTo>
                <a:lnTo>
                  <a:pt x="456264" y="52005"/>
                </a:lnTo>
                <a:close/>
              </a:path>
              <a:path extrusionOk="0" h="318770" w="1592579">
                <a:moveTo>
                  <a:pt x="613407" y="0"/>
                </a:moveTo>
                <a:lnTo>
                  <a:pt x="570691" y="8000"/>
                </a:lnTo>
                <a:lnTo>
                  <a:pt x="537895" y="30947"/>
                </a:lnTo>
                <a:lnTo>
                  <a:pt x="516922" y="64923"/>
                </a:lnTo>
                <a:lnTo>
                  <a:pt x="504503" y="103344"/>
                </a:lnTo>
                <a:lnTo>
                  <a:pt x="499086" y="144892"/>
                </a:lnTo>
                <a:lnTo>
                  <a:pt x="498725" y="159574"/>
                </a:lnTo>
                <a:lnTo>
                  <a:pt x="500628" y="194870"/>
                </a:lnTo>
                <a:lnTo>
                  <a:pt x="515852" y="253211"/>
                </a:lnTo>
                <a:lnTo>
                  <a:pt x="545883" y="294632"/>
                </a:lnTo>
                <a:lnTo>
                  <a:pt x="588222" y="315636"/>
                </a:lnTo>
                <a:lnTo>
                  <a:pt x="613849" y="318262"/>
                </a:lnTo>
                <a:lnTo>
                  <a:pt x="638881" y="315622"/>
                </a:lnTo>
                <a:lnTo>
                  <a:pt x="661078" y="307704"/>
                </a:lnTo>
                <a:lnTo>
                  <a:pt x="680441" y="294508"/>
                </a:lnTo>
                <a:lnTo>
                  <a:pt x="696969" y="276033"/>
                </a:lnTo>
                <a:lnTo>
                  <a:pt x="702057" y="267141"/>
                </a:lnTo>
                <a:lnTo>
                  <a:pt x="613407" y="267141"/>
                </a:lnTo>
                <a:lnTo>
                  <a:pt x="590460" y="260613"/>
                </a:lnTo>
                <a:lnTo>
                  <a:pt x="574068" y="241027"/>
                </a:lnTo>
                <a:lnTo>
                  <a:pt x="564233" y="208384"/>
                </a:lnTo>
                <a:lnTo>
                  <a:pt x="560955" y="162684"/>
                </a:lnTo>
                <a:lnTo>
                  <a:pt x="561079" y="144892"/>
                </a:lnTo>
                <a:lnTo>
                  <a:pt x="565177" y="99493"/>
                </a:lnTo>
                <a:lnTo>
                  <a:pt x="584955" y="60893"/>
                </a:lnTo>
                <a:lnTo>
                  <a:pt x="604662" y="52005"/>
                </a:lnTo>
                <a:lnTo>
                  <a:pt x="703404" y="52005"/>
                </a:lnTo>
                <a:lnTo>
                  <a:pt x="698041" y="43254"/>
                </a:lnTo>
                <a:lnTo>
                  <a:pt x="669036" y="15028"/>
                </a:lnTo>
                <a:lnTo>
                  <a:pt x="625949" y="610"/>
                </a:lnTo>
                <a:lnTo>
                  <a:pt x="613407" y="0"/>
                </a:lnTo>
                <a:close/>
              </a:path>
              <a:path extrusionOk="0" h="318770" w="1592579">
                <a:moveTo>
                  <a:pt x="703404" y="52005"/>
                </a:moveTo>
                <a:lnTo>
                  <a:pt x="612960" y="52005"/>
                </a:lnTo>
                <a:lnTo>
                  <a:pt x="625600" y="53630"/>
                </a:lnTo>
                <a:lnTo>
                  <a:pt x="636407" y="58506"/>
                </a:lnTo>
                <a:lnTo>
                  <a:pt x="657966" y="92857"/>
                </a:lnTo>
                <a:lnTo>
                  <a:pt x="664188" y="133640"/>
                </a:lnTo>
                <a:lnTo>
                  <a:pt x="664965" y="159574"/>
                </a:lnTo>
                <a:lnTo>
                  <a:pt x="661743" y="206635"/>
                </a:lnTo>
                <a:lnTo>
                  <a:pt x="652076" y="240250"/>
                </a:lnTo>
                <a:lnTo>
                  <a:pt x="635964" y="260418"/>
                </a:lnTo>
                <a:lnTo>
                  <a:pt x="613407" y="267141"/>
                </a:lnTo>
                <a:lnTo>
                  <a:pt x="702057" y="267141"/>
                </a:lnTo>
                <a:lnTo>
                  <a:pt x="710195" y="252919"/>
                </a:lnTo>
                <a:lnTo>
                  <a:pt x="719642" y="225805"/>
                </a:lnTo>
                <a:lnTo>
                  <a:pt x="725310" y="194690"/>
                </a:lnTo>
                <a:lnTo>
                  <a:pt x="727199" y="159574"/>
                </a:lnTo>
                <a:lnTo>
                  <a:pt x="727004" y="147933"/>
                </a:lnTo>
                <a:lnTo>
                  <a:pt x="722210" y="104010"/>
                </a:lnTo>
                <a:lnTo>
                  <a:pt x="708376" y="61700"/>
                </a:lnTo>
                <a:lnTo>
                  <a:pt x="703404" y="52005"/>
                </a:lnTo>
                <a:close/>
              </a:path>
              <a:path extrusionOk="0" h="318770" w="1592579">
                <a:moveTo>
                  <a:pt x="984116" y="0"/>
                </a:moveTo>
                <a:lnTo>
                  <a:pt x="941401" y="8000"/>
                </a:lnTo>
                <a:lnTo>
                  <a:pt x="908605" y="30947"/>
                </a:lnTo>
                <a:lnTo>
                  <a:pt x="887631" y="64923"/>
                </a:lnTo>
                <a:lnTo>
                  <a:pt x="875212" y="103344"/>
                </a:lnTo>
                <a:lnTo>
                  <a:pt x="869796" y="144892"/>
                </a:lnTo>
                <a:lnTo>
                  <a:pt x="869435" y="159574"/>
                </a:lnTo>
                <a:lnTo>
                  <a:pt x="871338" y="194870"/>
                </a:lnTo>
                <a:lnTo>
                  <a:pt x="886562" y="253211"/>
                </a:lnTo>
                <a:lnTo>
                  <a:pt x="916593" y="294632"/>
                </a:lnTo>
                <a:lnTo>
                  <a:pt x="958931" y="315636"/>
                </a:lnTo>
                <a:lnTo>
                  <a:pt x="984559" y="318262"/>
                </a:lnTo>
                <a:lnTo>
                  <a:pt x="1009591" y="315622"/>
                </a:lnTo>
                <a:lnTo>
                  <a:pt x="1031788" y="307704"/>
                </a:lnTo>
                <a:lnTo>
                  <a:pt x="1051151" y="294508"/>
                </a:lnTo>
                <a:lnTo>
                  <a:pt x="1067680" y="276033"/>
                </a:lnTo>
                <a:lnTo>
                  <a:pt x="1072767" y="267141"/>
                </a:lnTo>
                <a:lnTo>
                  <a:pt x="984116" y="267141"/>
                </a:lnTo>
                <a:lnTo>
                  <a:pt x="961169" y="260613"/>
                </a:lnTo>
                <a:lnTo>
                  <a:pt x="944778" y="241027"/>
                </a:lnTo>
                <a:lnTo>
                  <a:pt x="934943" y="208384"/>
                </a:lnTo>
                <a:lnTo>
                  <a:pt x="931665" y="162684"/>
                </a:lnTo>
                <a:lnTo>
                  <a:pt x="931790" y="144892"/>
                </a:lnTo>
                <a:lnTo>
                  <a:pt x="935888" y="99493"/>
                </a:lnTo>
                <a:lnTo>
                  <a:pt x="955666" y="60893"/>
                </a:lnTo>
                <a:lnTo>
                  <a:pt x="975372" y="52005"/>
                </a:lnTo>
                <a:lnTo>
                  <a:pt x="1074114" y="52005"/>
                </a:lnTo>
                <a:lnTo>
                  <a:pt x="1068751" y="43254"/>
                </a:lnTo>
                <a:lnTo>
                  <a:pt x="1039746" y="15028"/>
                </a:lnTo>
                <a:lnTo>
                  <a:pt x="996659" y="610"/>
                </a:lnTo>
                <a:lnTo>
                  <a:pt x="984116" y="0"/>
                </a:lnTo>
                <a:close/>
              </a:path>
              <a:path extrusionOk="0" h="318770" w="1592579">
                <a:moveTo>
                  <a:pt x="1074114" y="52005"/>
                </a:moveTo>
                <a:lnTo>
                  <a:pt x="983670" y="52005"/>
                </a:lnTo>
                <a:lnTo>
                  <a:pt x="996311" y="53630"/>
                </a:lnTo>
                <a:lnTo>
                  <a:pt x="1007117" y="58506"/>
                </a:lnTo>
                <a:lnTo>
                  <a:pt x="1028676" y="92857"/>
                </a:lnTo>
                <a:lnTo>
                  <a:pt x="1034898" y="133640"/>
                </a:lnTo>
                <a:lnTo>
                  <a:pt x="1035676" y="159574"/>
                </a:lnTo>
                <a:lnTo>
                  <a:pt x="1032453" y="206635"/>
                </a:lnTo>
                <a:lnTo>
                  <a:pt x="1022786" y="240250"/>
                </a:lnTo>
                <a:lnTo>
                  <a:pt x="1006674" y="260418"/>
                </a:lnTo>
                <a:lnTo>
                  <a:pt x="984116" y="267141"/>
                </a:lnTo>
                <a:lnTo>
                  <a:pt x="1072767" y="267141"/>
                </a:lnTo>
                <a:lnTo>
                  <a:pt x="1080905" y="252919"/>
                </a:lnTo>
                <a:lnTo>
                  <a:pt x="1090352" y="225805"/>
                </a:lnTo>
                <a:lnTo>
                  <a:pt x="1096020" y="194690"/>
                </a:lnTo>
                <a:lnTo>
                  <a:pt x="1097909" y="159574"/>
                </a:lnTo>
                <a:lnTo>
                  <a:pt x="1097714" y="147933"/>
                </a:lnTo>
                <a:lnTo>
                  <a:pt x="1092921" y="104010"/>
                </a:lnTo>
                <a:lnTo>
                  <a:pt x="1079086" y="61700"/>
                </a:lnTo>
                <a:lnTo>
                  <a:pt x="1074114" y="52005"/>
                </a:lnTo>
                <a:close/>
              </a:path>
              <a:path extrusionOk="0" h="318770" w="1592579">
                <a:moveTo>
                  <a:pt x="1231257" y="0"/>
                </a:moveTo>
                <a:lnTo>
                  <a:pt x="1188541" y="8000"/>
                </a:lnTo>
                <a:lnTo>
                  <a:pt x="1155745" y="30947"/>
                </a:lnTo>
                <a:lnTo>
                  <a:pt x="1134771" y="64923"/>
                </a:lnTo>
                <a:lnTo>
                  <a:pt x="1122353" y="103344"/>
                </a:lnTo>
                <a:lnTo>
                  <a:pt x="1116936" y="144892"/>
                </a:lnTo>
                <a:lnTo>
                  <a:pt x="1116575" y="159574"/>
                </a:lnTo>
                <a:lnTo>
                  <a:pt x="1118478" y="194870"/>
                </a:lnTo>
                <a:lnTo>
                  <a:pt x="1133702" y="253211"/>
                </a:lnTo>
                <a:lnTo>
                  <a:pt x="1163733" y="294632"/>
                </a:lnTo>
                <a:lnTo>
                  <a:pt x="1206072" y="315636"/>
                </a:lnTo>
                <a:lnTo>
                  <a:pt x="1231699" y="318262"/>
                </a:lnTo>
                <a:lnTo>
                  <a:pt x="1256731" y="315622"/>
                </a:lnTo>
                <a:lnTo>
                  <a:pt x="1278928" y="307704"/>
                </a:lnTo>
                <a:lnTo>
                  <a:pt x="1298291" y="294508"/>
                </a:lnTo>
                <a:lnTo>
                  <a:pt x="1314820" y="276033"/>
                </a:lnTo>
                <a:lnTo>
                  <a:pt x="1319908" y="267141"/>
                </a:lnTo>
                <a:lnTo>
                  <a:pt x="1231257" y="267141"/>
                </a:lnTo>
                <a:lnTo>
                  <a:pt x="1208310" y="260613"/>
                </a:lnTo>
                <a:lnTo>
                  <a:pt x="1191918" y="241027"/>
                </a:lnTo>
                <a:lnTo>
                  <a:pt x="1182083" y="208384"/>
                </a:lnTo>
                <a:lnTo>
                  <a:pt x="1178805" y="162684"/>
                </a:lnTo>
                <a:lnTo>
                  <a:pt x="1178929" y="144892"/>
                </a:lnTo>
                <a:lnTo>
                  <a:pt x="1183027" y="99493"/>
                </a:lnTo>
                <a:lnTo>
                  <a:pt x="1202806" y="60893"/>
                </a:lnTo>
                <a:lnTo>
                  <a:pt x="1222512" y="52005"/>
                </a:lnTo>
                <a:lnTo>
                  <a:pt x="1321254" y="52005"/>
                </a:lnTo>
                <a:lnTo>
                  <a:pt x="1315890" y="43254"/>
                </a:lnTo>
                <a:lnTo>
                  <a:pt x="1286886" y="15028"/>
                </a:lnTo>
                <a:lnTo>
                  <a:pt x="1243799" y="610"/>
                </a:lnTo>
                <a:lnTo>
                  <a:pt x="1231257" y="0"/>
                </a:lnTo>
                <a:close/>
              </a:path>
              <a:path extrusionOk="0" h="318770" w="1592579">
                <a:moveTo>
                  <a:pt x="1321254" y="52005"/>
                </a:moveTo>
                <a:lnTo>
                  <a:pt x="1230810" y="52005"/>
                </a:lnTo>
                <a:lnTo>
                  <a:pt x="1243450" y="53630"/>
                </a:lnTo>
                <a:lnTo>
                  <a:pt x="1254257" y="58506"/>
                </a:lnTo>
                <a:lnTo>
                  <a:pt x="1275816" y="92857"/>
                </a:lnTo>
                <a:lnTo>
                  <a:pt x="1282039" y="133640"/>
                </a:lnTo>
                <a:lnTo>
                  <a:pt x="1282816" y="159574"/>
                </a:lnTo>
                <a:lnTo>
                  <a:pt x="1279594" y="206635"/>
                </a:lnTo>
                <a:lnTo>
                  <a:pt x="1269926" y="240250"/>
                </a:lnTo>
                <a:lnTo>
                  <a:pt x="1253814" y="260418"/>
                </a:lnTo>
                <a:lnTo>
                  <a:pt x="1231257" y="267141"/>
                </a:lnTo>
                <a:lnTo>
                  <a:pt x="1319908" y="267141"/>
                </a:lnTo>
                <a:lnTo>
                  <a:pt x="1328045" y="252919"/>
                </a:lnTo>
                <a:lnTo>
                  <a:pt x="1337492" y="225805"/>
                </a:lnTo>
                <a:lnTo>
                  <a:pt x="1343160" y="194690"/>
                </a:lnTo>
                <a:lnTo>
                  <a:pt x="1345049" y="159574"/>
                </a:lnTo>
                <a:lnTo>
                  <a:pt x="1344854" y="147933"/>
                </a:lnTo>
                <a:lnTo>
                  <a:pt x="1340060" y="104010"/>
                </a:lnTo>
                <a:lnTo>
                  <a:pt x="1326226" y="61700"/>
                </a:lnTo>
                <a:lnTo>
                  <a:pt x="1321254" y="52005"/>
                </a:lnTo>
                <a:close/>
              </a:path>
              <a:path extrusionOk="0" h="318770" w="1592579">
                <a:moveTo>
                  <a:pt x="1478396" y="0"/>
                </a:moveTo>
                <a:lnTo>
                  <a:pt x="1435681" y="8000"/>
                </a:lnTo>
                <a:lnTo>
                  <a:pt x="1402885" y="30947"/>
                </a:lnTo>
                <a:lnTo>
                  <a:pt x="1381911" y="64923"/>
                </a:lnTo>
                <a:lnTo>
                  <a:pt x="1369493" y="103344"/>
                </a:lnTo>
                <a:lnTo>
                  <a:pt x="1364076" y="144892"/>
                </a:lnTo>
                <a:lnTo>
                  <a:pt x="1363715" y="159574"/>
                </a:lnTo>
                <a:lnTo>
                  <a:pt x="1365618" y="194870"/>
                </a:lnTo>
                <a:lnTo>
                  <a:pt x="1380842" y="253211"/>
                </a:lnTo>
                <a:lnTo>
                  <a:pt x="1410873" y="294632"/>
                </a:lnTo>
                <a:lnTo>
                  <a:pt x="1453212" y="315636"/>
                </a:lnTo>
                <a:lnTo>
                  <a:pt x="1478840" y="318262"/>
                </a:lnTo>
                <a:lnTo>
                  <a:pt x="1503871" y="315622"/>
                </a:lnTo>
                <a:lnTo>
                  <a:pt x="1526068" y="307704"/>
                </a:lnTo>
                <a:lnTo>
                  <a:pt x="1545431" y="294508"/>
                </a:lnTo>
                <a:lnTo>
                  <a:pt x="1561960" y="276033"/>
                </a:lnTo>
                <a:lnTo>
                  <a:pt x="1567047" y="267141"/>
                </a:lnTo>
                <a:lnTo>
                  <a:pt x="1478396" y="267141"/>
                </a:lnTo>
                <a:lnTo>
                  <a:pt x="1455449" y="260613"/>
                </a:lnTo>
                <a:lnTo>
                  <a:pt x="1439058" y="241027"/>
                </a:lnTo>
                <a:lnTo>
                  <a:pt x="1429223" y="208384"/>
                </a:lnTo>
                <a:lnTo>
                  <a:pt x="1425944" y="162684"/>
                </a:lnTo>
                <a:lnTo>
                  <a:pt x="1426070" y="144892"/>
                </a:lnTo>
                <a:lnTo>
                  <a:pt x="1430167" y="99493"/>
                </a:lnTo>
                <a:lnTo>
                  <a:pt x="1449946" y="60893"/>
                </a:lnTo>
                <a:lnTo>
                  <a:pt x="1469652" y="52005"/>
                </a:lnTo>
                <a:lnTo>
                  <a:pt x="1568394" y="52005"/>
                </a:lnTo>
                <a:lnTo>
                  <a:pt x="1563031" y="43254"/>
                </a:lnTo>
                <a:lnTo>
                  <a:pt x="1534027" y="15028"/>
                </a:lnTo>
                <a:lnTo>
                  <a:pt x="1490939" y="610"/>
                </a:lnTo>
                <a:lnTo>
                  <a:pt x="1478396" y="0"/>
                </a:lnTo>
                <a:close/>
              </a:path>
              <a:path extrusionOk="0" h="318770" w="1592579">
                <a:moveTo>
                  <a:pt x="1568394" y="52005"/>
                </a:moveTo>
                <a:lnTo>
                  <a:pt x="1477951" y="52005"/>
                </a:lnTo>
                <a:lnTo>
                  <a:pt x="1490590" y="53630"/>
                </a:lnTo>
                <a:lnTo>
                  <a:pt x="1501397" y="58506"/>
                </a:lnTo>
                <a:lnTo>
                  <a:pt x="1522956" y="92857"/>
                </a:lnTo>
                <a:lnTo>
                  <a:pt x="1529178" y="133640"/>
                </a:lnTo>
                <a:lnTo>
                  <a:pt x="1529956" y="159574"/>
                </a:lnTo>
                <a:lnTo>
                  <a:pt x="1526733" y="206635"/>
                </a:lnTo>
                <a:lnTo>
                  <a:pt x="1517066" y="240250"/>
                </a:lnTo>
                <a:lnTo>
                  <a:pt x="1500953" y="260418"/>
                </a:lnTo>
                <a:lnTo>
                  <a:pt x="1478396" y="267141"/>
                </a:lnTo>
                <a:lnTo>
                  <a:pt x="1567047" y="267141"/>
                </a:lnTo>
                <a:lnTo>
                  <a:pt x="1575185" y="252919"/>
                </a:lnTo>
                <a:lnTo>
                  <a:pt x="1584631" y="225805"/>
                </a:lnTo>
                <a:lnTo>
                  <a:pt x="1590299" y="194690"/>
                </a:lnTo>
                <a:lnTo>
                  <a:pt x="1592188" y="159574"/>
                </a:lnTo>
                <a:lnTo>
                  <a:pt x="1591993" y="147933"/>
                </a:lnTo>
                <a:lnTo>
                  <a:pt x="1587201" y="104010"/>
                </a:lnTo>
                <a:lnTo>
                  <a:pt x="1573366" y="61700"/>
                </a:lnTo>
                <a:lnTo>
                  <a:pt x="1568394" y="5200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01" name="Google Shape;401;p19"/>
          <p:cNvGrpSpPr/>
          <p:nvPr/>
        </p:nvGrpSpPr>
        <p:grpSpPr>
          <a:xfrm>
            <a:off x="1932998" y="8637600"/>
            <a:ext cx="540385" cy="540385"/>
            <a:chOff x="1932998" y="8637600"/>
            <a:chExt cx="540385" cy="540385"/>
          </a:xfrm>
        </p:grpSpPr>
        <p:sp>
          <p:nvSpPr>
            <p:cNvPr id="402" name="Google Shape;402;p19"/>
            <p:cNvSpPr/>
            <p:nvPr/>
          </p:nvSpPr>
          <p:spPr>
            <a:xfrm>
              <a:off x="2041028" y="8746368"/>
              <a:ext cx="324485" cy="323850"/>
            </a:xfrm>
            <a:custGeom>
              <a:rect b="b" l="l" r="r" t="t"/>
              <a:pathLst>
                <a:path extrusionOk="0" h="323850" w="324485">
                  <a:moveTo>
                    <a:pt x="157754" y="44366"/>
                  </a:moveTo>
                  <a:lnTo>
                    <a:pt x="156317" y="45496"/>
                  </a:lnTo>
                  <a:lnTo>
                    <a:pt x="154589" y="46044"/>
                  </a:lnTo>
                  <a:lnTo>
                    <a:pt x="152887" y="46044"/>
                  </a:lnTo>
                  <a:lnTo>
                    <a:pt x="150564" y="46044"/>
                  </a:lnTo>
                  <a:lnTo>
                    <a:pt x="148253" y="45014"/>
                  </a:lnTo>
                  <a:lnTo>
                    <a:pt x="146702" y="43044"/>
                  </a:lnTo>
                  <a:lnTo>
                    <a:pt x="144899" y="40748"/>
                  </a:lnTo>
                  <a:lnTo>
                    <a:pt x="142918" y="38523"/>
                  </a:lnTo>
                  <a:lnTo>
                    <a:pt x="140837" y="36443"/>
                  </a:lnTo>
                  <a:lnTo>
                    <a:pt x="137763" y="33353"/>
                  </a:lnTo>
                  <a:lnTo>
                    <a:pt x="137774" y="28378"/>
                  </a:lnTo>
                  <a:lnTo>
                    <a:pt x="140837" y="25303"/>
                  </a:lnTo>
                  <a:lnTo>
                    <a:pt x="143922" y="22244"/>
                  </a:lnTo>
                  <a:lnTo>
                    <a:pt x="148902" y="22244"/>
                  </a:lnTo>
                  <a:lnTo>
                    <a:pt x="151973" y="25315"/>
                  </a:lnTo>
                  <a:lnTo>
                    <a:pt x="154489" y="27842"/>
                  </a:lnTo>
                  <a:lnTo>
                    <a:pt x="156890" y="30535"/>
                  </a:lnTo>
                  <a:lnTo>
                    <a:pt x="159072" y="33317"/>
                  </a:lnTo>
                  <a:lnTo>
                    <a:pt x="161753" y="36733"/>
                  </a:lnTo>
                  <a:lnTo>
                    <a:pt x="161166" y="41688"/>
                  </a:lnTo>
                  <a:lnTo>
                    <a:pt x="157754" y="44366"/>
                  </a:lnTo>
                  <a:close/>
                </a:path>
                <a:path extrusionOk="0" h="323850" w="324485">
                  <a:moveTo>
                    <a:pt x="316402" y="323549"/>
                  </a:moveTo>
                  <a:lnTo>
                    <a:pt x="289730" y="323549"/>
                  </a:lnTo>
                  <a:lnTo>
                    <a:pt x="287634" y="323549"/>
                  </a:lnTo>
                  <a:lnTo>
                    <a:pt x="285640" y="322725"/>
                  </a:lnTo>
                  <a:lnTo>
                    <a:pt x="284168" y="321238"/>
                  </a:lnTo>
                  <a:lnTo>
                    <a:pt x="253446" y="290530"/>
                  </a:lnTo>
                  <a:lnTo>
                    <a:pt x="250375" y="287456"/>
                  </a:lnTo>
                  <a:lnTo>
                    <a:pt x="250375" y="282477"/>
                  </a:lnTo>
                  <a:lnTo>
                    <a:pt x="253446" y="279406"/>
                  </a:lnTo>
                  <a:lnTo>
                    <a:pt x="256393" y="276457"/>
                  </a:lnTo>
                  <a:lnTo>
                    <a:pt x="255565" y="273157"/>
                  </a:lnTo>
                  <a:lnTo>
                    <a:pt x="252470" y="272419"/>
                  </a:lnTo>
                  <a:lnTo>
                    <a:pt x="249461" y="275417"/>
                  </a:lnTo>
                  <a:lnTo>
                    <a:pt x="246397" y="278492"/>
                  </a:lnTo>
                  <a:lnTo>
                    <a:pt x="241407" y="278492"/>
                  </a:lnTo>
                  <a:lnTo>
                    <a:pt x="238347" y="275417"/>
                  </a:lnTo>
                  <a:lnTo>
                    <a:pt x="218291" y="255377"/>
                  </a:lnTo>
                  <a:lnTo>
                    <a:pt x="216438" y="253522"/>
                  </a:lnTo>
                  <a:lnTo>
                    <a:pt x="215628" y="250880"/>
                  </a:lnTo>
                  <a:lnTo>
                    <a:pt x="216134" y="248301"/>
                  </a:lnTo>
                  <a:lnTo>
                    <a:pt x="217352" y="241991"/>
                  </a:lnTo>
                  <a:lnTo>
                    <a:pt x="211056" y="243223"/>
                  </a:lnTo>
                  <a:lnTo>
                    <a:pt x="208474" y="243719"/>
                  </a:lnTo>
                  <a:lnTo>
                    <a:pt x="205846" y="242917"/>
                  </a:lnTo>
                  <a:lnTo>
                    <a:pt x="203992" y="241062"/>
                  </a:lnTo>
                  <a:lnTo>
                    <a:pt x="172090" y="209174"/>
                  </a:lnTo>
                  <a:lnTo>
                    <a:pt x="170235" y="207320"/>
                  </a:lnTo>
                  <a:lnTo>
                    <a:pt x="169425" y="204667"/>
                  </a:lnTo>
                  <a:lnTo>
                    <a:pt x="169933" y="202100"/>
                  </a:lnTo>
                  <a:lnTo>
                    <a:pt x="171164" y="195800"/>
                  </a:lnTo>
                  <a:lnTo>
                    <a:pt x="164853" y="197020"/>
                  </a:lnTo>
                  <a:lnTo>
                    <a:pt x="162272" y="197517"/>
                  </a:lnTo>
                  <a:lnTo>
                    <a:pt x="159633" y="196714"/>
                  </a:lnTo>
                  <a:lnTo>
                    <a:pt x="157789" y="194860"/>
                  </a:lnTo>
                  <a:lnTo>
                    <a:pt x="130157" y="167226"/>
                  </a:lnTo>
                  <a:lnTo>
                    <a:pt x="120299" y="171619"/>
                  </a:lnTo>
                  <a:lnTo>
                    <a:pt x="110072" y="174758"/>
                  </a:lnTo>
                  <a:lnTo>
                    <a:pt x="99601" y="176642"/>
                  </a:lnTo>
                  <a:lnTo>
                    <a:pt x="89009" y="177270"/>
                  </a:lnTo>
                  <a:lnTo>
                    <a:pt x="71993" y="175640"/>
                  </a:lnTo>
                  <a:lnTo>
                    <a:pt x="26041" y="151235"/>
                  </a:lnTo>
                  <a:lnTo>
                    <a:pt x="0" y="88269"/>
                  </a:lnTo>
                  <a:lnTo>
                    <a:pt x="6510" y="54746"/>
                  </a:lnTo>
                  <a:lnTo>
                    <a:pt x="26041" y="25303"/>
                  </a:lnTo>
                  <a:lnTo>
                    <a:pt x="48233" y="9126"/>
                  </a:lnTo>
                  <a:lnTo>
                    <a:pt x="73758" y="579"/>
                  </a:lnTo>
                  <a:lnTo>
                    <a:pt x="100668" y="0"/>
                  </a:lnTo>
                  <a:lnTo>
                    <a:pt x="127017" y="7725"/>
                  </a:lnTo>
                  <a:lnTo>
                    <a:pt x="130942" y="9578"/>
                  </a:lnTo>
                  <a:lnTo>
                    <a:pt x="132633" y="14266"/>
                  </a:lnTo>
                  <a:lnTo>
                    <a:pt x="130779" y="18204"/>
                  </a:lnTo>
                  <a:lnTo>
                    <a:pt x="128921" y="22128"/>
                  </a:lnTo>
                  <a:lnTo>
                    <a:pt x="124223" y="23806"/>
                  </a:lnTo>
                  <a:lnTo>
                    <a:pt x="120299" y="21963"/>
                  </a:lnTo>
                  <a:lnTo>
                    <a:pt x="98610" y="15599"/>
                  </a:lnTo>
                  <a:lnTo>
                    <a:pt x="55442" y="23116"/>
                  </a:lnTo>
                  <a:lnTo>
                    <a:pt x="21092" y="60675"/>
                  </a:lnTo>
                  <a:lnTo>
                    <a:pt x="15734" y="88271"/>
                  </a:lnTo>
                  <a:lnTo>
                    <a:pt x="21092" y="115871"/>
                  </a:lnTo>
                  <a:lnTo>
                    <a:pt x="37165" y="140111"/>
                  </a:lnTo>
                  <a:lnTo>
                    <a:pt x="61406" y="156192"/>
                  </a:lnTo>
                  <a:lnTo>
                    <a:pt x="89005" y="161552"/>
                  </a:lnTo>
                  <a:lnTo>
                    <a:pt x="116603" y="156192"/>
                  </a:lnTo>
                  <a:lnTo>
                    <a:pt x="140837" y="140111"/>
                  </a:lnTo>
                  <a:lnTo>
                    <a:pt x="153600" y="122939"/>
                  </a:lnTo>
                  <a:lnTo>
                    <a:pt x="160770" y="103233"/>
                  </a:lnTo>
                  <a:lnTo>
                    <a:pt x="162075" y="82303"/>
                  </a:lnTo>
                  <a:lnTo>
                    <a:pt x="157243" y="61458"/>
                  </a:lnTo>
                  <a:lnTo>
                    <a:pt x="155655" y="57423"/>
                  </a:lnTo>
                  <a:lnTo>
                    <a:pt x="157650" y="52851"/>
                  </a:lnTo>
                  <a:lnTo>
                    <a:pt x="161704" y="51263"/>
                  </a:lnTo>
                  <a:lnTo>
                    <a:pt x="165738" y="49676"/>
                  </a:lnTo>
                  <a:lnTo>
                    <a:pt x="170310" y="51670"/>
                  </a:lnTo>
                  <a:lnTo>
                    <a:pt x="171888" y="55706"/>
                  </a:lnTo>
                  <a:lnTo>
                    <a:pt x="176959" y="74356"/>
                  </a:lnTo>
                  <a:lnTo>
                    <a:pt x="177903" y="93286"/>
                  </a:lnTo>
                  <a:lnTo>
                    <a:pt x="174858" y="111854"/>
                  </a:lnTo>
                  <a:lnTo>
                    <a:pt x="167963" y="129419"/>
                  </a:lnTo>
                  <a:lnTo>
                    <a:pt x="207027" y="168497"/>
                  </a:lnTo>
                  <a:lnTo>
                    <a:pt x="210116" y="171568"/>
                  </a:lnTo>
                  <a:lnTo>
                    <a:pt x="210116" y="176546"/>
                  </a:lnTo>
                  <a:lnTo>
                    <a:pt x="207027" y="179621"/>
                  </a:lnTo>
                  <a:lnTo>
                    <a:pt x="203956" y="182696"/>
                  </a:lnTo>
                  <a:lnTo>
                    <a:pt x="198988" y="182696"/>
                  </a:lnTo>
                  <a:lnTo>
                    <a:pt x="195914" y="179621"/>
                  </a:lnTo>
                  <a:lnTo>
                    <a:pt x="159745" y="143451"/>
                  </a:lnTo>
                  <a:lnTo>
                    <a:pt x="151987" y="151200"/>
                  </a:lnTo>
                  <a:lnTo>
                    <a:pt x="144189" y="159008"/>
                  </a:lnTo>
                  <a:lnTo>
                    <a:pt x="165944" y="180777"/>
                  </a:lnTo>
                  <a:lnTo>
                    <a:pt x="179609" y="178110"/>
                  </a:lnTo>
                  <a:lnTo>
                    <a:pt x="182187" y="177627"/>
                  </a:lnTo>
                  <a:lnTo>
                    <a:pt x="184829" y="178426"/>
                  </a:lnTo>
                  <a:lnTo>
                    <a:pt x="186669" y="180280"/>
                  </a:lnTo>
                  <a:lnTo>
                    <a:pt x="188523" y="182134"/>
                  </a:lnTo>
                  <a:lnTo>
                    <a:pt x="189326" y="184776"/>
                  </a:lnTo>
                  <a:lnTo>
                    <a:pt x="188829" y="187343"/>
                  </a:lnTo>
                  <a:lnTo>
                    <a:pt x="186176" y="200994"/>
                  </a:lnTo>
                  <a:lnTo>
                    <a:pt x="212147" y="226979"/>
                  </a:lnTo>
                  <a:lnTo>
                    <a:pt x="225798" y="224326"/>
                  </a:lnTo>
                  <a:lnTo>
                    <a:pt x="228375" y="223818"/>
                  </a:lnTo>
                  <a:lnTo>
                    <a:pt x="231032" y="224629"/>
                  </a:lnTo>
                  <a:lnTo>
                    <a:pt x="232872" y="226483"/>
                  </a:lnTo>
                  <a:lnTo>
                    <a:pt x="234726" y="228326"/>
                  </a:lnTo>
                  <a:lnTo>
                    <a:pt x="235529" y="230979"/>
                  </a:lnTo>
                  <a:lnTo>
                    <a:pt x="235046" y="233545"/>
                  </a:lnTo>
                  <a:lnTo>
                    <a:pt x="232378" y="247212"/>
                  </a:lnTo>
                  <a:lnTo>
                    <a:pt x="243909" y="258728"/>
                  </a:lnTo>
                  <a:lnTo>
                    <a:pt x="244441" y="258185"/>
                  </a:lnTo>
                  <a:lnTo>
                    <a:pt x="246372" y="256254"/>
                  </a:lnTo>
                  <a:lnTo>
                    <a:pt x="249180" y="255465"/>
                  </a:lnTo>
                  <a:lnTo>
                    <a:pt x="251821" y="256089"/>
                  </a:lnTo>
                  <a:lnTo>
                    <a:pt x="263836" y="258944"/>
                  </a:lnTo>
                  <a:lnTo>
                    <a:pt x="266693" y="259606"/>
                  </a:lnTo>
                  <a:lnTo>
                    <a:pt x="268930" y="261827"/>
                  </a:lnTo>
                  <a:lnTo>
                    <a:pt x="269638" y="264672"/>
                  </a:lnTo>
                  <a:lnTo>
                    <a:pt x="272752" y="276930"/>
                  </a:lnTo>
                  <a:lnTo>
                    <a:pt x="273425" y="279608"/>
                  </a:lnTo>
                  <a:lnTo>
                    <a:pt x="272637" y="282452"/>
                  </a:lnTo>
                  <a:lnTo>
                    <a:pt x="270682" y="284420"/>
                  </a:lnTo>
                  <a:lnTo>
                    <a:pt x="270135" y="284968"/>
                  </a:lnTo>
                  <a:lnTo>
                    <a:pt x="292981" y="307814"/>
                  </a:lnTo>
                  <a:lnTo>
                    <a:pt x="308540" y="307814"/>
                  </a:lnTo>
                  <a:lnTo>
                    <a:pt x="308540" y="292257"/>
                  </a:lnTo>
                  <a:lnTo>
                    <a:pt x="232656" y="216362"/>
                  </a:lnTo>
                  <a:lnTo>
                    <a:pt x="229585" y="213289"/>
                  </a:lnTo>
                  <a:lnTo>
                    <a:pt x="229585" y="208309"/>
                  </a:lnTo>
                  <a:lnTo>
                    <a:pt x="232656" y="205236"/>
                  </a:lnTo>
                  <a:lnTo>
                    <a:pt x="235729" y="202165"/>
                  </a:lnTo>
                  <a:lnTo>
                    <a:pt x="240709" y="202165"/>
                  </a:lnTo>
                  <a:lnTo>
                    <a:pt x="243768" y="205236"/>
                  </a:lnTo>
                  <a:lnTo>
                    <a:pt x="321965" y="283431"/>
                  </a:lnTo>
                  <a:lnTo>
                    <a:pt x="323447" y="284918"/>
                  </a:lnTo>
                  <a:lnTo>
                    <a:pt x="324275" y="286912"/>
                  </a:lnTo>
                  <a:lnTo>
                    <a:pt x="324275" y="288992"/>
                  </a:lnTo>
                  <a:lnTo>
                    <a:pt x="324261" y="315676"/>
                  </a:lnTo>
                  <a:lnTo>
                    <a:pt x="324261" y="320017"/>
                  </a:lnTo>
                  <a:lnTo>
                    <a:pt x="320758" y="323549"/>
                  </a:lnTo>
                  <a:lnTo>
                    <a:pt x="316402" y="323549"/>
                  </a:lnTo>
                  <a:close/>
                </a:path>
                <a:path extrusionOk="0" h="323850" w="324485">
                  <a:moveTo>
                    <a:pt x="222737" y="203190"/>
                  </a:moveTo>
                  <a:lnTo>
                    <a:pt x="220732" y="203190"/>
                  </a:lnTo>
                  <a:lnTo>
                    <a:pt x="218713" y="202430"/>
                  </a:lnTo>
                  <a:lnTo>
                    <a:pt x="217190" y="200894"/>
                  </a:lnTo>
                  <a:lnTo>
                    <a:pt x="214292" y="198009"/>
                  </a:lnTo>
                  <a:lnTo>
                    <a:pt x="211217" y="194936"/>
                  </a:lnTo>
                  <a:lnTo>
                    <a:pt x="211217" y="189960"/>
                  </a:lnTo>
                  <a:lnTo>
                    <a:pt x="214292" y="186885"/>
                  </a:lnTo>
                  <a:lnTo>
                    <a:pt x="217366" y="183812"/>
                  </a:lnTo>
                  <a:lnTo>
                    <a:pt x="222345" y="183812"/>
                  </a:lnTo>
                  <a:lnTo>
                    <a:pt x="225419" y="186885"/>
                  </a:lnTo>
                  <a:lnTo>
                    <a:pt x="228314" y="189770"/>
                  </a:lnTo>
                  <a:lnTo>
                    <a:pt x="231374" y="192841"/>
                  </a:lnTo>
                  <a:lnTo>
                    <a:pt x="231374" y="197819"/>
                  </a:lnTo>
                  <a:lnTo>
                    <a:pt x="228314" y="200894"/>
                  </a:lnTo>
                  <a:lnTo>
                    <a:pt x="226777" y="202430"/>
                  </a:lnTo>
                  <a:lnTo>
                    <a:pt x="224756" y="203190"/>
                  </a:lnTo>
                  <a:lnTo>
                    <a:pt x="222737" y="203190"/>
                  </a:lnTo>
                  <a:close/>
                </a:path>
              </a:pathLst>
            </a:custGeom>
            <a:noFill/>
            <a:ln cap="flat" cmpd="sng" w="9525">
              <a:solidFill>
                <a:srgbClr val="E02C2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03" name="Google Shape;403;p1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076861" y="8781475"/>
              <a:ext cx="72922" cy="72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19"/>
            <p:cNvSpPr/>
            <p:nvPr/>
          </p:nvSpPr>
          <p:spPr>
            <a:xfrm>
              <a:off x="1932998" y="8637600"/>
              <a:ext cx="540385" cy="540385"/>
            </a:xfrm>
            <a:custGeom>
              <a:rect b="b" l="l" r="r" t="t"/>
              <a:pathLst>
                <a:path extrusionOk="0" h="540384" w="540385">
                  <a:moveTo>
                    <a:pt x="270169" y="540335"/>
                  </a:moveTo>
                  <a:lnTo>
                    <a:pt x="318733" y="535982"/>
                  </a:lnTo>
                  <a:lnTo>
                    <a:pt x="364440" y="523433"/>
                  </a:lnTo>
                  <a:lnTo>
                    <a:pt x="406528" y="503450"/>
                  </a:lnTo>
                  <a:lnTo>
                    <a:pt x="444235" y="476797"/>
                  </a:lnTo>
                  <a:lnTo>
                    <a:pt x="476796" y="444235"/>
                  </a:lnTo>
                  <a:lnTo>
                    <a:pt x="503449" y="406529"/>
                  </a:lnTo>
                  <a:lnTo>
                    <a:pt x="523432" y="364440"/>
                  </a:lnTo>
                  <a:lnTo>
                    <a:pt x="535981" y="318733"/>
                  </a:lnTo>
                  <a:lnTo>
                    <a:pt x="540334" y="270169"/>
                  </a:lnTo>
                  <a:lnTo>
                    <a:pt x="535981" y="221605"/>
                  </a:lnTo>
                  <a:lnTo>
                    <a:pt x="523432" y="175898"/>
                  </a:lnTo>
                  <a:lnTo>
                    <a:pt x="503449" y="133809"/>
                  </a:lnTo>
                  <a:lnTo>
                    <a:pt x="476796" y="96102"/>
                  </a:lnTo>
                  <a:lnTo>
                    <a:pt x="444235" y="63539"/>
                  </a:lnTo>
                  <a:lnTo>
                    <a:pt x="406528" y="36885"/>
                  </a:lnTo>
                  <a:lnTo>
                    <a:pt x="364440" y="16902"/>
                  </a:lnTo>
                  <a:lnTo>
                    <a:pt x="318733" y="4352"/>
                  </a:lnTo>
                  <a:lnTo>
                    <a:pt x="270169" y="0"/>
                  </a:lnTo>
                  <a:lnTo>
                    <a:pt x="221605" y="4352"/>
                  </a:lnTo>
                  <a:lnTo>
                    <a:pt x="175897" y="16902"/>
                  </a:lnTo>
                  <a:lnTo>
                    <a:pt x="133808" y="36885"/>
                  </a:lnTo>
                  <a:lnTo>
                    <a:pt x="96101" y="63539"/>
                  </a:lnTo>
                  <a:lnTo>
                    <a:pt x="63539" y="96102"/>
                  </a:lnTo>
                  <a:lnTo>
                    <a:pt x="36885" y="133809"/>
                  </a:lnTo>
                  <a:lnTo>
                    <a:pt x="16902" y="175898"/>
                  </a:lnTo>
                  <a:lnTo>
                    <a:pt x="4352" y="221605"/>
                  </a:lnTo>
                  <a:lnTo>
                    <a:pt x="0" y="270169"/>
                  </a:lnTo>
                  <a:lnTo>
                    <a:pt x="4352" y="318733"/>
                  </a:lnTo>
                  <a:lnTo>
                    <a:pt x="16902" y="364440"/>
                  </a:lnTo>
                  <a:lnTo>
                    <a:pt x="36885" y="406529"/>
                  </a:lnTo>
                  <a:lnTo>
                    <a:pt x="63539" y="444235"/>
                  </a:lnTo>
                  <a:lnTo>
                    <a:pt x="96101" y="476797"/>
                  </a:lnTo>
                  <a:lnTo>
                    <a:pt x="133808" y="503450"/>
                  </a:lnTo>
                  <a:lnTo>
                    <a:pt x="175897" y="523433"/>
                  </a:lnTo>
                  <a:lnTo>
                    <a:pt x="221605" y="535982"/>
                  </a:lnTo>
                  <a:lnTo>
                    <a:pt x="270169" y="540335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405" name="Google Shape;405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70161" y="8939342"/>
            <a:ext cx="200836" cy="226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9218" y="9993750"/>
            <a:ext cx="149957" cy="108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7" name="Google Shape;407;p19"/>
          <p:cNvGraphicFramePr/>
          <p:nvPr/>
        </p:nvGraphicFramePr>
        <p:xfrm>
          <a:off x="2536150" y="49690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216025"/>
                <a:gridCol w="14078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9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8" name="Google Shape;408;p19"/>
          <p:cNvSpPr/>
          <p:nvPr/>
        </p:nvSpPr>
        <p:spPr>
          <a:xfrm>
            <a:off x="2592630" y="5103876"/>
            <a:ext cx="727710" cy="110489"/>
          </a:xfrm>
          <a:custGeom>
            <a:rect b="b" l="l" r="r" t="t"/>
            <a:pathLst>
              <a:path extrusionOk="0" h="110489" w="727710">
                <a:moveTo>
                  <a:pt x="69982" y="14933"/>
                </a:moveTo>
                <a:lnTo>
                  <a:pt x="43379" y="14933"/>
                </a:lnTo>
                <a:lnTo>
                  <a:pt x="47574" y="16535"/>
                </a:lnTo>
                <a:lnTo>
                  <a:pt x="53769" y="22936"/>
                </a:lnTo>
                <a:lnTo>
                  <a:pt x="55321" y="27327"/>
                </a:lnTo>
                <a:lnTo>
                  <a:pt x="55222" y="35863"/>
                </a:lnTo>
                <a:lnTo>
                  <a:pt x="55115" y="36854"/>
                </a:lnTo>
                <a:lnTo>
                  <a:pt x="54302" y="40410"/>
                </a:lnTo>
                <a:lnTo>
                  <a:pt x="53517" y="42163"/>
                </a:lnTo>
                <a:lnTo>
                  <a:pt x="50262" y="46987"/>
                </a:lnTo>
                <a:lnTo>
                  <a:pt x="48945" y="49022"/>
                </a:lnTo>
                <a:lnTo>
                  <a:pt x="33652" y="60371"/>
                </a:lnTo>
                <a:lnTo>
                  <a:pt x="27482" y="64516"/>
                </a:lnTo>
                <a:lnTo>
                  <a:pt x="759" y="98601"/>
                </a:lnTo>
                <a:lnTo>
                  <a:pt x="0" y="107745"/>
                </a:lnTo>
                <a:lnTo>
                  <a:pt x="72845" y="107745"/>
                </a:lnTo>
                <a:lnTo>
                  <a:pt x="72845" y="92351"/>
                </a:lnTo>
                <a:lnTo>
                  <a:pt x="20876" y="92351"/>
                </a:lnTo>
                <a:lnTo>
                  <a:pt x="23734" y="87580"/>
                </a:lnTo>
                <a:lnTo>
                  <a:pt x="28496" y="82408"/>
                </a:lnTo>
                <a:lnTo>
                  <a:pt x="35163" y="76835"/>
                </a:lnTo>
                <a:lnTo>
                  <a:pt x="43736" y="70863"/>
                </a:lnTo>
                <a:lnTo>
                  <a:pt x="51102" y="65887"/>
                </a:lnTo>
                <a:lnTo>
                  <a:pt x="54352" y="63652"/>
                </a:lnTo>
                <a:lnTo>
                  <a:pt x="72997" y="35863"/>
                </a:lnTo>
                <a:lnTo>
                  <a:pt x="72870" y="22038"/>
                </a:lnTo>
                <a:lnTo>
                  <a:pt x="69982" y="14933"/>
                </a:lnTo>
                <a:close/>
              </a:path>
              <a:path extrusionOk="0" h="110489" w="727710">
                <a:moveTo>
                  <a:pt x="38555" y="0"/>
                </a:moveTo>
                <a:lnTo>
                  <a:pt x="5162" y="22038"/>
                </a:lnTo>
                <a:lnTo>
                  <a:pt x="2743" y="40231"/>
                </a:lnTo>
                <a:lnTo>
                  <a:pt x="19659" y="40231"/>
                </a:lnTo>
                <a:lnTo>
                  <a:pt x="19759" y="37386"/>
                </a:lnTo>
                <a:lnTo>
                  <a:pt x="19936" y="34898"/>
                </a:lnTo>
                <a:lnTo>
                  <a:pt x="35049" y="14933"/>
                </a:lnTo>
                <a:lnTo>
                  <a:pt x="69982" y="14933"/>
                </a:lnTo>
                <a:lnTo>
                  <a:pt x="69847" y="14602"/>
                </a:lnTo>
                <a:lnTo>
                  <a:pt x="63550" y="8762"/>
                </a:lnTo>
                <a:lnTo>
                  <a:pt x="58444" y="4928"/>
                </a:lnTo>
                <a:lnTo>
                  <a:pt x="52577" y="2190"/>
                </a:lnTo>
                <a:lnTo>
                  <a:pt x="45947" y="547"/>
                </a:lnTo>
                <a:lnTo>
                  <a:pt x="38555" y="0"/>
                </a:lnTo>
                <a:close/>
              </a:path>
              <a:path extrusionOk="0" h="110489" w="727710">
                <a:moveTo>
                  <a:pt x="123289" y="151"/>
                </a:moveTo>
                <a:lnTo>
                  <a:pt x="91942" y="21992"/>
                </a:lnTo>
                <a:lnTo>
                  <a:pt x="86816" y="56233"/>
                </a:lnTo>
                <a:lnTo>
                  <a:pt x="89037" y="79103"/>
                </a:lnTo>
                <a:lnTo>
                  <a:pt x="96009" y="96201"/>
                </a:lnTo>
                <a:lnTo>
                  <a:pt x="107629" y="106459"/>
                </a:lnTo>
                <a:lnTo>
                  <a:pt x="123897" y="109879"/>
                </a:lnTo>
                <a:lnTo>
                  <a:pt x="132345" y="109012"/>
                </a:lnTo>
                <a:lnTo>
                  <a:pt x="139708" y="106412"/>
                </a:lnTo>
                <a:lnTo>
                  <a:pt x="145986" y="102078"/>
                </a:lnTo>
                <a:lnTo>
                  <a:pt x="151178" y="96009"/>
                </a:lnTo>
                <a:lnTo>
                  <a:pt x="151498" y="95401"/>
                </a:lnTo>
                <a:lnTo>
                  <a:pt x="116939" y="95401"/>
                </a:lnTo>
                <a:lnTo>
                  <a:pt x="111984" y="92301"/>
                </a:lnTo>
                <a:lnTo>
                  <a:pt x="104297" y="49349"/>
                </a:lnTo>
                <a:lnTo>
                  <a:pt x="104493" y="44777"/>
                </a:lnTo>
                <a:lnTo>
                  <a:pt x="120394" y="14781"/>
                </a:lnTo>
                <a:lnTo>
                  <a:pt x="151499" y="14781"/>
                </a:lnTo>
                <a:lnTo>
                  <a:pt x="151177" y="13981"/>
                </a:lnTo>
                <a:lnTo>
                  <a:pt x="139557" y="3608"/>
                </a:lnTo>
                <a:lnTo>
                  <a:pt x="123289" y="151"/>
                </a:lnTo>
                <a:close/>
              </a:path>
              <a:path extrusionOk="0" h="110489" w="727710">
                <a:moveTo>
                  <a:pt x="151499" y="14781"/>
                </a:moveTo>
                <a:lnTo>
                  <a:pt x="126589" y="14781"/>
                </a:lnTo>
                <a:lnTo>
                  <a:pt x="129332" y="15415"/>
                </a:lnTo>
                <a:lnTo>
                  <a:pt x="134006" y="17957"/>
                </a:lnTo>
                <a:lnTo>
                  <a:pt x="142822" y="63627"/>
                </a:lnTo>
                <a:lnTo>
                  <a:pt x="142667" y="66013"/>
                </a:lnTo>
                <a:lnTo>
                  <a:pt x="126389" y="95401"/>
                </a:lnTo>
                <a:lnTo>
                  <a:pt x="151498" y="95401"/>
                </a:lnTo>
                <a:lnTo>
                  <a:pt x="160350" y="58115"/>
                </a:lnTo>
                <a:lnTo>
                  <a:pt x="160444" y="55167"/>
                </a:lnTo>
                <a:lnTo>
                  <a:pt x="158149" y="31269"/>
                </a:lnTo>
                <a:lnTo>
                  <a:pt x="151499" y="14781"/>
                </a:lnTo>
                <a:close/>
              </a:path>
              <a:path extrusionOk="0" h="110489" w="727710">
                <a:moveTo>
                  <a:pt x="223415" y="457"/>
                </a:moveTo>
                <a:lnTo>
                  <a:pt x="209393" y="457"/>
                </a:lnTo>
                <a:lnTo>
                  <a:pt x="206193" y="9524"/>
                </a:lnTo>
                <a:lnTo>
                  <a:pt x="199944" y="16001"/>
                </a:lnTo>
                <a:lnTo>
                  <a:pt x="190648" y="19887"/>
                </a:lnTo>
                <a:lnTo>
                  <a:pt x="178304" y="21182"/>
                </a:lnTo>
                <a:lnTo>
                  <a:pt x="178304" y="33983"/>
                </a:lnTo>
                <a:lnTo>
                  <a:pt x="204821" y="33983"/>
                </a:lnTo>
                <a:lnTo>
                  <a:pt x="204821" y="107745"/>
                </a:lnTo>
                <a:lnTo>
                  <a:pt x="223415" y="107745"/>
                </a:lnTo>
                <a:lnTo>
                  <a:pt x="223415" y="457"/>
                </a:lnTo>
                <a:close/>
              </a:path>
              <a:path extrusionOk="0" h="110489" w="727710">
                <a:moveTo>
                  <a:pt x="272181" y="77417"/>
                </a:moveTo>
                <a:lnTo>
                  <a:pt x="254958" y="77417"/>
                </a:lnTo>
                <a:lnTo>
                  <a:pt x="255840" y="84432"/>
                </a:lnTo>
                <a:lnTo>
                  <a:pt x="291077" y="109725"/>
                </a:lnTo>
                <a:lnTo>
                  <a:pt x="299080" y="109059"/>
                </a:lnTo>
                <a:lnTo>
                  <a:pt x="306319" y="107059"/>
                </a:lnTo>
                <a:lnTo>
                  <a:pt x="312796" y="103726"/>
                </a:lnTo>
                <a:lnTo>
                  <a:pt x="318509" y="99058"/>
                </a:lnTo>
                <a:lnTo>
                  <a:pt x="321491" y="95401"/>
                </a:lnTo>
                <a:lnTo>
                  <a:pt x="286150" y="95401"/>
                </a:lnTo>
                <a:lnTo>
                  <a:pt x="281682" y="93772"/>
                </a:lnTo>
                <a:lnTo>
                  <a:pt x="274568" y="87271"/>
                </a:lnTo>
                <a:lnTo>
                  <a:pt x="272587" y="82904"/>
                </a:lnTo>
                <a:lnTo>
                  <a:pt x="272181" y="77417"/>
                </a:lnTo>
                <a:close/>
              </a:path>
              <a:path extrusionOk="0" h="110489" w="727710">
                <a:moveTo>
                  <a:pt x="322977" y="49985"/>
                </a:moveTo>
                <a:lnTo>
                  <a:pt x="297529" y="49985"/>
                </a:lnTo>
                <a:lnTo>
                  <a:pt x="302458" y="51941"/>
                </a:lnTo>
                <a:lnTo>
                  <a:pt x="309571" y="59763"/>
                </a:lnTo>
                <a:lnTo>
                  <a:pt x="311349" y="65275"/>
                </a:lnTo>
                <a:lnTo>
                  <a:pt x="311349" y="79703"/>
                </a:lnTo>
                <a:lnTo>
                  <a:pt x="309620" y="85366"/>
                </a:lnTo>
                <a:lnTo>
                  <a:pt x="302713" y="93395"/>
                </a:lnTo>
                <a:lnTo>
                  <a:pt x="297835" y="95401"/>
                </a:lnTo>
                <a:lnTo>
                  <a:pt x="321491" y="95401"/>
                </a:lnTo>
                <a:lnTo>
                  <a:pt x="323177" y="93332"/>
                </a:lnTo>
                <a:lnTo>
                  <a:pt x="326510" y="86827"/>
                </a:lnTo>
                <a:lnTo>
                  <a:pt x="328510" y="79541"/>
                </a:lnTo>
                <a:lnTo>
                  <a:pt x="329176" y="71474"/>
                </a:lnTo>
                <a:lnTo>
                  <a:pt x="328605" y="64006"/>
                </a:lnTo>
                <a:lnTo>
                  <a:pt x="326891" y="57300"/>
                </a:lnTo>
                <a:lnTo>
                  <a:pt x="324035" y="51356"/>
                </a:lnTo>
                <a:lnTo>
                  <a:pt x="322977" y="49985"/>
                </a:lnTo>
                <a:close/>
              </a:path>
              <a:path extrusionOk="0" h="110489" w="727710">
                <a:moveTo>
                  <a:pt x="323387" y="1675"/>
                </a:moveTo>
                <a:lnTo>
                  <a:pt x="268372" y="1675"/>
                </a:lnTo>
                <a:lnTo>
                  <a:pt x="258159" y="59129"/>
                </a:lnTo>
                <a:lnTo>
                  <a:pt x="273401" y="59587"/>
                </a:lnTo>
                <a:lnTo>
                  <a:pt x="277667" y="53186"/>
                </a:lnTo>
                <a:lnTo>
                  <a:pt x="283611" y="49985"/>
                </a:lnTo>
                <a:lnTo>
                  <a:pt x="322977" y="49985"/>
                </a:lnTo>
                <a:lnTo>
                  <a:pt x="320036" y="46174"/>
                </a:lnTo>
                <a:lnTo>
                  <a:pt x="317714" y="44194"/>
                </a:lnTo>
                <a:lnTo>
                  <a:pt x="275990" y="44194"/>
                </a:lnTo>
                <a:lnTo>
                  <a:pt x="280868" y="16762"/>
                </a:lnTo>
                <a:lnTo>
                  <a:pt x="323387" y="16762"/>
                </a:lnTo>
                <a:lnTo>
                  <a:pt x="323387" y="1675"/>
                </a:lnTo>
                <a:close/>
              </a:path>
              <a:path extrusionOk="0" h="110489" w="727710">
                <a:moveTo>
                  <a:pt x="296106" y="36573"/>
                </a:moveTo>
                <a:lnTo>
                  <a:pt x="287470" y="36573"/>
                </a:lnTo>
                <a:lnTo>
                  <a:pt x="280767" y="39114"/>
                </a:lnTo>
                <a:lnTo>
                  <a:pt x="275990" y="44194"/>
                </a:lnTo>
                <a:lnTo>
                  <a:pt x="317714" y="44194"/>
                </a:lnTo>
                <a:lnTo>
                  <a:pt x="315110" y="41974"/>
                </a:lnTo>
                <a:lnTo>
                  <a:pt x="309480" y="38973"/>
                </a:lnTo>
                <a:lnTo>
                  <a:pt x="303146" y="37173"/>
                </a:lnTo>
                <a:lnTo>
                  <a:pt x="296106" y="36573"/>
                </a:lnTo>
                <a:close/>
              </a:path>
              <a:path extrusionOk="0" h="110489" w="727710">
                <a:moveTo>
                  <a:pt x="387395" y="57758"/>
                </a:moveTo>
                <a:lnTo>
                  <a:pt x="342741" y="57758"/>
                </a:lnTo>
                <a:lnTo>
                  <a:pt x="342741" y="73912"/>
                </a:lnTo>
                <a:lnTo>
                  <a:pt x="387395" y="73912"/>
                </a:lnTo>
                <a:lnTo>
                  <a:pt x="387395" y="57758"/>
                </a:lnTo>
                <a:close/>
              </a:path>
              <a:path extrusionOk="0" h="110489" w="727710">
                <a:moveTo>
                  <a:pt x="468199" y="14933"/>
                </a:moveTo>
                <a:lnTo>
                  <a:pt x="441598" y="14933"/>
                </a:lnTo>
                <a:lnTo>
                  <a:pt x="445791" y="16535"/>
                </a:lnTo>
                <a:lnTo>
                  <a:pt x="451986" y="22936"/>
                </a:lnTo>
                <a:lnTo>
                  <a:pt x="453538" y="27327"/>
                </a:lnTo>
                <a:lnTo>
                  <a:pt x="453440" y="35863"/>
                </a:lnTo>
                <a:lnTo>
                  <a:pt x="453334" y="36854"/>
                </a:lnTo>
                <a:lnTo>
                  <a:pt x="452520" y="40410"/>
                </a:lnTo>
                <a:lnTo>
                  <a:pt x="451735" y="42163"/>
                </a:lnTo>
                <a:lnTo>
                  <a:pt x="448480" y="46987"/>
                </a:lnTo>
                <a:lnTo>
                  <a:pt x="447163" y="49022"/>
                </a:lnTo>
                <a:lnTo>
                  <a:pt x="431869" y="60371"/>
                </a:lnTo>
                <a:lnTo>
                  <a:pt x="425700" y="64516"/>
                </a:lnTo>
                <a:lnTo>
                  <a:pt x="398976" y="98601"/>
                </a:lnTo>
                <a:lnTo>
                  <a:pt x="398217" y="107745"/>
                </a:lnTo>
                <a:lnTo>
                  <a:pt x="471063" y="107745"/>
                </a:lnTo>
                <a:lnTo>
                  <a:pt x="471063" y="92351"/>
                </a:lnTo>
                <a:lnTo>
                  <a:pt x="419093" y="92351"/>
                </a:lnTo>
                <a:lnTo>
                  <a:pt x="421951" y="87580"/>
                </a:lnTo>
                <a:lnTo>
                  <a:pt x="426714" y="82408"/>
                </a:lnTo>
                <a:lnTo>
                  <a:pt x="433381" y="76835"/>
                </a:lnTo>
                <a:lnTo>
                  <a:pt x="441953" y="70863"/>
                </a:lnTo>
                <a:lnTo>
                  <a:pt x="452570" y="63652"/>
                </a:lnTo>
                <a:lnTo>
                  <a:pt x="455061" y="61668"/>
                </a:lnTo>
                <a:lnTo>
                  <a:pt x="471214" y="35863"/>
                </a:lnTo>
                <a:lnTo>
                  <a:pt x="471088" y="22038"/>
                </a:lnTo>
                <a:lnTo>
                  <a:pt x="468199" y="14933"/>
                </a:lnTo>
                <a:close/>
              </a:path>
              <a:path extrusionOk="0" h="110489" w="727710">
                <a:moveTo>
                  <a:pt x="436773" y="0"/>
                </a:moveTo>
                <a:lnTo>
                  <a:pt x="403379" y="22038"/>
                </a:lnTo>
                <a:lnTo>
                  <a:pt x="400960" y="40231"/>
                </a:lnTo>
                <a:lnTo>
                  <a:pt x="417876" y="40231"/>
                </a:lnTo>
                <a:lnTo>
                  <a:pt x="417977" y="37386"/>
                </a:lnTo>
                <a:lnTo>
                  <a:pt x="418153" y="34898"/>
                </a:lnTo>
                <a:lnTo>
                  <a:pt x="433266" y="14933"/>
                </a:lnTo>
                <a:lnTo>
                  <a:pt x="468199" y="14933"/>
                </a:lnTo>
                <a:lnTo>
                  <a:pt x="468064" y="14602"/>
                </a:lnTo>
                <a:lnTo>
                  <a:pt x="461768" y="8762"/>
                </a:lnTo>
                <a:lnTo>
                  <a:pt x="456662" y="4928"/>
                </a:lnTo>
                <a:lnTo>
                  <a:pt x="450794" y="2190"/>
                </a:lnTo>
                <a:lnTo>
                  <a:pt x="444165" y="547"/>
                </a:lnTo>
                <a:lnTo>
                  <a:pt x="436773" y="0"/>
                </a:lnTo>
                <a:close/>
              </a:path>
              <a:path extrusionOk="0" h="110489" w="727710">
                <a:moveTo>
                  <a:pt x="521506" y="151"/>
                </a:moveTo>
                <a:lnTo>
                  <a:pt x="490159" y="21992"/>
                </a:lnTo>
                <a:lnTo>
                  <a:pt x="485033" y="56233"/>
                </a:lnTo>
                <a:lnTo>
                  <a:pt x="487254" y="79103"/>
                </a:lnTo>
                <a:lnTo>
                  <a:pt x="494226" y="96201"/>
                </a:lnTo>
                <a:lnTo>
                  <a:pt x="505846" y="106459"/>
                </a:lnTo>
                <a:lnTo>
                  <a:pt x="522114" y="109879"/>
                </a:lnTo>
                <a:lnTo>
                  <a:pt x="530563" y="109012"/>
                </a:lnTo>
                <a:lnTo>
                  <a:pt x="537926" y="106412"/>
                </a:lnTo>
                <a:lnTo>
                  <a:pt x="544203" y="102078"/>
                </a:lnTo>
                <a:lnTo>
                  <a:pt x="549395" y="96009"/>
                </a:lnTo>
                <a:lnTo>
                  <a:pt x="549715" y="95401"/>
                </a:lnTo>
                <a:lnTo>
                  <a:pt x="515156" y="95401"/>
                </a:lnTo>
                <a:lnTo>
                  <a:pt x="510202" y="92301"/>
                </a:lnTo>
                <a:lnTo>
                  <a:pt x="502514" y="49349"/>
                </a:lnTo>
                <a:lnTo>
                  <a:pt x="502711" y="44777"/>
                </a:lnTo>
                <a:lnTo>
                  <a:pt x="518612" y="14781"/>
                </a:lnTo>
                <a:lnTo>
                  <a:pt x="549717" y="14781"/>
                </a:lnTo>
                <a:lnTo>
                  <a:pt x="549395" y="13981"/>
                </a:lnTo>
                <a:lnTo>
                  <a:pt x="537774" y="3608"/>
                </a:lnTo>
                <a:lnTo>
                  <a:pt x="521506" y="151"/>
                </a:lnTo>
                <a:close/>
              </a:path>
              <a:path extrusionOk="0" h="110489" w="727710">
                <a:moveTo>
                  <a:pt x="549717" y="14781"/>
                </a:moveTo>
                <a:lnTo>
                  <a:pt x="524808" y="14781"/>
                </a:lnTo>
                <a:lnTo>
                  <a:pt x="527551" y="15415"/>
                </a:lnTo>
                <a:lnTo>
                  <a:pt x="532223" y="17957"/>
                </a:lnTo>
                <a:lnTo>
                  <a:pt x="541040" y="63627"/>
                </a:lnTo>
                <a:lnTo>
                  <a:pt x="540885" y="66013"/>
                </a:lnTo>
                <a:lnTo>
                  <a:pt x="524606" y="95401"/>
                </a:lnTo>
                <a:lnTo>
                  <a:pt x="549715" y="95401"/>
                </a:lnTo>
                <a:lnTo>
                  <a:pt x="558568" y="58115"/>
                </a:lnTo>
                <a:lnTo>
                  <a:pt x="558661" y="55167"/>
                </a:lnTo>
                <a:lnTo>
                  <a:pt x="556366" y="31269"/>
                </a:lnTo>
                <a:lnTo>
                  <a:pt x="549717" y="14781"/>
                </a:lnTo>
                <a:close/>
              </a:path>
              <a:path extrusionOk="0" h="110489" w="727710">
                <a:moveTo>
                  <a:pt x="621633" y="457"/>
                </a:moveTo>
                <a:lnTo>
                  <a:pt x="607611" y="457"/>
                </a:lnTo>
                <a:lnTo>
                  <a:pt x="604410" y="9524"/>
                </a:lnTo>
                <a:lnTo>
                  <a:pt x="598161" y="16001"/>
                </a:lnTo>
                <a:lnTo>
                  <a:pt x="588865" y="19887"/>
                </a:lnTo>
                <a:lnTo>
                  <a:pt x="576521" y="21182"/>
                </a:lnTo>
                <a:lnTo>
                  <a:pt x="576521" y="33983"/>
                </a:lnTo>
                <a:lnTo>
                  <a:pt x="603039" y="33983"/>
                </a:lnTo>
                <a:lnTo>
                  <a:pt x="603039" y="107745"/>
                </a:lnTo>
                <a:lnTo>
                  <a:pt x="621633" y="107745"/>
                </a:lnTo>
                <a:lnTo>
                  <a:pt x="621633" y="457"/>
                </a:lnTo>
                <a:close/>
              </a:path>
              <a:path extrusionOk="0" h="110489" w="727710">
                <a:moveTo>
                  <a:pt x="727242" y="1675"/>
                </a:moveTo>
                <a:lnTo>
                  <a:pt x="654547" y="1675"/>
                </a:lnTo>
                <a:lnTo>
                  <a:pt x="654547" y="17677"/>
                </a:lnTo>
                <a:lnTo>
                  <a:pt x="710023" y="17677"/>
                </a:lnTo>
                <a:lnTo>
                  <a:pt x="702269" y="25882"/>
                </a:lnTo>
                <a:lnTo>
                  <a:pt x="681979" y="59357"/>
                </a:lnTo>
                <a:lnTo>
                  <a:pt x="670352" y="96604"/>
                </a:lnTo>
                <a:lnTo>
                  <a:pt x="669333" y="107745"/>
                </a:lnTo>
                <a:lnTo>
                  <a:pt x="688380" y="107745"/>
                </a:lnTo>
                <a:lnTo>
                  <a:pt x="689448" y="95624"/>
                </a:lnTo>
                <a:lnTo>
                  <a:pt x="691735" y="83342"/>
                </a:lnTo>
                <a:lnTo>
                  <a:pt x="705670" y="46151"/>
                </a:lnTo>
                <a:lnTo>
                  <a:pt x="727242" y="16305"/>
                </a:lnTo>
                <a:lnTo>
                  <a:pt x="727242" y="167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09" name="Google Shape;409;p19"/>
          <p:cNvSpPr/>
          <p:nvPr/>
        </p:nvSpPr>
        <p:spPr>
          <a:xfrm>
            <a:off x="4230027" y="5093642"/>
            <a:ext cx="460375" cy="130810"/>
          </a:xfrm>
          <a:custGeom>
            <a:rect b="b" l="l" r="r" t="t"/>
            <a:pathLst>
              <a:path extrusionOk="0" h="130810" w="460375">
                <a:moveTo>
                  <a:pt x="65620" y="20739"/>
                </a:moveTo>
                <a:lnTo>
                  <a:pt x="63995" y="16891"/>
                </a:lnTo>
                <a:lnTo>
                  <a:pt x="63131" y="14820"/>
                </a:lnTo>
                <a:lnTo>
                  <a:pt x="58166" y="9588"/>
                </a:lnTo>
                <a:lnTo>
                  <a:pt x="53276" y="5397"/>
                </a:lnTo>
                <a:lnTo>
                  <a:pt x="47650" y="2400"/>
                </a:lnTo>
                <a:lnTo>
                  <a:pt x="41275" y="609"/>
                </a:lnTo>
                <a:lnTo>
                  <a:pt x="34163" y="0"/>
                </a:lnTo>
                <a:lnTo>
                  <a:pt x="28346" y="0"/>
                </a:lnTo>
                <a:lnTo>
                  <a:pt x="1485" y="27927"/>
                </a:lnTo>
                <a:lnTo>
                  <a:pt x="20142" y="31115"/>
                </a:lnTo>
                <a:lnTo>
                  <a:pt x="20688" y="26466"/>
                </a:lnTo>
                <a:lnTo>
                  <a:pt x="22174" y="22936"/>
                </a:lnTo>
                <a:lnTo>
                  <a:pt x="27076" y="18097"/>
                </a:lnTo>
                <a:lnTo>
                  <a:pt x="30048" y="16891"/>
                </a:lnTo>
                <a:lnTo>
                  <a:pt x="37058" y="16891"/>
                </a:lnTo>
                <a:lnTo>
                  <a:pt x="39865" y="17957"/>
                </a:lnTo>
                <a:lnTo>
                  <a:pt x="44119" y="22225"/>
                </a:lnTo>
                <a:lnTo>
                  <a:pt x="45173" y="25069"/>
                </a:lnTo>
                <a:lnTo>
                  <a:pt x="45173" y="32867"/>
                </a:lnTo>
                <a:lnTo>
                  <a:pt x="43751" y="36245"/>
                </a:lnTo>
                <a:lnTo>
                  <a:pt x="37973" y="41313"/>
                </a:lnTo>
                <a:lnTo>
                  <a:pt x="34315" y="42367"/>
                </a:lnTo>
                <a:lnTo>
                  <a:pt x="59575" y="42367"/>
                </a:lnTo>
                <a:lnTo>
                  <a:pt x="61798" y="39928"/>
                </a:lnTo>
                <a:lnTo>
                  <a:pt x="64668" y="33985"/>
                </a:lnTo>
                <a:lnTo>
                  <a:pt x="65532" y="27927"/>
                </a:lnTo>
                <a:lnTo>
                  <a:pt x="65620" y="20739"/>
                </a:lnTo>
                <a:close/>
              </a:path>
              <a:path extrusionOk="0" h="130810" w="460375">
                <a:moveTo>
                  <a:pt x="70358" y="68491"/>
                </a:moveTo>
                <a:lnTo>
                  <a:pt x="50342" y="49695"/>
                </a:lnTo>
                <a:lnTo>
                  <a:pt x="57023" y="45173"/>
                </a:lnTo>
                <a:lnTo>
                  <a:pt x="59448" y="42519"/>
                </a:lnTo>
                <a:lnTo>
                  <a:pt x="33794" y="42519"/>
                </a:lnTo>
                <a:lnTo>
                  <a:pt x="28295" y="42519"/>
                </a:lnTo>
                <a:lnTo>
                  <a:pt x="26073" y="58851"/>
                </a:lnTo>
                <a:lnTo>
                  <a:pt x="29679" y="57848"/>
                </a:lnTo>
                <a:lnTo>
                  <a:pt x="32753" y="57327"/>
                </a:lnTo>
                <a:lnTo>
                  <a:pt x="39306" y="57327"/>
                </a:lnTo>
                <a:lnTo>
                  <a:pt x="42633" y="58826"/>
                </a:lnTo>
                <a:lnTo>
                  <a:pt x="48107" y="64808"/>
                </a:lnTo>
                <a:lnTo>
                  <a:pt x="49479" y="68884"/>
                </a:lnTo>
                <a:lnTo>
                  <a:pt x="49479" y="79425"/>
                </a:lnTo>
                <a:lnTo>
                  <a:pt x="48044" y="83718"/>
                </a:lnTo>
                <a:lnTo>
                  <a:pt x="42341" y="90093"/>
                </a:lnTo>
                <a:lnTo>
                  <a:pt x="38836" y="91694"/>
                </a:lnTo>
                <a:lnTo>
                  <a:pt x="30784" y="91694"/>
                </a:lnTo>
                <a:lnTo>
                  <a:pt x="27482" y="90360"/>
                </a:lnTo>
                <a:lnTo>
                  <a:pt x="21996" y="85026"/>
                </a:lnTo>
                <a:lnTo>
                  <a:pt x="20320" y="81178"/>
                </a:lnTo>
                <a:lnTo>
                  <a:pt x="19697" y="76136"/>
                </a:lnTo>
                <a:lnTo>
                  <a:pt x="0" y="78536"/>
                </a:lnTo>
                <a:lnTo>
                  <a:pt x="1016" y="87490"/>
                </a:lnTo>
                <a:lnTo>
                  <a:pt x="4673" y="94729"/>
                </a:lnTo>
                <a:lnTo>
                  <a:pt x="17284" y="105816"/>
                </a:lnTo>
                <a:lnTo>
                  <a:pt x="25234" y="108572"/>
                </a:lnTo>
                <a:lnTo>
                  <a:pt x="34810" y="108572"/>
                </a:lnTo>
                <a:lnTo>
                  <a:pt x="67805" y="87845"/>
                </a:lnTo>
                <a:lnTo>
                  <a:pt x="70243" y="76136"/>
                </a:lnTo>
                <a:lnTo>
                  <a:pt x="70358" y="68491"/>
                </a:lnTo>
                <a:close/>
              </a:path>
              <a:path extrusionOk="0" h="130810" w="460375">
                <a:moveTo>
                  <a:pt x="147993" y="20739"/>
                </a:moveTo>
                <a:lnTo>
                  <a:pt x="116547" y="0"/>
                </a:lnTo>
                <a:lnTo>
                  <a:pt x="110718" y="0"/>
                </a:lnTo>
                <a:lnTo>
                  <a:pt x="83858" y="27927"/>
                </a:lnTo>
                <a:lnTo>
                  <a:pt x="102527" y="31115"/>
                </a:lnTo>
                <a:lnTo>
                  <a:pt x="103073" y="26466"/>
                </a:lnTo>
                <a:lnTo>
                  <a:pt x="104546" y="22936"/>
                </a:lnTo>
                <a:lnTo>
                  <a:pt x="109461" y="18097"/>
                </a:lnTo>
                <a:lnTo>
                  <a:pt x="112420" y="16891"/>
                </a:lnTo>
                <a:lnTo>
                  <a:pt x="119430" y="16891"/>
                </a:lnTo>
                <a:lnTo>
                  <a:pt x="122250" y="17957"/>
                </a:lnTo>
                <a:lnTo>
                  <a:pt x="126492" y="22225"/>
                </a:lnTo>
                <a:lnTo>
                  <a:pt x="127558" y="25069"/>
                </a:lnTo>
                <a:lnTo>
                  <a:pt x="127558" y="32867"/>
                </a:lnTo>
                <a:lnTo>
                  <a:pt x="126123" y="36245"/>
                </a:lnTo>
                <a:lnTo>
                  <a:pt x="120345" y="41313"/>
                </a:lnTo>
                <a:lnTo>
                  <a:pt x="116700" y="42367"/>
                </a:lnTo>
                <a:lnTo>
                  <a:pt x="141960" y="42367"/>
                </a:lnTo>
                <a:lnTo>
                  <a:pt x="144183" y="39928"/>
                </a:lnTo>
                <a:lnTo>
                  <a:pt x="147040" y="33985"/>
                </a:lnTo>
                <a:lnTo>
                  <a:pt x="147904" y="27927"/>
                </a:lnTo>
                <a:lnTo>
                  <a:pt x="147993" y="20739"/>
                </a:lnTo>
                <a:close/>
              </a:path>
              <a:path extrusionOk="0" h="130810" w="460375">
                <a:moveTo>
                  <a:pt x="152742" y="68491"/>
                </a:moveTo>
                <a:lnTo>
                  <a:pt x="150914" y="63004"/>
                </a:lnTo>
                <a:lnTo>
                  <a:pt x="146354" y="57327"/>
                </a:lnTo>
                <a:lnTo>
                  <a:pt x="143624" y="53924"/>
                </a:lnTo>
                <a:lnTo>
                  <a:pt x="138785" y="51015"/>
                </a:lnTo>
                <a:lnTo>
                  <a:pt x="132715" y="49695"/>
                </a:lnTo>
                <a:lnTo>
                  <a:pt x="139407" y="45173"/>
                </a:lnTo>
                <a:lnTo>
                  <a:pt x="141820" y="42519"/>
                </a:lnTo>
                <a:lnTo>
                  <a:pt x="116179" y="42519"/>
                </a:lnTo>
                <a:lnTo>
                  <a:pt x="110680" y="42519"/>
                </a:lnTo>
                <a:lnTo>
                  <a:pt x="108445" y="58851"/>
                </a:lnTo>
                <a:lnTo>
                  <a:pt x="112052" y="57848"/>
                </a:lnTo>
                <a:lnTo>
                  <a:pt x="115138" y="57327"/>
                </a:lnTo>
                <a:lnTo>
                  <a:pt x="121678" y="57327"/>
                </a:lnTo>
                <a:lnTo>
                  <a:pt x="125018" y="58826"/>
                </a:lnTo>
                <a:lnTo>
                  <a:pt x="130492" y="64808"/>
                </a:lnTo>
                <a:lnTo>
                  <a:pt x="131851" y="68884"/>
                </a:lnTo>
                <a:lnTo>
                  <a:pt x="131851" y="79425"/>
                </a:lnTo>
                <a:lnTo>
                  <a:pt x="130416" y="83718"/>
                </a:lnTo>
                <a:lnTo>
                  <a:pt x="124714" y="90093"/>
                </a:lnTo>
                <a:lnTo>
                  <a:pt x="121208" y="91694"/>
                </a:lnTo>
                <a:lnTo>
                  <a:pt x="113169" y="91694"/>
                </a:lnTo>
                <a:lnTo>
                  <a:pt x="109855" y="90360"/>
                </a:lnTo>
                <a:lnTo>
                  <a:pt x="104368" y="85026"/>
                </a:lnTo>
                <a:lnTo>
                  <a:pt x="102692" y="81178"/>
                </a:lnTo>
                <a:lnTo>
                  <a:pt x="102082" y="76136"/>
                </a:lnTo>
                <a:lnTo>
                  <a:pt x="82372" y="78536"/>
                </a:lnTo>
                <a:lnTo>
                  <a:pt x="83388" y="87490"/>
                </a:lnTo>
                <a:lnTo>
                  <a:pt x="87045" y="94729"/>
                </a:lnTo>
                <a:lnTo>
                  <a:pt x="99656" y="105816"/>
                </a:lnTo>
                <a:lnTo>
                  <a:pt x="107607" y="108572"/>
                </a:lnTo>
                <a:lnTo>
                  <a:pt x="117182" y="108572"/>
                </a:lnTo>
                <a:lnTo>
                  <a:pt x="148031" y="91694"/>
                </a:lnTo>
                <a:lnTo>
                  <a:pt x="150190" y="87845"/>
                </a:lnTo>
                <a:lnTo>
                  <a:pt x="152095" y="81635"/>
                </a:lnTo>
                <a:lnTo>
                  <a:pt x="152615" y="76136"/>
                </a:lnTo>
                <a:lnTo>
                  <a:pt x="152742" y="68491"/>
                </a:lnTo>
                <a:close/>
              </a:path>
              <a:path extrusionOk="0" h="130810" w="460375">
                <a:moveTo>
                  <a:pt x="189496" y="86360"/>
                </a:moveTo>
                <a:lnTo>
                  <a:pt x="169202" y="86360"/>
                </a:lnTo>
                <a:lnTo>
                  <a:pt x="169202" y="106654"/>
                </a:lnTo>
                <a:lnTo>
                  <a:pt x="178981" y="106654"/>
                </a:lnTo>
                <a:lnTo>
                  <a:pt x="178879" y="110744"/>
                </a:lnTo>
                <a:lnTo>
                  <a:pt x="177965" y="113982"/>
                </a:lnTo>
                <a:lnTo>
                  <a:pt x="174536" y="118694"/>
                </a:lnTo>
                <a:lnTo>
                  <a:pt x="171653" y="120548"/>
                </a:lnTo>
                <a:lnTo>
                  <a:pt x="167576" y="121907"/>
                </a:lnTo>
                <a:lnTo>
                  <a:pt x="171526" y="130352"/>
                </a:lnTo>
                <a:lnTo>
                  <a:pt x="189496" y="106768"/>
                </a:lnTo>
                <a:lnTo>
                  <a:pt x="189496" y="86360"/>
                </a:lnTo>
                <a:close/>
              </a:path>
              <a:path extrusionOk="0" h="130810" w="460375">
                <a:moveTo>
                  <a:pt x="278193" y="71056"/>
                </a:moveTo>
                <a:lnTo>
                  <a:pt x="262585" y="38938"/>
                </a:lnTo>
                <a:lnTo>
                  <a:pt x="254838" y="35560"/>
                </a:lnTo>
                <a:lnTo>
                  <a:pt x="241058" y="35560"/>
                </a:lnTo>
                <a:lnTo>
                  <a:pt x="236423" y="36690"/>
                </a:lnTo>
                <a:lnTo>
                  <a:pt x="231902" y="38938"/>
                </a:lnTo>
                <a:lnTo>
                  <a:pt x="235115" y="20891"/>
                </a:lnTo>
                <a:lnTo>
                  <a:pt x="273456" y="20891"/>
                </a:lnTo>
                <a:lnTo>
                  <a:pt x="273456" y="1930"/>
                </a:lnTo>
                <a:lnTo>
                  <a:pt x="219684" y="1930"/>
                </a:lnTo>
                <a:lnTo>
                  <a:pt x="209321" y="57035"/>
                </a:lnTo>
                <a:lnTo>
                  <a:pt x="225755" y="59397"/>
                </a:lnTo>
                <a:lnTo>
                  <a:pt x="230403" y="54267"/>
                </a:lnTo>
                <a:lnTo>
                  <a:pt x="235661" y="51701"/>
                </a:lnTo>
                <a:lnTo>
                  <a:pt x="246202" y="51701"/>
                </a:lnTo>
                <a:lnTo>
                  <a:pt x="249999" y="53327"/>
                </a:lnTo>
                <a:lnTo>
                  <a:pt x="255854" y="59893"/>
                </a:lnTo>
                <a:lnTo>
                  <a:pt x="257302" y="64808"/>
                </a:lnTo>
                <a:lnTo>
                  <a:pt x="257302" y="78359"/>
                </a:lnTo>
                <a:lnTo>
                  <a:pt x="255828" y="83591"/>
                </a:lnTo>
                <a:lnTo>
                  <a:pt x="249948" y="90551"/>
                </a:lnTo>
                <a:lnTo>
                  <a:pt x="246341" y="92278"/>
                </a:lnTo>
                <a:lnTo>
                  <a:pt x="238379" y="92278"/>
                </a:lnTo>
                <a:lnTo>
                  <a:pt x="235089" y="90957"/>
                </a:lnTo>
                <a:lnTo>
                  <a:pt x="229387" y="85572"/>
                </a:lnTo>
                <a:lnTo>
                  <a:pt x="227685" y="81915"/>
                </a:lnTo>
                <a:lnTo>
                  <a:pt x="227088" y="77317"/>
                </a:lnTo>
                <a:lnTo>
                  <a:pt x="206794" y="79425"/>
                </a:lnTo>
                <a:lnTo>
                  <a:pt x="208013" y="88328"/>
                </a:lnTo>
                <a:lnTo>
                  <a:pt x="211683" y="95389"/>
                </a:lnTo>
                <a:lnTo>
                  <a:pt x="224053" y="105930"/>
                </a:lnTo>
                <a:lnTo>
                  <a:pt x="232054" y="108572"/>
                </a:lnTo>
                <a:lnTo>
                  <a:pt x="241858" y="108572"/>
                </a:lnTo>
                <a:lnTo>
                  <a:pt x="275653" y="87617"/>
                </a:lnTo>
                <a:lnTo>
                  <a:pt x="278193" y="79819"/>
                </a:lnTo>
                <a:lnTo>
                  <a:pt x="278193" y="71056"/>
                </a:lnTo>
                <a:close/>
              </a:path>
              <a:path extrusionOk="0" h="130810" w="460375">
                <a:moveTo>
                  <a:pt x="361556" y="60782"/>
                </a:moveTo>
                <a:lnTo>
                  <a:pt x="350723" y="60782"/>
                </a:lnTo>
                <a:lnTo>
                  <a:pt x="336765" y="97942"/>
                </a:lnTo>
                <a:lnTo>
                  <a:pt x="336575" y="97942"/>
                </a:lnTo>
                <a:lnTo>
                  <a:pt x="326263" y="70472"/>
                </a:lnTo>
                <a:lnTo>
                  <a:pt x="322618" y="60782"/>
                </a:lnTo>
                <a:lnTo>
                  <a:pt x="311785" y="60782"/>
                </a:lnTo>
                <a:lnTo>
                  <a:pt x="311785" y="106654"/>
                </a:lnTo>
                <a:lnTo>
                  <a:pt x="319341" y="106654"/>
                </a:lnTo>
                <a:lnTo>
                  <a:pt x="319341" y="70472"/>
                </a:lnTo>
                <a:lnTo>
                  <a:pt x="319608" y="70472"/>
                </a:lnTo>
                <a:lnTo>
                  <a:pt x="333209" y="106654"/>
                </a:lnTo>
                <a:lnTo>
                  <a:pt x="340144" y="106654"/>
                </a:lnTo>
                <a:lnTo>
                  <a:pt x="343408" y="97942"/>
                </a:lnTo>
                <a:lnTo>
                  <a:pt x="353733" y="70472"/>
                </a:lnTo>
                <a:lnTo>
                  <a:pt x="353999" y="70472"/>
                </a:lnTo>
                <a:lnTo>
                  <a:pt x="353999" y="106654"/>
                </a:lnTo>
                <a:lnTo>
                  <a:pt x="361556" y="106654"/>
                </a:lnTo>
                <a:lnTo>
                  <a:pt x="361556" y="70472"/>
                </a:lnTo>
                <a:lnTo>
                  <a:pt x="361556" y="60782"/>
                </a:lnTo>
                <a:close/>
              </a:path>
              <a:path extrusionOk="0" h="130810" w="460375">
                <a:moveTo>
                  <a:pt x="410984" y="60782"/>
                </a:moveTo>
                <a:lnTo>
                  <a:pt x="379780" y="60782"/>
                </a:lnTo>
                <a:lnTo>
                  <a:pt x="378866" y="93078"/>
                </a:lnTo>
                <a:lnTo>
                  <a:pt x="378167" y="96316"/>
                </a:lnTo>
                <a:lnTo>
                  <a:pt x="375627" y="100177"/>
                </a:lnTo>
                <a:lnTo>
                  <a:pt x="374091" y="101142"/>
                </a:lnTo>
                <a:lnTo>
                  <a:pt x="370420" y="101142"/>
                </a:lnTo>
                <a:lnTo>
                  <a:pt x="369087" y="100926"/>
                </a:lnTo>
                <a:lnTo>
                  <a:pt x="368325" y="100520"/>
                </a:lnTo>
                <a:lnTo>
                  <a:pt x="368325" y="106654"/>
                </a:lnTo>
                <a:lnTo>
                  <a:pt x="369735" y="107302"/>
                </a:lnTo>
                <a:lnTo>
                  <a:pt x="371551" y="107632"/>
                </a:lnTo>
                <a:lnTo>
                  <a:pt x="377291" y="107632"/>
                </a:lnTo>
                <a:lnTo>
                  <a:pt x="386448" y="87718"/>
                </a:lnTo>
                <a:lnTo>
                  <a:pt x="387070" y="67449"/>
                </a:lnTo>
                <a:lnTo>
                  <a:pt x="403428" y="67449"/>
                </a:lnTo>
                <a:lnTo>
                  <a:pt x="403428" y="106654"/>
                </a:lnTo>
                <a:lnTo>
                  <a:pt x="410984" y="106654"/>
                </a:lnTo>
                <a:lnTo>
                  <a:pt x="410984" y="67449"/>
                </a:lnTo>
                <a:lnTo>
                  <a:pt x="410984" y="60782"/>
                </a:lnTo>
                <a:close/>
              </a:path>
              <a:path extrusionOk="0" h="130810" w="460375">
                <a:moveTo>
                  <a:pt x="460235" y="60782"/>
                </a:moveTo>
                <a:lnTo>
                  <a:pt x="452678" y="60782"/>
                </a:lnTo>
                <a:lnTo>
                  <a:pt x="452678" y="79006"/>
                </a:lnTo>
                <a:lnTo>
                  <a:pt x="429742" y="79006"/>
                </a:lnTo>
                <a:lnTo>
                  <a:pt x="429742" y="60782"/>
                </a:lnTo>
                <a:lnTo>
                  <a:pt x="422186" y="60782"/>
                </a:lnTo>
                <a:lnTo>
                  <a:pt x="422186" y="106654"/>
                </a:lnTo>
                <a:lnTo>
                  <a:pt x="429742" y="106654"/>
                </a:lnTo>
                <a:lnTo>
                  <a:pt x="429742" y="85674"/>
                </a:lnTo>
                <a:lnTo>
                  <a:pt x="452678" y="85674"/>
                </a:lnTo>
                <a:lnTo>
                  <a:pt x="452678" y="106654"/>
                </a:lnTo>
                <a:lnTo>
                  <a:pt x="460235" y="106654"/>
                </a:lnTo>
                <a:lnTo>
                  <a:pt x="460235" y="85674"/>
                </a:lnTo>
                <a:lnTo>
                  <a:pt x="460235" y="79006"/>
                </a:lnTo>
                <a:lnTo>
                  <a:pt x="460235" y="6078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0" name="Google Shape;410;p19"/>
          <p:cNvSpPr/>
          <p:nvPr/>
        </p:nvSpPr>
        <p:spPr>
          <a:xfrm>
            <a:off x="2592630" y="5428003"/>
            <a:ext cx="330835" cy="110489"/>
          </a:xfrm>
          <a:custGeom>
            <a:rect b="b" l="l" r="r" t="t"/>
            <a:pathLst>
              <a:path extrusionOk="0" h="110489" w="330835">
                <a:moveTo>
                  <a:pt x="69982" y="15238"/>
                </a:moveTo>
                <a:lnTo>
                  <a:pt x="43379" y="15238"/>
                </a:lnTo>
                <a:lnTo>
                  <a:pt x="47574" y="16840"/>
                </a:lnTo>
                <a:lnTo>
                  <a:pt x="53769" y="23240"/>
                </a:lnTo>
                <a:lnTo>
                  <a:pt x="55321" y="27632"/>
                </a:lnTo>
                <a:lnTo>
                  <a:pt x="55222" y="36168"/>
                </a:lnTo>
                <a:lnTo>
                  <a:pt x="55115" y="37158"/>
                </a:lnTo>
                <a:lnTo>
                  <a:pt x="54302" y="40716"/>
                </a:lnTo>
                <a:lnTo>
                  <a:pt x="53517" y="42468"/>
                </a:lnTo>
                <a:lnTo>
                  <a:pt x="50262" y="47292"/>
                </a:lnTo>
                <a:lnTo>
                  <a:pt x="48945" y="49326"/>
                </a:lnTo>
                <a:lnTo>
                  <a:pt x="33652" y="60678"/>
                </a:lnTo>
                <a:lnTo>
                  <a:pt x="27482" y="64820"/>
                </a:lnTo>
                <a:lnTo>
                  <a:pt x="759" y="98906"/>
                </a:lnTo>
                <a:lnTo>
                  <a:pt x="0" y="108050"/>
                </a:lnTo>
                <a:lnTo>
                  <a:pt x="72845" y="108050"/>
                </a:lnTo>
                <a:lnTo>
                  <a:pt x="72845" y="92656"/>
                </a:lnTo>
                <a:lnTo>
                  <a:pt x="20876" y="92656"/>
                </a:lnTo>
                <a:lnTo>
                  <a:pt x="23734" y="87885"/>
                </a:lnTo>
                <a:lnTo>
                  <a:pt x="28496" y="82713"/>
                </a:lnTo>
                <a:lnTo>
                  <a:pt x="35163" y="77140"/>
                </a:lnTo>
                <a:lnTo>
                  <a:pt x="43736" y="71168"/>
                </a:lnTo>
                <a:lnTo>
                  <a:pt x="51102" y="66192"/>
                </a:lnTo>
                <a:lnTo>
                  <a:pt x="54352" y="63957"/>
                </a:lnTo>
                <a:lnTo>
                  <a:pt x="72997" y="36168"/>
                </a:lnTo>
                <a:lnTo>
                  <a:pt x="72870" y="22343"/>
                </a:lnTo>
                <a:lnTo>
                  <a:pt x="69982" y="15238"/>
                </a:lnTo>
                <a:close/>
              </a:path>
              <a:path extrusionOk="0" h="110489" w="330835">
                <a:moveTo>
                  <a:pt x="38555" y="306"/>
                </a:moveTo>
                <a:lnTo>
                  <a:pt x="5162" y="22343"/>
                </a:lnTo>
                <a:lnTo>
                  <a:pt x="2743" y="40535"/>
                </a:lnTo>
                <a:lnTo>
                  <a:pt x="19659" y="40535"/>
                </a:lnTo>
                <a:lnTo>
                  <a:pt x="19759" y="37691"/>
                </a:lnTo>
                <a:lnTo>
                  <a:pt x="19936" y="35204"/>
                </a:lnTo>
                <a:lnTo>
                  <a:pt x="35049" y="15238"/>
                </a:lnTo>
                <a:lnTo>
                  <a:pt x="69982" y="15238"/>
                </a:lnTo>
                <a:lnTo>
                  <a:pt x="69847" y="14907"/>
                </a:lnTo>
                <a:lnTo>
                  <a:pt x="63550" y="9067"/>
                </a:lnTo>
                <a:lnTo>
                  <a:pt x="58444" y="5234"/>
                </a:lnTo>
                <a:lnTo>
                  <a:pt x="52577" y="2496"/>
                </a:lnTo>
                <a:lnTo>
                  <a:pt x="45947" y="853"/>
                </a:lnTo>
                <a:lnTo>
                  <a:pt x="38555" y="306"/>
                </a:lnTo>
                <a:close/>
              </a:path>
              <a:path extrusionOk="0" h="110489" w="330835">
                <a:moveTo>
                  <a:pt x="123289" y="457"/>
                </a:moveTo>
                <a:lnTo>
                  <a:pt x="91942" y="22298"/>
                </a:lnTo>
                <a:lnTo>
                  <a:pt x="86816" y="56537"/>
                </a:lnTo>
                <a:lnTo>
                  <a:pt x="89037" y="79408"/>
                </a:lnTo>
                <a:lnTo>
                  <a:pt x="96009" y="96506"/>
                </a:lnTo>
                <a:lnTo>
                  <a:pt x="107629" y="106765"/>
                </a:lnTo>
                <a:lnTo>
                  <a:pt x="123897" y="110185"/>
                </a:lnTo>
                <a:lnTo>
                  <a:pt x="132345" y="109318"/>
                </a:lnTo>
                <a:lnTo>
                  <a:pt x="139708" y="106717"/>
                </a:lnTo>
                <a:lnTo>
                  <a:pt x="145986" y="102383"/>
                </a:lnTo>
                <a:lnTo>
                  <a:pt x="151178" y="96314"/>
                </a:lnTo>
                <a:lnTo>
                  <a:pt x="151498" y="95705"/>
                </a:lnTo>
                <a:lnTo>
                  <a:pt x="116939" y="95705"/>
                </a:lnTo>
                <a:lnTo>
                  <a:pt x="111984" y="92605"/>
                </a:lnTo>
                <a:lnTo>
                  <a:pt x="104297" y="49654"/>
                </a:lnTo>
                <a:lnTo>
                  <a:pt x="104493" y="45082"/>
                </a:lnTo>
                <a:lnTo>
                  <a:pt x="120394" y="15087"/>
                </a:lnTo>
                <a:lnTo>
                  <a:pt x="151500" y="15087"/>
                </a:lnTo>
                <a:lnTo>
                  <a:pt x="151177" y="14287"/>
                </a:lnTo>
                <a:lnTo>
                  <a:pt x="139557" y="3914"/>
                </a:lnTo>
                <a:lnTo>
                  <a:pt x="123289" y="457"/>
                </a:lnTo>
                <a:close/>
              </a:path>
              <a:path extrusionOk="0" h="110489" w="330835">
                <a:moveTo>
                  <a:pt x="151500" y="15087"/>
                </a:moveTo>
                <a:lnTo>
                  <a:pt x="126589" y="15087"/>
                </a:lnTo>
                <a:lnTo>
                  <a:pt x="129332" y="15721"/>
                </a:lnTo>
                <a:lnTo>
                  <a:pt x="134006" y="18262"/>
                </a:lnTo>
                <a:lnTo>
                  <a:pt x="142822" y="63931"/>
                </a:lnTo>
                <a:lnTo>
                  <a:pt x="142667" y="66319"/>
                </a:lnTo>
                <a:lnTo>
                  <a:pt x="126389" y="95705"/>
                </a:lnTo>
                <a:lnTo>
                  <a:pt x="151498" y="95705"/>
                </a:lnTo>
                <a:lnTo>
                  <a:pt x="160350" y="58419"/>
                </a:lnTo>
                <a:lnTo>
                  <a:pt x="160444" y="55472"/>
                </a:lnTo>
                <a:lnTo>
                  <a:pt x="158149" y="31574"/>
                </a:lnTo>
                <a:lnTo>
                  <a:pt x="151500" y="15087"/>
                </a:lnTo>
                <a:close/>
              </a:path>
              <a:path extrusionOk="0" h="110489" w="330835">
                <a:moveTo>
                  <a:pt x="223415" y="763"/>
                </a:moveTo>
                <a:lnTo>
                  <a:pt x="209393" y="763"/>
                </a:lnTo>
                <a:lnTo>
                  <a:pt x="206193" y="9830"/>
                </a:lnTo>
                <a:lnTo>
                  <a:pt x="199944" y="16306"/>
                </a:lnTo>
                <a:lnTo>
                  <a:pt x="190648" y="20193"/>
                </a:lnTo>
                <a:lnTo>
                  <a:pt x="178304" y="21488"/>
                </a:lnTo>
                <a:lnTo>
                  <a:pt x="178304" y="34289"/>
                </a:lnTo>
                <a:lnTo>
                  <a:pt x="204821" y="34289"/>
                </a:lnTo>
                <a:lnTo>
                  <a:pt x="204821" y="108050"/>
                </a:lnTo>
                <a:lnTo>
                  <a:pt x="223415" y="108050"/>
                </a:lnTo>
                <a:lnTo>
                  <a:pt x="223415" y="763"/>
                </a:lnTo>
                <a:close/>
              </a:path>
              <a:path extrusionOk="0" h="110489" w="330835">
                <a:moveTo>
                  <a:pt x="303066" y="0"/>
                </a:moveTo>
                <a:lnTo>
                  <a:pt x="293518" y="0"/>
                </a:lnTo>
                <a:lnTo>
                  <a:pt x="286397" y="495"/>
                </a:lnTo>
                <a:lnTo>
                  <a:pt x="259836" y="33627"/>
                </a:lnTo>
                <a:lnTo>
                  <a:pt x="261183" y="38224"/>
                </a:lnTo>
                <a:lnTo>
                  <a:pt x="266569" y="46051"/>
                </a:lnTo>
                <a:lnTo>
                  <a:pt x="270301" y="48869"/>
                </a:lnTo>
                <a:lnTo>
                  <a:pt x="275075" y="50594"/>
                </a:lnTo>
                <a:lnTo>
                  <a:pt x="268880" y="52527"/>
                </a:lnTo>
                <a:lnTo>
                  <a:pt x="264077" y="55803"/>
                </a:lnTo>
                <a:lnTo>
                  <a:pt x="257270" y="65048"/>
                </a:lnTo>
                <a:lnTo>
                  <a:pt x="255570" y="70660"/>
                </a:lnTo>
                <a:lnTo>
                  <a:pt x="255570" y="77266"/>
                </a:lnTo>
                <a:lnTo>
                  <a:pt x="284929" y="109316"/>
                </a:lnTo>
                <a:lnTo>
                  <a:pt x="292906" y="109879"/>
                </a:lnTo>
                <a:lnTo>
                  <a:pt x="300955" y="109302"/>
                </a:lnTo>
                <a:lnTo>
                  <a:pt x="308185" y="107573"/>
                </a:lnTo>
                <a:lnTo>
                  <a:pt x="314596" y="104692"/>
                </a:lnTo>
                <a:lnTo>
                  <a:pt x="320187" y="100658"/>
                </a:lnTo>
                <a:lnTo>
                  <a:pt x="324282" y="96163"/>
                </a:lnTo>
                <a:lnTo>
                  <a:pt x="287218" y="96163"/>
                </a:lnTo>
                <a:lnTo>
                  <a:pt x="282239" y="94383"/>
                </a:lnTo>
                <a:lnTo>
                  <a:pt x="274924" y="87274"/>
                </a:lnTo>
                <a:lnTo>
                  <a:pt x="273095" y="82447"/>
                </a:lnTo>
                <a:lnTo>
                  <a:pt x="273137" y="70660"/>
                </a:lnTo>
                <a:lnTo>
                  <a:pt x="274924" y="66217"/>
                </a:lnTo>
                <a:lnTo>
                  <a:pt x="282239" y="59204"/>
                </a:lnTo>
                <a:lnTo>
                  <a:pt x="287013" y="57452"/>
                </a:lnTo>
                <a:lnTo>
                  <a:pt x="323600" y="57452"/>
                </a:lnTo>
                <a:lnTo>
                  <a:pt x="322422" y="55979"/>
                </a:lnTo>
                <a:lnTo>
                  <a:pt x="317545" y="52829"/>
                </a:lnTo>
                <a:lnTo>
                  <a:pt x="311043" y="50594"/>
                </a:lnTo>
                <a:lnTo>
                  <a:pt x="317644" y="46775"/>
                </a:lnTo>
                <a:lnTo>
                  <a:pt x="319340" y="44956"/>
                </a:lnTo>
                <a:lnTo>
                  <a:pt x="288132" y="44956"/>
                </a:lnTo>
                <a:lnTo>
                  <a:pt x="284017" y="43534"/>
                </a:lnTo>
                <a:lnTo>
                  <a:pt x="277718" y="37845"/>
                </a:lnTo>
                <a:lnTo>
                  <a:pt x="276188" y="34188"/>
                </a:lnTo>
                <a:lnTo>
                  <a:pt x="276144" y="24738"/>
                </a:lnTo>
                <a:lnTo>
                  <a:pt x="277693" y="21005"/>
                </a:lnTo>
                <a:lnTo>
                  <a:pt x="283891" y="15419"/>
                </a:lnTo>
                <a:lnTo>
                  <a:pt x="288082" y="14022"/>
                </a:lnTo>
                <a:lnTo>
                  <a:pt x="323512" y="14022"/>
                </a:lnTo>
                <a:lnTo>
                  <a:pt x="323081" y="13078"/>
                </a:lnTo>
                <a:lnTo>
                  <a:pt x="310892" y="2617"/>
                </a:lnTo>
                <a:lnTo>
                  <a:pt x="303066" y="0"/>
                </a:lnTo>
                <a:close/>
              </a:path>
              <a:path extrusionOk="0" h="110489" w="330835">
                <a:moveTo>
                  <a:pt x="323600" y="57452"/>
                </a:moveTo>
                <a:lnTo>
                  <a:pt x="299004" y="57452"/>
                </a:lnTo>
                <a:lnTo>
                  <a:pt x="303879" y="59204"/>
                </a:lnTo>
                <a:lnTo>
                  <a:pt x="311194" y="66217"/>
                </a:lnTo>
                <a:lnTo>
                  <a:pt x="312923" y="70660"/>
                </a:lnTo>
                <a:lnTo>
                  <a:pt x="313023" y="82904"/>
                </a:lnTo>
                <a:lnTo>
                  <a:pt x="311296" y="87652"/>
                </a:lnTo>
                <a:lnTo>
                  <a:pt x="304387" y="94460"/>
                </a:lnTo>
                <a:lnTo>
                  <a:pt x="299613" y="96163"/>
                </a:lnTo>
                <a:lnTo>
                  <a:pt x="324282" y="96163"/>
                </a:lnTo>
                <a:lnTo>
                  <a:pt x="330547" y="69543"/>
                </a:lnTo>
                <a:lnTo>
                  <a:pt x="328924" y="64108"/>
                </a:lnTo>
                <a:lnTo>
                  <a:pt x="323600" y="57452"/>
                </a:lnTo>
                <a:close/>
              </a:path>
              <a:path extrusionOk="0" h="110489" w="330835">
                <a:moveTo>
                  <a:pt x="323512" y="14022"/>
                </a:moveTo>
                <a:lnTo>
                  <a:pt x="298443" y="14022"/>
                </a:lnTo>
                <a:lnTo>
                  <a:pt x="302482" y="15419"/>
                </a:lnTo>
                <a:lnTo>
                  <a:pt x="308476" y="21005"/>
                </a:lnTo>
                <a:lnTo>
                  <a:pt x="309977" y="24738"/>
                </a:lnTo>
                <a:lnTo>
                  <a:pt x="309977" y="34188"/>
                </a:lnTo>
                <a:lnTo>
                  <a:pt x="308451" y="37972"/>
                </a:lnTo>
                <a:lnTo>
                  <a:pt x="302356" y="43559"/>
                </a:lnTo>
                <a:lnTo>
                  <a:pt x="298292" y="44956"/>
                </a:lnTo>
                <a:lnTo>
                  <a:pt x="319340" y="44956"/>
                </a:lnTo>
                <a:lnTo>
                  <a:pt x="322359" y="41718"/>
                </a:lnTo>
                <a:lnTo>
                  <a:pt x="325187" y="35423"/>
                </a:lnTo>
                <a:lnTo>
                  <a:pt x="326130" y="27889"/>
                </a:lnTo>
                <a:lnTo>
                  <a:pt x="326130" y="19759"/>
                </a:lnTo>
                <a:lnTo>
                  <a:pt x="323512" y="1402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1" name="Google Shape;411;p19"/>
          <p:cNvSpPr/>
          <p:nvPr/>
        </p:nvSpPr>
        <p:spPr>
          <a:xfrm>
            <a:off x="2592630" y="5767785"/>
            <a:ext cx="329565" cy="110489"/>
          </a:xfrm>
          <a:custGeom>
            <a:rect b="b" l="l" r="r" t="t"/>
            <a:pathLst>
              <a:path extrusionOk="0" h="110489" w="329564">
                <a:moveTo>
                  <a:pt x="69982" y="15238"/>
                </a:moveTo>
                <a:lnTo>
                  <a:pt x="43379" y="15238"/>
                </a:lnTo>
                <a:lnTo>
                  <a:pt x="47574" y="16840"/>
                </a:lnTo>
                <a:lnTo>
                  <a:pt x="53769" y="23241"/>
                </a:lnTo>
                <a:lnTo>
                  <a:pt x="55321" y="27633"/>
                </a:lnTo>
                <a:lnTo>
                  <a:pt x="55222" y="36169"/>
                </a:lnTo>
                <a:lnTo>
                  <a:pt x="55115" y="37158"/>
                </a:lnTo>
                <a:lnTo>
                  <a:pt x="54302" y="40716"/>
                </a:lnTo>
                <a:lnTo>
                  <a:pt x="53517" y="42468"/>
                </a:lnTo>
                <a:lnTo>
                  <a:pt x="50262" y="47293"/>
                </a:lnTo>
                <a:lnTo>
                  <a:pt x="48945" y="49326"/>
                </a:lnTo>
                <a:lnTo>
                  <a:pt x="33652" y="60678"/>
                </a:lnTo>
                <a:lnTo>
                  <a:pt x="27482" y="64822"/>
                </a:lnTo>
                <a:lnTo>
                  <a:pt x="759" y="98906"/>
                </a:lnTo>
                <a:lnTo>
                  <a:pt x="0" y="108050"/>
                </a:lnTo>
                <a:lnTo>
                  <a:pt x="72845" y="108050"/>
                </a:lnTo>
                <a:lnTo>
                  <a:pt x="72845" y="92656"/>
                </a:lnTo>
                <a:lnTo>
                  <a:pt x="20876" y="92656"/>
                </a:lnTo>
                <a:lnTo>
                  <a:pt x="23734" y="87885"/>
                </a:lnTo>
                <a:lnTo>
                  <a:pt x="28496" y="82713"/>
                </a:lnTo>
                <a:lnTo>
                  <a:pt x="35163" y="77140"/>
                </a:lnTo>
                <a:lnTo>
                  <a:pt x="43736" y="71168"/>
                </a:lnTo>
                <a:lnTo>
                  <a:pt x="51102" y="66193"/>
                </a:lnTo>
                <a:lnTo>
                  <a:pt x="54352" y="63957"/>
                </a:lnTo>
                <a:lnTo>
                  <a:pt x="72997" y="36169"/>
                </a:lnTo>
                <a:lnTo>
                  <a:pt x="72870" y="22343"/>
                </a:lnTo>
                <a:lnTo>
                  <a:pt x="69982" y="15238"/>
                </a:lnTo>
                <a:close/>
              </a:path>
              <a:path extrusionOk="0" h="110489" w="329564">
                <a:moveTo>
                  <a:pt x="38555" y="306"/>
                </a:moveTo>
                <a:lnTo>
                  <a:pt x="5162" y="22343"/>
                </a:lnTo>
                <a:lnTo>
                  <a:pt x="2743" y="40535"/>
                </a:lnTo>
                <a:lnTo>
                  <a:pt x="19659" y="40535"/>
                </a:lnTo>
                <a:lnTo>
                  <a:pt x="19759" y="37692"/>
                </a:lnTo>
                <a:lnTo>
                  <a:pt x="19936" y="35204"/>
                </a:lnTo>
                <a:lnTo>
                  <a:pt x="35049" y="15238"/>
                </a:lnTo>
                <a:lnTo>
                  <a:pt x="69982" y="15238"/>
                </a:lnTo>
                <a:lnTo>
                  <a:pt x="69847" y="14907"/>
                </a:lnTo>
                <a:lnTo>
                  <a:pt x="63550" y="9067"/>
                </a:lnTo>
                <a:lnTo>
                  <a:pt x="58444" y="5234"/>
                </a:lnTo>
                <a:lnTo>
                  <a:pt x="52577" y="2496"/>
                </a:lnTo>
                <a:lnTo>
                  <a:pt x="45947" y="853"/>
                </a:lnTo>
                <a:lnTo>
                  <a:pt x="38555" y="306"/>
                </a:lnTo>
                <a:close/>
              </a:path>
              <a:path extrusionOk="0" h="110489" w="329564">
                <a:moveTo>
                  <a:pt x="123289" y="457"/>
                </a:moveTo>
                <a:lnTo>
                  <a:pt x="91942" y="22298"/>
                </a:lnTo>
                <a:lnTo>
                  <a:pt x="86816" y="56537"/>
                </a:lnTo>
                <a:lnTo>
                  <a:pt x="89037" y="79409"/>
                </a:lnTo>
                <a:lnTo>
                  <a:pt x="96009" y="96507"/>
                </a:lnTo>
                <a:lnTo>
                  <a:pt x="107629" y="106765"/>
                </a:lnTo>
                <a:lnTo>
                  <a:pt x="123897" y="110185"/>
                </a:lnTo>
                <a:lnTo>
                  <a:pt x="132345" y="109318"/>
                </a:lnTo>
                <a:lnTo>
                  <a:pt x="139708" y="106717"/>
                </a:lnTo>
                <a:lnTo>
                  <a:pt x="145986" y="102383"/>
                </a:lnTo>
                <a:lnTo>
                  <a:pt x="151178" y="96314"/>
                </a:lnTo>
                <a:lnTo>
                  <a:pt x="151498" y="95705"/>
                </a:lnTo>
                <a:lnTo>
                  <a:pt x="116939" y="95705"/>
                </a:lnTo>
                <a:lnTo>
                  <a:pt x="111984" y="92605"/>
                </a:lnTo>
                <a:lnTo>
                  <a:pt x="104297" y="49654"/>
                </a:lnTo>
                <a:lnTo>
                  <a:pt x="104493" y="45082"/>
                </a:lnTo>
                <a:lnTo>
                  <a:pt x="120394" y="15087"/>
                </a:lnTo>
                <a:lnTo>
                  <a:pt x="151500" y="15087"/>
                </a:lnTo>
                <a:lnTo>
                  <a:pt x="151177" y="14287"/>
                </a:lnTo>
                <a:lnTo>
                  <a:pt x="139557" y="3914"/>
                </a:lnTo>
                <a:lnTo>
                  <a:pt x="123289" y="457"/>
                </a:lnTo>
                <a:close/>
              </a:path>
              <a:path extrusionOk="0" h="110489" w="329564">
                <a:moveTo>
                  <a:pt x="151500" y="15087"/>
                </a:moveTo>
                <a:lnTo>
                  <a:pt x="126589" y="15087"/>
                </a:lnTo>
                <a:lnTo>
                  <a:pt x="129332" y="15721"/>
                </a:lnTo>
                <a:lnTo>
                  <a:pt x="134006" y="18262"/>
                </a:lnTo>
                <a:lnTo>
                  <a:pt x="142822" y="63931"/>
                </a:lnTo>
                <a:lnTo>
                  <a:pt x="142667" y="66319"/>
                </a:lnTo>
                <a:lnTo>
                  <a:pt x="126389" y="95705"/>
                </a:lnTo>
                <a:lnTo>
                  <a:pt x="151498" y="95705"/>
                </a:lnTo>
                <a:lnTo>
                  <a:pt x="160350" y="58421"/>
                </a:lnTo>
                <a:lnTo>
                  <a:pt x="160444" y="55472"/>
                </a:lnTo>
                <a:lnTo>
                  <a:pt x="158149" y="31574"/>
                </a:lnTo>
                <a:lnTo>
                  <a:pt x="151500" y="15087"/>
                </a:lnTo>
                <a:close/>
              </a:path>
              <a:path extrusionOk="0" h="110489" w="329564">
                <a:moveTo>
                  <a:pt x="223415" y="763"/>
                </a:moveTo>
                <a:lnTo>
                  <a:pt x="209393" y="763"/>
                </a:lnTo>
                <a:lnTo>
                  <a:pt x="206193" y="9830"/>
                </a:lnTo>
                <a:lnTo>
                  <a:pt x="199944" y="16306"/>
                </a:lnTo>
                <a:lnTo>
                  <a:pt x="190648" y="20193"/>
                </a:lnTo>
                <a:lnTo>
                  <a:pt x="178304" y="21488"/>
                </a:lnTo>
                <a:lnTo>
                  <a:pt x="178304" y="34290"/>
                </a:lnTo>
                <a:lnTo>
                  <a:pt x="204821" y="34290"/>
                </a:lnTo>
                <a:lnTo>
                  <a:pt x="204821" y="108050"/>
                </a:lnTo>
                <a:lnTo>
                  <a:pt x="223415" y="108050"/>
                </a:lnTo>
                <a:lnTo>
                  <a:pt x="223415" y="763"/>
                </a:lnTo>
                <a:close/>
              </a:path>
              <a:path extrusionOk="0" h="110489" w="329564">
                <a:moveTo>
                  <a:pt x="274161" y="81532"/>
                </a:moveTo>
                <a:lnTo>
                  <a:pt x="257399" y="81532"/>
                </a:lnTo>
                <a:lnTo>
                  <a:pt x="257806" y="89862"/>
                </a:lnTo>
                <a:lnTo>
                  <a:pt x="261082" y="96720"/>
                </a:lnTo>
                <a:lnTo>
                  <a:pt x="273376" y="107492"/>
                </a:lnTo>
                <a:lnTo>
                  <a:pt x="280969" y="110185"/>
                </a:lnTo>
                <a:lnTo>
                  <a:pt x="297327" y="110185"/>
                </a:lnTo>
                <a:lnTo>
                  <a:pt x="303677" y="108431"/>
                </a:lnTo>
                <a:lnTo>
                  <a:pt x="314445" y="101422"/>
                </a:lnTo>
                <a:lnTo>
                  <a:pt x="318547" y="96720"/>
                </a:lnTo>
                <a:lnTo>
                  <a:pt x="318741" y="96314"/>
                </a:lnTo>
                <a:lnTo>
                  <a:pt x="286048" y="96314"/>
                </a:lnTo>
                <a:lnTo>
                  <a:pt x="282139" y="94942"/>
                </a:lnTo>
                <a:lnTo>
                  <a:pt x="276245" y="89456"/>
                </a:lnTo>
                <a:lnTo>
                  <a:pt x="274568" y="85902"/>
                </a:lnTo>
                <a:lnTo>
                  <a:pt x="274161" y="81532"/>
                </a:lnTo>
                <a:close/>
              </a:path>
              <a:path extrusionOk="0" h="110489" w="329564">
                <a:moveTo>
                  <a:pt x="329331" y="58978"/>
                </a:moveTo>
                <a:lnTo>
                  <a:pt x="311957" y="58978"/>
                </a:lnTo>
                <a:lnTo>
                  <a:pt x="310014" y="75313"/>
                </a:lnTo>
                <a:lnTo>
                  <a:pt x="305861" y="86980"/>
                </a:lnTo>
                <a:lnTo>
                  <a:pt x="299498" y="93980"/>
                </a:lnTo>
                <a:lnTo>
                  <a:pt x="290926" y="96314"/>
                </a:lnTo>
                <a:lnTo>
                  <a:pt x="318741" y="96314"/>
                </a:lnTo>
                <a:lnTo>
                  <a:pt x="324121" y="85064"/>
                </a:lnTo>
                <a:lnTo>
                  <a:pt x="326156" y="78966"/>
                </a:lnTo>
                <a:lnTo>
                  <a:pt x="328693" y="66268"/>
                </a:lnTo>
                <a:lnTo>
                  <a:pt x="329331" y="59587"/>
                </a:lnTo>
                <a:lnTo>
                  <a:pt x="329331" y="58978"/>
                </a:lnTo>
                <a:close/>
              </a:path>
              <a:path extrusionOk="0" h="110489" w="329564">
                <a:moveTo>
                  <a:pt x="297327" y="0"/>
                </a:moveTo>
                <a:lnTo>
                  <a:pt x="291534" y="0"/>
                </a:lnTo>
                <a:lnTo>
                  <a:pt x="283963" y="662"/>
                </a:lnTo>
                <a:lnTo>
                  <a:pt x="255902" y="29693"/>
                </a:lnTo>
                <a:lnTo>
                  <a:pt x="255264" y="37490"/>
                </a:lnTo>
                <a:lnTo>
                  <a:pt x="255846" y="44838"/>
                </a:lnTo>
                <a:lnTo>
                  <a:pt x="288183" y="72539"/>
                </a:lnTo>
                <a:lnTo>
                  <a:pt x="295326" y="71692"/>
                </a:lnTo>
                <a:lnTo>
                  <a:pt x="301670" y="69150"/>
                </a:lnTo>
                <a:lnTo>
                  <a:pt x="307213" y="64913"/>
                </a:lnTo>
                <a:lnTo>
                  <a:pt x="311957" y="58978"/>
                </a:lnTo>
                <a:lnTo>
                  <a:pt x="329331" y="58978"/>
                </a:lnTo>
                <a:lnTo>
                  <a:pt x="329331" y="58521"/>
                </a:lnTo>
                <a:lnTo>
                  <a:pt x="285642" y="58521"/>
                </a:lnTo>
                <a:lnTo>
                  <a:pt x="281174" y="56592"/>
                </a:lnTo>
                <a:lnTo>
                  <a:pt x="274467" y="48869"/>
                </a:lnTo>
                <a:lnTo>
                  <a:pt x="272789" y="43635"/>
                </a:lnTo>
                <a:lnTo>
                  <a:pt x="272820" y="30226"/>
                </a:lnTo>
                <a:lnTo>
                  <a:pt x="274441" y="24916"/>
                </a:lnTo>
                <a:lnTo>
                  <a:pt x="281044" y="16686"/>
                </a:lnTo>
                <a:lnTo>
                  <a:pt x="285440" y="14630"/>
                </a:lnTo>
                <a:lnTo>
                  <a:pt x="320421" y="14630"/>
                </a:lnTo>
                <a:lnTo>
                  <a:pt x="315158" y="8103"/>
                </a:lnTo>
                <a:lnTo>
                  <a:pt x="311525" y="5335"/>
                </a:lnTo>
                <a:lnTo>
                  <a:pt x="302482" y="1065"/>
                </a:lnTo>
                <a:lnTo>
                  <a:pt x="297327" y="0"/>
                </a:lnTo>
                <a:close/>
              </a:path>
              <a:path extrusionOk="0" h="110489" w="329564">
                <a:moveTo>
                  <a:pt x="320421" y="14630"/>
                </a:moveTo>
                <a:lnTo>
                  <a:pt x="296718" y="14630"/>
                </a:lnTo>
                <a:lnTo>
                  <a:pt x="301341" y="16661"/>
                </a:lnTo>
                <a:lnTo>
                  <a:pt x="308249" y="24789"/>
                </a:lnTo>
                <a:lnTo>
                  <a:pt x="309808" y="29693"/>
                </a:lnTo>
                <a:lnTo>
                  <a:pt x="309910" y="43635"/>
                </a:lnTo>
                <a:lnTo>
                  <a:pt x="308249" y="48614"/>
                </a:lnTo>
                <a:lnTo>
                  <a:pt x="301341" y="56537"/>
                </a:lnTo>
                <a:lnTo>
                  <a:pt x="296819" y="58521"/>
                </a:lnTo>
                <a:lnTo>
                  <a:pt x="329331" y="58521"/>
                </a:lnTo>
                <a:lnTo>
                  <a:pt x="329331" y="47393"/>
                </a:lnTo>
                <a:lnTo>
                  <a:pt x="328999" y="42468"/>
                </a:lnTo>
                <a:lnTo>
                  <a:pt x="327679" y="33120"/>
                </a:lnTo>
                <a:lnTo>
                  <a:pt x="326462" y="28421"/>
                </a:lnTo>
                <a:lnTo>
                  <a:pt x="322905" y="18972"/>
                </a:lnTo>
                <a:lnTo>
                  <a:pt x="320644" y="14907"/>
                </a:lnTo>
                <a:lnTo>
                  <a:pt x="320421" y="1463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2" name="Google Shape;412;p19"/>
          <p:cNvSpPr/>
          <p:nvPr/>
        </p:nvSpPr>
        <p:spPr>
          <a:xfrm>
            <a:off x="2592630" y="6107230"/>
            <a:ext cx="330200" cy="110489"/>
          </a:xfrm>
          <a:custGeom>
            <a:rect b="b" l="l" r="r" t="t"/>
            <a:pathLst>
              <a:path extrusionOk="0" h="110489" w="330200">
                <a:moveTo>
                  <a:pt x="69982" y="14932"/>
                </a:moveTo>
                <a:lnTo>
                  <a:pt x="43379" y="14932"/>
                </a:lnTo>
                <a:lnTo>
                  <a:pt x="47574" y="16534"/>
                </a:lnTo>
                <a:lnTo>
                  <a:pt x="53769" y="22934"/>
                </a:lnTo>
                <a:lnTo>
                  <a:pt x="55321" y="27326"/>
                </a:lnTo>
                <a:lnTo>
                  <a:pt x="55222" y="35862"/>
                </a:lnTo>
                <a:lnTo>
                  <a:pt x="55115" y="36852"/>
                </a:lnTo>
                <a:lnTo>
                  <a:pt x="54302" y="40410"/>
                </a:lnTo>
                <a:lnTo>
                  <a:pt x="53517" y="42162"/>
                </a:lnTo>
                <a:lnTo>
                  <a:pt x="50262" y="46986"/>
                </a:lnTo>
                <a:lnTo>
                  <a:pt x="48945" y="49020"/>
                </a:lnTo>
                <a:lnTo>
                  <a:pt x="33652" y="60371"/>
                </a:lnTo>
                <a:lnTo>
                  <a:pt x="27482" y="64514"/>
                </a:lnTo>
                <a:lnTo>
                  <a:pt x="759" y="98600"/>
                </a:lnTo>
                <a:lnTo>
                  <a:pt x="0" y="107744"/>
                </a:lnTo>
                <a:lnTo>
                  <a:pt x="72845" y="107744"/>
                </a:lnTo>
                <a:lnTo>
                  <a:pt x="72845" y="92350"/>
                </a:lnTo>
                <a:lnTo>
                  <a:pt x="20876" y="92350"/>
                </a:lnTo>
                <a:lnTo>
                  <a:pt x="23734" y="87579"/>
                </a:lnTo>
                <a:lnTo>
                  <a:pt x="28496" y="82406"/>
                </a:lnTo>
                <a:lnTo>
                  <a:pt x="35163" y="76834"/>
                </a:lnTo>
                <a:lnTo>
                  <a:pt x="43736" y="70862"/>
                </a:lnTo>
                <a:lnTo>
                  <a:pt x="51102" y="65886"/>
                </a:lnTo>
                <a:lnTo>
                  <a:pt x="54352" y="63651"/>
                </a:lnTo>
                <a:lnTo>
                  <a:pt x="72997" y="35862"/>
                </a:lnTo>
                <a:lnTo>
                  <a:pt x="72870" y="22037"/>
                </a:lnTo>
                <a:lnTo>
                  <a:pt x="69982" y="14932"/>
                </a:lnTo>
                <a:close/>
              </a:path>
              <a:path extrusionOk="0" h="110489" w="330200">
                <a:moveTo>
                  <a:pt x="38555" y="0"/>
                </a:moveTo>
                <a:lnTo>
                  <a:pt x="5162" y="22037"/>
                </a:lnTo>
                <a:lnTo>
                  <a:pt x="2743" y="40229"/>
                </a:lnTo>
                <a:lnTo>
                  <a:pt x="19659" y="40229"/>
                </a:lnTo>
                <a:lnTo>
                  <a:pt x="19759" y="37384"/>
                </a:lnTo>
                <a:lnTo>
                  <a:pt x="19936" y="34898"/>
                </a:lnTo>
                <a:lnTo>
                  <a:pt x="35049" y="14932"/>
                </a:lnTo>
                <a:lnTo>
                  <a:pt x="69982" y="14932"/>
                </a:lnTo>
                <a:lnTo>
                  <a:pt x="69847" y="14601"/>
                </a:lnTo>
                <a:lnTo>
                  <a:pt x="63550" y="8761"/>
                </a:lnTo>
                <a:lnTo>
                  <a:pt x="58444" y="4928"/>
                </a:lnTo>
                <a:lnTo>
                  <a:pt x="52577" y="2190"/>
                </a:lnTo>
                <a:lnTo>
                  <a:pt x="45947" y="547"/>
                </a:lnTo>
                <a:lnTo>
                  <a:pt x="38555" y="0"/>
                </a:lnTo>
                <a:close/>
              </a:path>
              <a:path extrusionOk="0" h="110489" w="330200">
                <a:moveTo>
                  <a:pt x="123289" y="151"/>
                </a:moveTo>
                <a:lnTo>
                  <a:pt x="91942" y="21991"/>
                </a:lnTo>
                <a:lnTo>
                  <a:pt x="86816" y="56231"/>
                </a:lnTo>
                <a:lnTo>
                  <a:pt x="89037" y="79102"/>
                </a:lnTo>
                <a:lnTo>
                  <a:pt x="96009" y="96200"/>
                </a:lnTo>
                <a:lnTo>
                  <a:pt x="107629" y="106459"/>
                </a:lnTo>
                <a:lnTo>
                  <a:pt x="123897" y="109879"/>
                </a:lnTo>
                <a:lnTo>
                  <a:pt x="132345" y="109012"/>
                </a:lnTo>
                <a:lnTo>
                  <a:pt x="139708" y="106411"/>
                </a:lnTo>
                <a:lnTo>
                  <a:pt x="145986" y="102077"/>
                </a:lnTo>
                <a:lnTo>
                  <a:pt x="151178" y="96008"/>
                </a:lnTo>
                <a:lnTo>
                  <a:pt x="151498" y="95399"/>
                </a:lnTo>
                <a:lnTo>
                  <a:pt x="116939" y="95399"/>
                </a:lnTo>
                <a:lnTo>
                  <a:pt x="111984" y="92299"/>
                </a:lnTo>
                <a:lnTo>
                  <a:pt x="104297" y="49348"/>
                </a:lnTo>
                <a:lnTo>
                  <a:pt x="104493" y="44776"/>
                </a:lnTo>
                <a:lnTo>
                  <a:pt x="120394" y="14781"/>
                </a:lnTo>
                <a:lnTo>
                  <a:pt x="151500" y="14781"/>
                </a:lnTo>
                <a:lnTo>
                  <a:pt x="151177" y="13980"/>
                </a:lnTo>
                <a:lnTo>
                  <a:pt x="139557" y="3608"/>
                </a:lnTo>
                <a:lnTo>
                  <a:pt x="123289" y="151"/>
                </a:lnTo>
                <a:close/>
              </a:path>
              <a:path extrusionOk="0" h="110489" w="330200">
                <a:moveTo>
                  <a:pt x="151500" y="14781"/>
                </a:moveTo>
                <a:lnTo>
                  <a:pt x="126589" y="14781"/>
                </a:lnTo>
                <a:lnTo>
                  <a:pt x="129332" y="15415"/>
                </a:lnTo>
                <a:lnTo>
                  <a:pt x="134006" y="17956"/>
                </a:lnTo>
                <a:lnTo>
                  <a:pt x="142822" y="63625"/>
                </a:lnTo>
                <a:lnTo>
                  <a:pt x="142667" y="66013"/>
                </a:lnTo>
                <a:lnTo>
                  <a:pt x="126389" y="95399"/>
                </a:lnTo>
                <a:lnTo>
                  <a:pt x="151498" y="95399"/>
                </a:lnTo>
                <a:lnTo>
                  <a:pt x="160350" y="58113"/>
                </a:lnTo>
                <a:lnTo>
                  <a:pt x="160444" y="55166"/>
                </a:lnTo>
                <a:lnTo>
                  <a:pt x="158149" y="31268"/>
                </a:lnTo>
                <a:lnTo>
                  <a:pt x="151500" y="14781"/>
                </a:lnTo>
                <a:close/>
              </a:path>
              <a:path extrusionOk="0" h="110489" w="330200">
                <a:moveTo>
                  <a:pt x="239448" y="14932"/>
                </a:moveTo>
                <a:lnTo>
                  <a:pt x="212846" y="14932"/>
                </a:lnTo>
                <a:lnTo>
                  <a:pt x="217040" y="16534"/>
                </a:lnTo>
                <a:lnTo>
                  <a:pt x="223235" y="22934"/>
                </a:lnTo>
                <a:lnTo>
                  <a:pt x="224787" y="27326"/>
                </a:lnTo>
                <a:lnTo>
                  <a:pt x="224688" y="35862"/>
                </a:lnTo>
                <a:lnTo>
                  <a:pt x="224581" y="36852"/>
                </a:lnTo>
                <a:lnTo>
                  <a:pt x="223768" y="40410"/>
                </a:lnTo>
                <a:lnTo>
                  <a:pt x="222984" y="42162"/>
                </a:lnTo>
                <a:lnTo>
                  <a:pt x="219729" y="46986"/>
                </a:lnTo>
                <a:lnTo>
                  <a:pt x="218412" y="49020"/>
                </a:lnTo>
                <a:lnTo>
                  <a:pt x="203118" y="60371"/>
                </a:lnTo>
                <a:lnTo>
                  <a:pt x="196949" y="64514"/>
                </a:lnTo>
                <a:lnTo>
                  <a:pt x="170225" y="98600"/>
                </a:lnTo>
                <a:lnTo>
                  <a:pt x="169466" y="107744"/>
                </a:lnTo>
                <a:lnTo>
                  <a:pt x="242312" y="107744"/>
                </a:lnTo>
                <a:lnTo>
                  <a:pt x="242312" y="92350"/>
                </a:lnTo>
                <a:lnTo>
                  <a:pt x="190342" y="92350"/>
                </a:lnTo>
                <a:lnTo>
                  <a:pt x="193200" y="87579"/>
                </a:lnTo>
                <a:lnTo>
                  <a:pt x="197962" y="82406"/>
                </a:lnTo>
                <a:lnTo>
                  <a:pt x="204630" y="76834"/>
                </a:lnTo>
                <a:lnTo>
                  <a:pt x="213202" y="70862"/>
                </a:lnTo>
                <a:lnTo>
                  <a:pt x="223819" y="63651"/>
                </a:lnTo>
                <a:lnTo>
                  <a:pt x="226310" y="61667"/>
                </a:lnTo>
                <a:lnTo>
                  <a:pt x="242463" y="35862"/>
                </a:lnTo>
                <a:lnTo>
                  <a:pt x="242336" y="22037"/>
                </a:lnTo>
                <a:lnTo>
                  <a:pt x="239448" y="14932"/>
                </a:lnTo>
                <a:close/>
              </a:path>
              <a:path extrusionOk="0" h="110489" w="330200">
                <a:moveTo>
                  <a:pt x="208022" y="0"/>
                </a:moveTo>
                <a:lnTo>
                  <a:pt x="174628" y="22037"/>
                </a:lnTo>
                <a:lnTo>
                  <a:pt x="172209" y="40229"/>
                </a:lnTo>
                <a:lnTo>
                  <a:pt x="189125" y="40229"/>
                </a:lnTo>
                <a:lnTo>
                  <a:pt x="189226" y="37384"/>
                </a:lnTo>
                <a:lnTo>
                  <a:pt x="189402" y="34898"/>
                </a:lnTo>
                <a:lnTo>
                  <a:pt x="204515" y="14932"/>
                </a:lnTo>
                <a:lnTo>
                  <a:pt x="239448" y="14932"/>
                </a:lnTo>
                <a:lnTo>
                  <a:pt x="239313" y="14601"/>
                </a:lnTo>
                <a:lnTo>
                  <a:pt x="233017" y="8761"/>
                </a:lnTo>
                <a:lnTo>
                  <a:pt x="227911" y="4928"/>
                </a:lnTo>
                <a:lnTo>
                  <a:pt x="222043" y="2190"/>
                </a:lnTo>
                <a:lnTo>
                  <a:pt x="215414" y="547"/>
                </a:lnTo>
                <a:lnTo>
                  <a:pt x="208022" y="0"/>
                </a:lnTo>
                <a:close/>
              </a:path>
              <a:path extrusionOk="0" h="110489" w="330200">
                <a:moveTo>
                  <a:pt x="292755" y="151"/>
                </a:moveTo>
                <a:lnTo>
                  <a:pt x="261408" y="21991"/>
                </a:lnTo>
                <a:lnTo>
                  <a:pt x="256282" y="56231"/>
                </a:lnTo>
                <a:lnTo>
                  <a:pt x="258503" y="79102"/>
                </a:lnTo>
                <a:lnTo>
                  <a:pt x="265475" y="96200"/>
                </a:lnTo>
                <a:lnTo>
                  <a:pt x="277095" y="106459"/>
                </a:lnTo>
                <a:lnTo>
                  <a:pt x="293363" y="109879"/>
                </a:lnTo>
                <a:lnTo>
                  <a:pt x="301812" y="109012"/>
                </a:lnTo>
                <a:lnTo>
                  <a:pt x="309175" y="106411"/>
                </a:lnTo>
                <a:lnTo>
                  <a:pt x="315452" y="102077"/>
                </a:lnTo>
                <a:lnTo>
                  <a:pt x="320644" y="96008"/>
                </a:lnTo>
                <a:lnTo>
                  <a:pt x="320964" y="95399"/>
                </a:lnTo>
                <a:lnTo>
                  <a:pt x="286405" y="95399"/>
                </a:lnTo>
                <a:lnTo>
                  <a:pt x="281451" y="92299"/>
                </a:lnTo>
                <a:lnTo>
                  <a:pt x="273763" y="49348"/>
                </a:lnTo>
                <a:lnTo>
                  <a:pt x="273959" y="44776"/>
                </a:lnTo>
                <a:lnTo>
                  <a:pt x="289860" y="14781"/>
                </a:lnTo>
                <a:lnTo>
                  <a:pt x="320966" y="14781"/>
                </a:lnTo>
                <a:lnTo>
                  <a:pt x="320643" y="13980"/>
                </a:lnTo>
                <a:lnTo>
                  <a:pt x="309023" y="3608"/>
                </a:lnTo>
                <a:lnTo>
                  <a:pt x="292755" y="151"/>
                </a:lnTo>
                <a:close/>
              </a:path>
              <a:path extrusionOk="0" h="110489" w="330200">
                <a:moveTo>
                  <a:pt x="320966" y="14781"/>
                </a:moveTo>
                <a:lnTo>
                  <a:pt x="296057" y="14781"/>
                </a:lnTo>
                <a:lnTo>
                  <a:pt x="298800" y="15415"/>
                </a:lnTo>
                <a:lnTo>
                  <a:pt x="303472" y="17956"/>
                </a:lnTo>
                <a:lnTo>
                  <a:pt x="312289" y="63625"/>
                </a:lnTo>
                <a:lnTo>
                  <a:pt x="312134" y="66013"/>
                </a:lnTo>
                <a:lnTo>
                  <a:pt x="295855" y="95399"/>
                </a:lnTo>
                <a:lnTo>
                  <a:pt x="320964" y="95399"/>
                </a:lnTo>
                <a:lnTo>
                  <a:pt x="329817" y="58113"/>
                </a:lnTo>
                <a:lnTo>
                  <a:pt x="329910" y="55166"/>
                </a:lnTo>
                <a:lnTo>
                  <a:pt x="327615" y="31268"/>
                </a:lnTo>
                <a:lnTo>
                  <a:pt x="320966" y="1478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3" name="Google Shape;413;p19"/>
          <p:cNvSpPr/>
          <p:nvPr/>
        </p:nvSpPr>
        <p:spPr>
          <a:xfrm>
            <a:off x="4236098" y="5417924"/>
            <a:ext cx="454659" cy="130810"/>
          </a:xfrm>
          <a:custGeom>
            <a:rect b="b" l="l" r="r" t="t"/>
            <a:pathLst>
              <a:path extrusionOk="0" h="130810" w="454660">
                <a:moveTo>
                  <a:pt x="46520" y="0"/>
                </a:moveTo>
                <a:lnTo>
                  <a:pt x="30048" y="0"/>
                </a:lnTo>
                <a:lnTo>
                  <a:pt x="27724" y="6451"/>
                </a:lnTo>
                <a:lnTo>
                  <a:pt x="23482" y="12103"/>
                </a:lnTo>
                <a:lnTo>
                  <a:pt x="11061" y="21805"/>
                </a:lnTo>
                <a:lnTo>
                  <a:pt x="5308" y="25082"/>
                </a:lnTo>
                <a:lnTo>
                  <a:pt x="0" y="26809"/>
                </a:lnTo>
                <a:lnTo>
                  <a:pt x="0" y="45326"/>
                </a:lnTo>
                <a:lnTo>
                  <a:pt x="7302" y="42494"/>
                </a:lnTo>
                <a:lnTo>
                  <a:pt x="14109" y="38963"/>
                </a:lnTo>
                <a:lnTo>
                  <a:pt x="20421" y="34759"/>
                </a:lnTo>
                <a:lnTo>
                  <a:pt x="26225" y="29883"/>
                </a:lnTo>
                <a:lnTo>
                  <a:pt x="26225" y="106654"/>
                </a:lnTo>
                <a:lnTo>
                  <a:pt x="46520" y="106654"/>
                </a:lnTo>
                <a:lnTo>
                  <a:pt x="46520" y="29883"/>
                </a:lnTo>
                <a:lnTo>
                  <a:pt x="46520" y="0"/>
                </a:lnTo>
                <a:close/>
              </a:path>
              <a:path extrusionOk="0" h="130810" w="454660">
                <a:moveTo>
                  <a:pt x="120726" y="0"/>
                </a:moveTo>
                <a:lnTo>
                  <a:pt x="104254" y="0"/>
                </a:lnTo>
                <a:lnTo>
                  <a:pt x="101930" y="6451"/>
                </a:lnTo>
                <a:lnTo>
                  <a:pt x="97688" y="12103"/>
                </a:lnTo>
                <a:lnTo>
                  <a:pt x="85267" y="21805"/>
                </a:lnTo>
                <a:lnTo>
                  <a:pt x="79514" y="25082"/>
                </a:lnTo>
                <a:lnTo>
                  <a:pt x="74206" y="26809"/>
                </a:lnTo>
                <a:lnTo>
                  <a:pt x="74206" y="45326"/>
                </a:lnTo>
                <a:lnTo>
                  <a:pt x="81508" y="42494"/>
                </a:lnTo>
                <a:lnTo>
                  <a:pt x="88315" y="38963"/>
                </a:lnTo>
                <a:lnTo>
                  <a:pt x="94627" y="34759"/>
                </a:lnTo>
                <a:lnTo>
                  <a:pt x="100431" y="29883"/>
                </a:lnTo>
                <a:lnTo>
                  <a:pt x="100431" y="106654"/>
                </a:lnTo>
                <a:lnTo>
                  <a:pt x="120726" y="106654"/>
                </a:lnTo>
                <a:lnTo>
                  <a:pt x="120726" y="29883"/>
                </a:lnTo>
                <a:lnTo>
                  <a:pt x="120726" y="0"/>
                </a:lnTo>
                <a:close/>
              </a:path>
              <a:path extrusionOk="0" h="130810" w="454660">
                <a:moveTo>
                  <a:pt x="175260" y="86360"/>
                </a:moveTo>
                <a:lnTo>
                  <a:pt x="154965" y="86360"/>
                </a:lnTo>
                <a:lnTo>
                  <a:pt x="154965" y="106654"/>
                </a:lnTo>
                <a:lnTo>
                  <a:pt x="164731" y="106654"/>
                </a:lnTo>
                <a:lnTo>
                  <a:pt x="164642" y="110744"/>
                </a:lnTo>
                <a:lnTo>
                  <a:pt x="163728" y="113982"/>
                </a:lnTo>
                <a:lnTo>
                  <a:pt x="160286" y="118694"/>
                </a:lnTo>
                <a:lnTo>
                  <a:pt x="157403" y="120548"/>
                </a:lnTo>
                <a:lnTo>
                  <a:pt x="153327" y="121907"/>
                </a:lnTo>
                <a:lnTo>
                  <a:pt x="157276" y="130352"/>
                </a:lnTo>
                <a:lnTo>
                  <a:pt x="175260" y="106768"/>
                </a:lnTo>
                <a:lnTo>
                  <a:pt x="175260" y="86360"/>
                </a:lnTo>
                <a:close/>
              </a:path>
              <a:path extrusionOk="0" h="130810" w="454660">
                <a:moveTo>
                  <a:pt x="263956" y="71056"/>
                </a:moveTo>
                <a:lnTo>
                  <a:pt x="248335" y="38938"/>
                </a:lnTo>
                <a:lnTo>
                  <a:pt x="240601" y="35560"/>
                </a:lnTo>
                <a:lnTo>
                  <a:pt x="226822" y="35560"/>
                </a:lnTo>
                <a:lnTo>
                  <a:pt x="222173" y="36690"/>
                </a:lnTo>
                <a:lnTo>
                  <a:pt x="217665" y="38938"/>
                </a:lnTo>
                <a:lnTo>
                  <a:pt x="220878" y="20891"/>
                </a:lnTo>
                <a:lnTo>
                  <a:pt x="259207" y="20891"/>
                </a:lnTo>
                <a:lnTo>
                  <a:pt x="259207" y="1930"/>
                </a:lnTo>
                <a:lnTo>
                  <a:pt x="205447" y="1930"/>
                </a:lnTo>
                <a:lnTo>
                  <a:pt x="195072" y="57035"/>
                </a:lnTo>
                <a:lnTo>
                  <a:pt x="211518" y="59397"/>
                </a:lnTo>
                <a:lnTo>
                  <a:pt x="216154" y="54267"/>
                </a:lnTo>
                <a:lnTo>
                  <a:pt x="221411" y="51701"/>
                </a:lnTo>
                <a:lnTo>
                  <a:pt x="231952" y="51701"/>
                </a:lnTo>
                <a:lnTo>
                  <a:pt x="235762" y="53327"/>
                </a:lnTo>
                <a:lnTo>
                  <a:pt x="241604" y="59893"/>
                </a:lnTo>
                <a:lnTo>
                  <a:pt x="243065" y="64808"/>
                </a:lnTo>
                <a:lnTo>
                  <a:pt x="243065" y="78359"/>
                </a:lnTo>
                <a:lnTo>
                  <a:pt x="241579" y="83591"/>
                </a:lnTo>
                <a:lnTo>
                  <a:pt x="235712" y="90551"/>
                </a:lnTo>
                <a:lnTo>
                  <a:pt x="232105" y="92278"/>
                </a:lnTo>
                <a:lnTo>
                  <a:pt x="224129" y="92278"/>
                </a:lnTo>
                <a:lnTo>
                  <a:pt x="220853" y="90944"/>
                </a:lnTo>
                <a:lnTo>
                  <a:pt x="215150" y="85572"/>
                </a:lnTo>
                <a:lnTo>
                  <a:pt x="213448" y="81915"/>
                </a:lnTo>
                <a:lnTo>
                  <a:pt x="212852" y="77317"/>
                </a:lnTo>
                <a:lnTo>
                  <a:pt x="192557" y="79425"/>
                </a:lnTo>
                <a:lnTo>
                  <a:pt x="193763" y="88328"/>
                </a:lnTo>
                <a:lnTo>
                  <a:pt x="197446" y="95389"/>
                </a:lnTo>
                <a:lnTo>
                  <a:pt x="209816" y="105930"/>
                </a:lnTo>
                <a:lnTo>
                  <a:pt x="217805" y="108572"/>
                </a:lnTo>
                <a:lnTo>
                  <a:pt x="227609" y="108572"/>
                </a:lnTo>
                <a:lnTo>
                  <a:pt x="257975" y="92278"/>
                </a:lnTo>
                <a:lnTo>
                  <a:pt x="261404" y="87617"/>
                </a:lnTo>
                <a:lnTo>
                  <a:pt x="263956" y="79819"/>
                </a:lnTo>
                <a:lnTo>
                  <a:pt x="263956" y="71056"/>
                </a:lnTo>
                <a:close/>
              </a:path>
              <a:path extrusionOk="0" h="130810" w="454660">
                <a:moveTo>
                  <a:pt x="355485" y="60782"/>
                </a:moveTo>
                <a:lnTo>
                  <a:pt x="344652" y="60782"/>
                </a:lnTo>
                <a:lnTo>
                  <a:pt x="330695" y="97942"/>
                </a:lnTo>
                <a:lnTo>
                  <a:pt x="330504" y="97942"/>
                </a:lnTo>
                <a:lnTo>
                  <a:pt x="320192" y="70472"/>
                </a:lnTo>
                <a:lnTo>
                  <a:pt x="316547" y="60782"/>
                </a:lnTo>
                <a:lnTo>
                  <a:pt x="305714" y="60782"/>
                </a:lnTo>
                <a:lnTo>
                  <a:pt x="305714" y="106654"/>
                </a:lnTo>
                <a:lnTo>
                  <a:pt x="313270" y="106654"/>
                </a:lnTo>
                <a:lnTo>
                  <a:pt x="313270" y="70472"/>
                </a:lnTo>
                <a:lnTo>
                  <a:pt x="313537" y="70472"/>
                </a:lnTo>
                <a:lnTo>
                  <a:pt x="327139" y="106654"/>
                </a:lnTo>
                <a:lnTo>
                  <a:pt x="334073" y="106654"/>
                </a:lnTo>
                <a:lnTo>
                  <a:pt x="337337" y="97942"/>
                </a:lnTo>
                <a:lnTo>
                  <a:pt x="347662" y="70472"/>
                </a:lnTo>
                <a:lnTo>
                  <a:pt x="347929" y="70472"/>
                </a:lnTo>
                <a:lnTo>
                  <a:pt x="347929" y="106654"/>
                </a:lnTo>
                <a:lnTo>
                  <a:pt x="355485" y="106654"/>
                </a:lnTo>
                <a:lnTo>
                  <a:pt x="355485" y="70472"/>
                </a:lnTo>
                <a:lnTo>
                  <a:pt x="355485" y="60782"/>
                </a:lnTo>
                <a:close/>
              </a:path>
              <a:path extrusionOk="0" h="130810" w="454660">
                <a:moveTo>
                  <a:pt x="404914" y="60782"/>
                </a:moveTo>
                <a:lnTo>
                  <a:pt x="373710" y="60782"/>
                </a:lnTo>
                <a:lnTo>
                  <a:pt x="372795" y="93078"/>
                </a:lnTo>
                <a:lnTo>
                  <a:pt x="372097" y="96316"/>
                </a:lnTo>
                <a:lnTo>
                  <a:pt x="369557" y="100177"/>
                </a:lnTo>
                <a:lnTo>
                  <a:pt x="368020" y="101142"/>
                </a:lnTo>
                <a:lnTo>
                  <a:pt x="364350" y="101142"/>
                </a:lnTo>
                <a:lnTo>
                  <a:pt x="363016" y="100926"/>
                </a:lnTo>
                <a:lnTo>
                  <a:pt x="362254" y="100520"/>
                </a:lnTo>
                <a:lnTo>
                  <a:pt x="362254" y="106654"/>
                </a:lnTo>
                <a:lnTo>
                  <a:pt x="363664" y="107302"/>
                </a:lnTo>
                <a:lnTo>
                  <a:pt x="365480" y="107632"/>
                </a:lnTo>
                <a:lnTo>
                  <a:pt x="371221" y="107632"/>
                </a:lnTo>
                <a:lnTo>
                  <a:pt x="380377" y="87718"/>
                </a:lnTo>
                <a:lnTo>
                  <a:pt x="381000" y="67449"/>
                </a:lnTo>
                <a:lnTo>
                  <a:pt x="397357" y="67449"/>
                </a:lnTo>
                <a:lnTo>
                  <a:pt x="397357" y="106654"/>
                </a:lnTo>
                <a:lnTo>
                  <a:pt x="404914" y="106654"/>
                </a:lnTo>
                <a:lnTo>
                  <a:pt x="404914" y="67449"/>
                </a:lnTo>
                <a:lnTo>
                  <a:pt x="404914" y="60782"/>
                </a:lnTo>
                <a:close/>
              </a:path>
              <a:path extrusionOk="0" h="130810" w="454660">
                <a:moveTo>
                  <a:pt x="454164" y="60782"/>
                </a:moveTo>
                <a:lnTo>
                  <a:pt x="446608" y="60782"/>
                </a:lnTo>
                <a:lnTo>
                  <a:pt x="446608" y="79006"/>
                </a:lnTo>
                <a:lnTo>
                  <a:pt x="423672" y="79006"/>
                </a:lnTo>
                <a:lnTo>
                  <a:pt x="423672" y="60782"/>
                </a:lnTo>
                <a:lnTo>
                  <a:pt x="416115" y="60782"/>
                </a:lnTo>
                <a:lnTo>
                  <a:pt x="416115" y="106654"/>
                </a:lnTo>
                <a:lnTo>
                  <a:pt x="423672" y="106654"/>
                </a:lnTo>
                <a:lnTo>
                  <a:pt x="423672" y="85674"/>
                </a:lnTo>
                <a:lnTo>
                  <a:pt x="446608" y="85674"/>
                </a:lnTo>
                <a:lnTo>
                  <a:pt x="446608" y="106654"/>
                </a:lnTo>
                <a:lnTo>
                  <a:pt x="454164" y="106654"/>
                </a:lnTo>
                <a:lnTo>
                  <a:pt x="454164" y="85674"/>
                </a:lnTo>
                <a:lnTo>
                  <a:pt x="454164" y="79006"/>
                </a:lnTo>
                <a:lnTo>
                  <a:pt x="454164" y="6078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4" name="Google Shape;414;p19"/>
          <p:cNvSpPr/>
          <p:nvPr/>
        </p:nvSpPr>
        <p:spPr>
          <a:xfrm>
            <a:off x="4236098" y="5757713"/>
            <a:ext cx="454659" cy="130810"/>
          </a:xfrm>
          <a:custGeom>
            <a:rect b="b" l="l" r="r" t="t"/>
            <a:pathLst>
              <a:path extrusionOk="0" h="130810" w="454660">
                <a:moveTo>
                  <a:pt x="46520" y="0"/>
                </a:moveTo>
                <a:lnTo>
                  <a:pt x="30048" y="0"/>
                </a:lnTo>
                <a:lnTo>
                  <a:pt x="27724" y="6438"/>
                </a:lnTo>
                <a:lnTo>
                  <a:pt x="23482" y="12090"/>
                </a:lnTo>
                <a:lnTo>
                  <a:pt x="11061" y="21793"/>
                </a:lnTo>
                <a:lnTo>
                  <a:pt x="5308" y="25082"/>
                </a:lnTo>
                <a:lnTo>
                  <a:pt x="0" y="26809"/>
                </a:lnTo>
                <a:lnTo>
                  <a:pt x="0" y="45326"/>
                </a:lnTo>
                <a:lnTo>
                  <a:pt x="7302" y="42481"/>
                </a:lnTo>
                <a:lnTo>
                  <a:pt x="14109" y="38963"/>
                </a:lnTo>
                <a:lnTo>
                  <a:pt x="20421" y="34747"/>
                </a:lnTo>
                <a:lnTo>
                  <a:pt x="26225" y="29870"/>
                </a:lnTo>
                <a:lnTo>
                  <a:pt x="26225" y="106641"/>
                </a:lnTo>
                <a:lnTo>
                  <a:pt x="46520" y="106641"/>
                </a:lnTo>
                <a:lnTo>
                  <a:pt x="46520" y="29870"/>
                </a:lnTo>
                <a:lnTo>
                  <a:pt x="46520" y="0"/>
                </a:lnTo>
                <a:close/>
              </a:path>
              <a:path extrusionOk="0" h="130810" w="454660">
                <a:moveTo>
                  <a:pt x="146215" y="53644"/>
                </a:moveTo>
                <a:lnTo>
                  <a:pt x="145567" y="40322"/>
                </a:lnTo>
                <a:lnTo>
                  <a:pt x="143624" y="29032"/>
                </a:lnTo>
                <a:lnTo>
                  <a:pt x="140398" y="19748"/>
                </a:lnTo>
                <a:lnTo>
                  <a:pt x="138607" y="16891"/>
                </a:lnTo>
                <a:lnTo>
                  <a:pt x="135877" y="12484"/>
                </a:lnTo>
                <a:lnTo>
                  <a:pt x="130340" y="7023"/>
                </a:lnTo>
                <a:lnTo>
                  <a:pt x="124091" y="3124"/>
                </a:lnTo>
                <a:lnTo>
                  <a:pt x="123405" y="2895"/>
                </a:lnTo>
                <a:lnTo>
                  <a:pt x="123405" y="30975"/>
                </a:lnTo>
                <a:lnTo>
                  <a:pt x="123405" y="43472"/>
                </a:lnTo>
                <a:lnTo>
                  <a:pt x="122072" y="47993"/>
                </a:lnTo>
                <a:lnTo>
                  <a:pt x="116751" y="54165"/>
                </a:lnTo>
                <a:lnTo>
                  <a:pt x="113461" y="55689"/>
                </a:lnTo>
                <a:lnTo>
                  <a:pt x="105511" y="55689"/>
                </a:lnTo>
                <a:lnTo>
                  <a:pt x="102158" y="54089"/>
                </a:lnTo>
                <a:lnTo>
                  <a:pt x="96774" y="47688"/>
                </a:lnTo>
                <a:lnTo>
                  <a:pt x="95415" y="42684"/>
                </a:lnTo>
                <a:lnTo>
                  <a:pt x="95440" y="29032"/>
                </a:lnTo>
                <a:lnTo>
                  <a:pt x="96647" y="24295"/>
                </a:lnTo>
                <a:lnTo>
                  <a:pt x="101612" y="18364"/>
                </a:lnTo>
                <a:lnTo>
                  <a:pt x="104724" y="16891"/>
                </a:lnTo>
                <a:lnTo>
                  <a:pt x="112420" y="16891"/>
                </a:lnTo>
                <a:lnTo>
                  <a:pt x="115912" y="18681"/>
                </a:lnTo>
                <a:lnTo>
                  <a:pt x="121907" y="25895"/>
                </a:lnTo>
                <a:lnTo>
                  <a:pt x="123405" y="30975"/>
                </a:lnTo>
                <a:lnTo>
                  <a:pt x="123405" y="2895"/>
                </a:lnTo>
                <a:lnTo>
                  <a:pt x="117106" y="774"/>
                </a:lnTo>
                <a:lnTo>
                  <a:pt x="109410" y="0"/>
                </a:lnTo>
                <a:lnTo>
                  <a:pt x="102336" y="609"/>
                </a:lnTo>
                <a:lnTo>
                  <a:pt x="76022" y="28194"/>
                </a:lnTo>
                <a:lnTo>
                  <a:pt x="75425" y="35864"/>
                </a:lnTo>
                <a:lnTo>
                  <a:pt x="75946" y="42684"/>
                </a:lnTo>
                <a:lnTo>
                  <a:pt x="97739" y="70650"/>
                </a:lnTo>
                <a:lnTo>
                  <a:pt x="113728" y="70650"/>
                </a:lnTo>
                <a:lnTo>
                  <a:pt x="120103" y="67691"/>
                </a:lnTo>
                <a:lnTo>
                  <a:pt x="125209" y="61760"/>
                </a:lnTo>
                <a:lnTo>
                  <a:pt x="124396" y="73939"/>
                </a:lnTo>
                <a:lnTo>
                  <a:pt x="122529" y="82003"/>
                </a:lnTo>
                <a:lnTo>
                  <a:pt x="116725" y="89738"/>
                </a:lnTo>
                <a:lnTo>
                  <a:pt x="113195" y="91681"/>
                </a:lnTo>
                <a:lnTo>
                  <a:pt x="105740" y="91681"/>
                </a:lnTo>
                <a:lnTo>
                  <a:pt x="103073" y="90716"/>
                </a:lnTo>
                <a:lnTo>
                  <a:pt x="99072" y="86842"/>
                </a:lnTo>
                <a:lnTo>
                  <a:pt x="97815" y="83858"/>
                </a:lnTo>
                <a:lnTo>
                  <a:pt x="97345" y="79832"/>
                </a:lnTo>
                <a:lnTo>
                  <a:pt x="77647" y="82003"/>
                </a:lnTo>
                <a:lnTo>
                  <a:pt x="79070" y="90843"/>
                </a:lnTo>
                <a:lnTo>
                  <a:pt x="82359" y="97485"/>
                </a:lnTo>
                <a:lnTo>
                  <a:pt x="92557" y="106349"/>
                </a:lnTo>
                <a:lnTo>
                  <a:pt x="99212" y="108572"/>
                </a:lnTo>
                <a:lnTo>
                  <a:pt x="107492" y="108572"/>
                </a:lnTo>
                <a:lnTo>
                  <a:pt x="137985" y="91681"/>
                </a:lnTo>
                <a:lnTo>
                  <a:pt x="140182" y="88201"/>
                </a:lnTo>
                <a:lnTo>
                  <a:pt x="143535" y="78701"/>
                </a:lnTo>
                <a:lnTo>
                  <a:pt x="145542" y="67183"/>
                </a:lnTo>
                <a:lnTo>
                  <a:pt x="145821" y="61760"/>
                </a:lnTo>
                <a:lnTo>
                  <a:pt x="146113" y="55689"/>
                </a:lnTo>
                <a:lnTo>
                  <a:pt x="146215" y="53644"/>
                </a:lnTo>
                <a:close/>
              </a:path>
              <a:path extrusionOk="0" h="130810" w="454660">
                <a:moveTo>
                  <a:pt x="183426" y="86347"/>
                </a:moveTo>
                <a:lnTo>
                  <a:pt x="163131" y="86347"/>
                </a:lnTo>
                <a:lnTo>
                  <a:pt x="163131" y="106641"/>
                </a:lnTo>
                <a:lnTo>
                  <a:pt x="172910" y="106641"/>
                </a:lnTo>
                <a:lnTo>
                  <a:pt x="172808" y="110744"/>
                </a:lnTo>
                <a:lnTo>
                  <a:pt x="171894" y="113982"/>
                </a:lnTo>
                <a:lnTo>
                  <a:pt x="168465" y="118694"/>
                </a:lnTo>
                <a:lnTo>
                  <a:pt x="165582" y="120548"/>
                </a:lnTo>
                <a:lnTo>
                  <a:pt x="161505" y="121907"/>
                </a:lnTo>
                <a:lnTo>
                  <a:pt x="165455" y="130340"/>
                </a:lnTo>
                <a:lnTo>
                  <a:pt x="183426" y="106768"/>
                </a:lnTo>
                <a:lnTo>
                  <a:pt x="183426" y="86347"/>
                </a:lnTo>
                <a:close/>
              </a:path>
              <a:path extrusionOk="0" h="130810" w="454660">
                <a:moveTo>
                  <a:pt x="265455" y="20739"/>
                </a:moveTo>
                <a:lnTo>
                  <a:pt x="263829" y="16891"/>
                </a:lnTo>
                <a:lnTo>
                  <a:pt x="262966" y="14808"/>
                </a:lnTo>
                <a:lnTo>
                  <a:pt x="258000" y="9575"/>
                </a:lnTo>
                <a:lnTo>
                  <a:pt x="253111" y="5384"/>
                </a:lnTo>
                <a:lnTo>
                  <a:pt x="247484" y="2387"/>
                </a:lnTo>
                <a:lnTo>
                  <a:pt x="241109" y="596"/>
                </a:lnTo>
                <a:lnTo>
                  <a:pt x="234010" y="0"/>
                </a:lnTo>
                <a:lnTo>
                  <a:pt x="228180" y="0"/>
                </a:lnTo>
                <a:lnTo>
                  <a:pt x="201320" y="27914"/>
                </a:lnTo>
                <a:lnTo>
                  <a:pt x="219989" y="31102"/>
                </a:lnTo>
                <a:lnTo>
                  <a:pt x="220522" y="26466"/>
                </a:lnTo>
                <a:lnTo>
                  <a:pt x="222008" y="22936"/>
                </a:lnTo>
                <a:lnTo>
                  <a:pt x="226923" y="18097"/>
                </a:lnTo>
                <a:lnTo>
                  <a:pt x="229882" y="16891"/>
                </a:lnTo>
                <a:lnTo>
                  <a:pt x="236893" y="16891"/>
                </a:lnTo>
                <a:lnTo>
                  <a:pt x="239712" y="17945"/>
                </a:lnTo>
                <a:lnTo>
                  <a:pt x="243954" y="22212"/>
                </a:lnTo>
                <a:lnTo>
                  <a:pt x="245008" y="25057"/>
                </a:lnTo>
                <a:lnTo>
                  <a:pt x="245008" y="32854"/>
                </a:lnTo>
                <a:lnTo>
                  <a:pt x="243586" y="36233"/>
                </a:lnTo>
                <a:lnTo>
                  <a:pt x="237807" y="41300"/>
                </a:lnTo>
                <a:lnTo>
                  <a:pt x="234111" y="42367"/>
                </a:lnTo>
                <a:lnTo>
                  <a:pt x="259422" y="42367"/>
                </a:lnTo>
                <a:lnTo>
                  <a:pt x="261632" y="39928"/>
                </a:lnTo>
                <a:lnTo>
                  <a:pt x="264502" y="33972"/>
                </a:lnTo>
                <a:lnTo>
                  <a:pt x="265366" y="27914"/>
                </a:lnTo>
                <a:lnTo>
                  <a:pt x="265455" y="20739"/>
                </a:lnTo>
                <a:close/>
              </a:path>
              <a:path extrusionOk="0" h="130810" w="454660">
                <a:moveTo>
                  <a:pt x="270192" y="68478"/>
                </a:moveTo>
                <a:lnTo>
                  <a:pt x="250177" y="49695"/>
                </a:lnTo>
                <a:lnTo>
                  <a:pt x="256870" y="45161"/>
                </a:lnTo>
                <a:lnTo>
                  <a:pt x="259283" y="42506"/>
                </a:lnTo>
                <a:lnTo>
                  <a:pt x="233629" y="42506"/>
                </a:lnTo>
                <a:lnTo>
                  <a:pt x="228130" y="42506"/>
                </a:lnTo>
                <a:lnTo>
                  <a:pt x="225907" y="58851"/>
                </a:lnTo>
                <a:lnTo>
                  <a:pt x="229514" y="57835"/>
                </a:lnTo>
                <a:lnTo>
                  <a:pt x="232600" y="57315"/>
                </a:lnTo>
                <a:lnTo>
                  <a:pt x="239141" y="57315"/>
                </a:lnTo>
                <a:lnTo>
                  <a:pt x="242468" y="58826"/>
                </a:lnTo>
                <a:lnTo>
                  <a:pt x="247954" y="64795"/>
                </a:lnTo>
                <a:lnTo>
                  <a:pt x="249313" y="68872"/>
                </a:lnTo>
                <a:lnTo>
                  <a:pt x="249313" y="79413"/>
                </a:lnTo>
                <a:lnTo>
                  <a:pt x="247878" y="83718"/>
                </a:lnTo>
                <a:lnTo>
                  <a:pt x="242176" y="90081"/>
                </a:lnTo>
                <a:lnTo>
                  <a:pt x="238671" y="91681"/>
                </a:lnTo>
                <a:lnTo>
                  <a:pt x="230619" y="91681"/>
                </a:lnTo>
                <a:lnTo>
                  <a:pt x="227317" y="90347"/>
                </a:lnTo>
                <a:lnTo>
                  <a:pt x="221830" y="85013"/>
                </a:lnTo>
                <a:lnTo>
                  <a:pt x="220154" y="81165"/>
                </a:lnTo>
                <a:lnTo>
                  <a:pt x="219544" y="76136"/>
                </a:lnTo>
                <a:lnTo>
                  <a:pt x="199834" y="78524"/>
                </a:lnTo>
                <a:lnTo>
                  <a:pt x="200850" y="87490"/>
                </a:lnTo>
                <a:lnTo>
                  <a:pt x="204508" y="94716"/>
                </a:lnTo>
                <a:lnTo>
                  <a:pt x="217119" y="105803"/>
                </a:lnTo>
                <a:lnTo>
                  <a:pt x="225069" y="108572"/>
                </a:lnTo>
                <a:lnTo>
                  <a:pt x="234645" y="108572"/>
                </a:lnTo>
                <a:lnTo>
                  <a:pt x="267639" y="87833"/>
                </a:lnTo>
                <a:lnTo>
                  <a:pt x="270078" y="76136"/>
                </a:lnTo>
                <a:lnTo>
                  <a:pt x="270192" y="68478"/>
                </a:lnTo>
                <a:close/>
              </a:path>
              <a:path extrusionOk="0" h="130810" w="454660">
                <a:moveTo>
                  <a:pt x="355485" y="60769"/>
                </a:moveTo>
                <a:lnTo>
                  <a:pt x="344652" y="60769"/>
                </a:lnTo>
                <a:lnTo>
                  <a:pt x="330695" y="97929"/>
                </a:lnTo>
                <a:lnTo>
                  <a:pt x="330504" y="97929"/>
                </a:lnTo>
                <a:lnTo>
                  <a:pt x="320192" y="70459"/>
                </a:lnTo>
                <a:lnTo>
                  <a:pt x="316547" y="60769"/>
                </a:lnTo>
                <a:lnTo>
                  <a:pt x="305714" y="60769"/>
                </a:lnTo>
                <a:lnTo>
                  <a:pt x="305714" y="106641"/>
                </a:lnTo>
                <a:lnTo>
                  <a:pt x="313270" y="106641"/>
                </a:lnTo>
                <a:lnTo>
                  <a:pt x="313270" y="70459"/>
                </a:lnTo>
                <a:lnTo>
                  <a:pt x="313537" y="70459"/>
                </a:lnTo>
                <a:lnTo>
                  <a:pt x="327139" y="106641"/>
                </a:lnTo>
                <a:lnTo>
                  <a:pt x="334073" y="106641"/>
                </a:lnTo>
                <a:lnTo>
                  <a:pt x="337337" y="97929"/>
                </a:lnTo>
                <a:lnTo>
                  <a:pt x="347662" y="70459"/>
                </a:lnTo>
                <a:lnTo>
                  <a:pt x="347929" y="70459"/>
                </a:lnTo>
                <a:lnTo>
                  <a:pt x="347929" y="106641"/>
                </a:lnTo>
                <a:lnTo>
                  <a:pt x="355485" y="106641"/>
                </a:lnTo>
                <a:lnTo>
                  <a:pt x="355485" y="70459"/>
                </a:lnTo>
                <a:lnTo>
                  <a:pt x="355485" y="60769"/>
                </a:lnTo>
                <a:close/>
              </a:path>
              <a:path extrusionOk="0" h="130810" w="454660">
                <a:moveTo>
                  <a:pt x="404914" y="60769"/>
                </a:moveTo>
                <a:lnTo>
                  <a:pt x="373710" y="60769"/>
                </a:lnTo>
                <a:lnTo>
                  <a:pt x="372795" y="93078"/>
                </a:lnTo>
                <a:lnTo>
                  <a:pt x="372097" y="96316"/>
                </a:lnTo>
                <a:lnTo>
                  <a:pt x="369557" y="100164"/>
                </a:lnTo>
                <a:lnTo>
                  <a:pt x="368020" y="101130"/>
                </a:lnTo>
                <a:lnTo>
                  <a:pt x="364350" y="101130"/>
                </a:lnTo>
                <a:lnTo>
                  <a:pt x="363016" y="100926"/>
                </a:lnTo>
                <a:lnTo>
                  <a:pt x="362254" y="100507"/>
                </a:lnTo>
                <a:lnTo>
                  <a:pt x="362254" y="106641"/>
                </a:lnTo>
                <a:lnTo>
                  <a:pt x="363664" y="107302"/>
                </a:lnTo>
                <a:lnTo>
                  <a:pt x="365480" y="107619"/>
                </a:lnTo>
                <a:lnTo>
                  <a:pt x="371221" y="107619"/>
                </a:lnTo>
                <a:lnTo>
                  <a:pt x="374192" y="106045"/>
                </a:lnTo>
                <a:lnTo>
                  <a:pt x="377901" y="101130"/>
                </a:lnTo>
                <a:lnTo>
                  <a:pt x="378929" y="99771"/>
                </a:lnTo>
                <a:lnTo>
                  <a:pt x="380199" y="94703"/>
                </a:lnTo>
                <a:lnTo>
                  <a:pt x="380377" y="87706"/>
                </a:lnTo>
                <a:lnTo>
                  <a:pt x="381000" y="67437"/>
                </a:lnTo>
                <a:lnTo>
                  <a:pt x="397357" y="67437"/>
                </a:lnTo>
                <a:lnTo>
                  <a:pt x="397357" y="106641"/>
                </a:lnTo>
                <a:lnTo>
                  <a:pt x="404914" y="106641"/>
                </a:lnTo>
                <a:lnTo>
                  <a:pt x="404914" y="67437"/>
                </a:lnTo>
                <a:lnTo>
                  <a:pt x="404914" y="60769"/>
                </a:lnTo>
                <a:close/>
              </a:path>
              <a:path extrusionOk="0" h="130810" w="454660">
                <a:moveTo>
                  <a:pt x="454164" y="60769"/>
                </a:moveTo>
                <a:lnTo>
                  <a:pt x="446608" y="60769"/>
                </a:lnTo>
                <a:lnTo>
                  <a:pt x="446608" y="78994"/>
                </a:lnTo>
                <a:lnTo>
                  <a:pt x="423672" y="78994"/>
                </a:lnTo>
                <a:lnTo>
                  <a:pt x="423672" y="60769"/>
                </a:lnTo>
                <a:lnTo>
                  <a:pt x="416115" y="60769"/>
                </a:lnTo>
                <a:lnTo>
                  <a:pt x="416115" y="106641"/>
                </a:lnTo>
                <a:lnTo>
                  <a:pt x="423672" y="106641"/>
                </a:lnTo>
                <a:lnTo>
                  <a:pt x="423672" y="85661"/>
                </a:lnTo>
                <a:lnTo>
                  <a:pt x="446608" y="85661"/>
                </a:lnTo>
                <a:lnTo>
                  <a:pt x="446608" y="106641"/>
                </a:lnTo>
                <a:lnTo>
                  <a:pt x="454164" y="106641"/>
                </a:lnTo>
                <a:lnTo>
                  <a:pt x="454164" y="85661"/>
                </a:lnTo>
                <a:lnTo>
                  <a:pt x="454164" y="78994"/>
                </a:lnTo>
                <a:lnTo>
                  <a:pt x="454164" y="6076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5" name="Google Shape;415;p19"/>
          <p:cNvSpPr/>
          <p:nvPr/>
        </p:nvSpPr>
        <p:spPr>
          <a:xfrm>
            <a:off x="4228109" y="6097006"/>
            <a:ext cx="462280" cy="130810"/>
          </a:xfrm>
          <a:custGeom>
            <a:rect b="b" l="l" r="r" t="t"/>
            <a:pathLst>
              <a:path extrusionOk="0" h="130810" w="462279">
                <a:moveTo>
                  <a:pt x="71234" y="21183"/>
                </a:moveTo>
                <a:lnTo>
                  <a:pt x="37592" y="0"/>
                </a:lnTo>
                <a:lnTo>
                  <a:pt x="28041" y="0"/>
                </a:lnTo>
                <a:lnTo>
                  <a:pt x="2362" y="31445"/>
                </a:lnTo>
                <a:lnTo>
                  <a:pt x="22656" y="33477"/>
                </a:lnTo>
                <a:lnTo>
                  <a:pt x="23050" y="27520"/>
                </a:lnTo>
                <a:lnTo>
                  <a:pt x="24485" y="23279"/>
                </a:lnTo>
                <a:lnTo>
                  <a:pt x="29489" y="18161"/>
                </a:lnTo>
                <a:lnTo>
                  <a:pt x="32854" y="16891"/>
                </a:lnTo>
                <a:lnTo>
                  <a:pt x="41363" y="16891"/>
                </a:lnTo>
                <a:lnTo>
                  <a:pt x="44729" y="18097"/>
                </a:lnTo>
                <a:lnTo>
                  <a:pt x="49593" y="22974"/>
                </a:lnTo>
                <a:lnTo>
                  <a:pt x="50800" y="26466"/>
                </a:lnTo>
                <a:lnTo>
                  <a:pt x="50800" y="35128"/>
                </a:lnTo>
                <a:lnTo>
                  <a:pt x="29768" y="60845"/>
                </a:lnTo>
                <a:lnTo>
                  <a:pt x="21945" y="68402"/>
                </a:lnTo>
                <a:lnTo>
                  <a:pt x="0" y="106641"/>
                </a:lnTo>
                <a:lnTo>
                  <a:pt x="71234" y="106641"/>
                </a:lnTo>
                <a:lnTo>
                  <a:pt x="71234" y="87833"/>
                </a:lnTo>
                <a:lnTo>
                  <a:pt x="30797" y="87833"/>
                </a:lnTo>
                <a:lnTo>
                  <a:pt x="31864" y="86004"/>
                </a:lnTo>
                <a:lnTo>
                  <a:pt x="33248" y="84099"/>
                </a:lnTo>
                <a:lnTo>
                  <a:pt x="34975" y="82181"/>
                </a:lnTo>
                <a:lnTo>
                  <a:pt x="36677" y="80225"/>
                </a:lnTo>
                <a:lnTo>
                  <a:pt x="40754" y="76327"/>
                </a:lnTo>
                <a:lnTo>
                  <a:pt x="53619" y="64528"/>
                </a:lnTo>
                <a:lnTo>
                  <a:pt x="58077" y="60007"/>
                </a:lnTo>
                <a:lnTo>
                  <a:pt x="60528" y="56857"/>
                </a:lnTo>
                <a:lnTo>
                  <a:pt x="64249" y="52108"/>
                </a:lnTo>
                <a:lnTo>
                  <a:pt x="66967" y="47586"/>
                </a:lnTo>
                <a:lnTo>
                  <a:pt x="70370" y="38925"/>
                </a:lnTo>
                <a:lnTo>
                  <a:pt x="71234" y="34391"/>
                </a:lnTo>
                <a:lnTo>
                  <a:pt x="71234" y="21183"/>
                </a:lnTo>
                <a:close/>
              </a:path>
              <a:path extrusionOk="0" h="130810" w="462279">
                <a:moveTo>
                  <a:pt x="136880" y="0"/>
                </a:moveTo>
                <a:lnTo>
                  <a:pt x="120408" y="0"/>
                </a:lnTo>
                <a:lnTo>
                  <a:pt x="118097" y="6438"/>
                </a:lnTo>
                <a:lnTo>
                  <a:pt x="113842" y="12090"/>
                </a:lnTo>
                <a:lnTo>
                  <a:pt x="101422" y="21793"/>
                </a:lnTo>
                <a:lnTo>
                  <a:pt x="95681" y="25082"/>
                </a:lnTo>
                <a:lnTo>
                  <a:pt x="90373" y="26809"/>
                </a:lnTo>
                <a:lnTo>
                  <a:pt x="90373" y="45326"/>
                </a:lnTo>
                <a:lnTo>
                  <a:pt x="97675" y="42481"/>
                </a:lnTo>
                <a:lnTo>
                  <a:pt x="104482" y="38963"/>
                </a:lnTo>
                <a:lnTo>
                  <a:pt x="110782" y="34747"/>
                </a:lnTo>
                <a:lnTo>
                  <a:pt x="116586" y="29870"/>
                </a:lnTo>
                <a:lnTo>
                  <a:pt x="116586" y="106641"/>
                </a:lnTo>
                <a:lnTo>
                  <a:pt x="136880" y="106641"/>
                </a:lnTo>
                <a:lnTo>
                  <a:pt x="136880" y="29870"/>
                </a:lnTo>
                <a:lnTo>
                  <a:pt x="136880" y="0"/>
                </a:lnTo>
                <a:close/>
              </a:path>
              <a:path extrusionOk="0" h="130810" w="462279">
                <a:moveTo>
                  <a:pt x="191414" y="86347"/>
                </a:moveTo>
                <a:lnTo>
                  <a:pt x="171119" y="86347"/>
                </a:lnTo>
                <a:lnTo>
                  <a:pt x="171119" y="106641"/>
                </a:lnTo>
                <a:lnTo>
                  <a:pt x="180898" y="106641"/>
                </a:lnTo>
                <a:lnTo>
                  <a:pt x="180797" y="110744"/>
                </a:lnTo>
                <a:lnTo>
                  <a:pt x="179882" y="113982"/>
                </a:lnTo>
                <a:lnTo>
                  <a:pt x="176453" y="118694"/>
                </a:lnTo>
                <a:lnTo>
                  <a:pt x="173570" y="120548"/>
                </a:lnTo>
                <a:lnTo>
                  <a:pt x="169494" y="121894"/>
                </a:lnTo>
                <a:lnTo>
                  <a:pt x="173443" y="130340"/>
                </a:lnTo>
                <a:lnTo>
                  <a:pt x="191414" y="106768"/>
                </a:lnTo>
                <a:lnTo>
                  <a:pt x="191414" y="86347"/>
                </a:lnTo>
                <a:close/>
              </a:path>
              <a:path extrusionOk="0" h="130810" w="462279">
                <a:moveTo>
                  <a:pt x="277888" y="69469"/>
                </a:moveTo>
                <a:lnTo>
                  <a:pt x="259842" y="49301"/>
                </a:lnTo>
                <a:lnTo>
                  <a:pt x="264477" y="47269"/>
                </a:lnTo>
                <a:lnTo>
                  <a:pt x="268084" y="44335"/>
                </a:lnTo>
                <a:lnTo>
                  <a:pt x="269798" y="41770"/>
                </a:lnTo>
                <a:lnTo>
                  <a:pt x="273202" y="36652"/>
                </a:lnTo>
                <a:lnTo>
                  <a:pt x="274485" y="32283"/>
                </a:lnTo>
                <a:lnTo>
                  <a:pt x="274485" y="19456"/>
                </a:lnTo>
                <a:lnTo>
                  <a:pt x="273062" y="16141"/>
                </a:lnTo>
                <a:lnTo>
                  <a:pt x="271691" y="12915"/>
                </a:lnTo>
                <a:lnTo>
                  <a:pt x="260578" y="2590"/>
                </a:lnTo>
                <a:lnTo>
                  <a:pt x="257746" y="1651"/>
                </a:lnTo>
                <a:lnTo>
                  <a:pt x="257746" y="80276"/>
                </a:lnTo>
                <a:lnTo>
                  <a:pt x="256387" y="84670"/>
                </a:lnTo>
                <a:lnTo>
                  <a:pt x="250913" y="90741"/>
                </a:lnTo>
                <a:lnTo>
                  <a:pt x="247446" y="92278"/>
                </a:lnTo>
                <a:lnTo>
                  <a:pt x="238975" y="92278"/>
                </a:lnTo>
                <a:lnTo>
                  <a:pt x="235432" y="90690"/>
                </a:lnTo>
                <a:lnTo>
                  <a:pt x="229704" y="84378"/>
                </a:lnTo>
                <a:lnTo>
                  <a:pt x="228358" y="80276"/>
                </a:lnTo>
                <a:lnTo>
                  <a:pt x="228269" y="70281"/>
                </a:lnTo>
                <a:lnTo>
                  <a:pt x="229476" y="66560"/>
                </a:lnTo>
                <a:lnTo>
                  <a:pt x="234340" y="59639"/>
                </a:lnTo>
                <a:lnTo>
                  <a:pt x="238023" y="57912"/>
                </a:lnTo>
                <a:lnTo>
                  <a:pt x="247256" y="57912"/>
                </a:lnTo>
                <a:lnTo>
                  <a:pt x="250786" y="59448"/>
                </a:lnTo>
                <a:lnTo>
                  <a:pt x="256362" y="65519"/>
                </a:lnTo>
                <a:lnTo>
                  <a:pt x="257721" y="69469"/>
                </a:lnTo>
                <a:lnTo>
                  <a:pt x="257746" y="80276"/>
                </a:lnTo>
                <a:lnTo>
                  <a:pt x="257746" y="1651"/>
                </a:lnTo>
                <a:lnTo>
                  <a:pt x="255371" y="863"/>
                </a:lnTo>
                <a:lnTo>
                  <a:pt x="255371" y="24955"/>
                </a:lnTo>
                <a:lnTo>
                  <a:pt x="255346" y="32905"/>
                </a:lnTo>
                <a:lnTo>
                  <a:pt x="254215" y="36017"/>
                </a:lnTo>
                <a:lnTo>
                  <a:pt x="249618" y="40614"/>
                </a:lnTo>
                <a:lnTo>
                  <a:pt x="246557" y="41770"/>
                </a:lnTo>
                <a:lnTo>
                  <a:pt x="238937" y="41770"/>
                </a:lnTo>
                <a:lnTo>
                  <a:pt x="235877" y="40614"/>
                </a:lnTo>
                <a:lnTo>
                  <a:pt x="231330" y="36093"/>
                </a:lnTo>
                <a:lnTo>
                  <a:pt x="230187" y="32905"/>
                </a:lnTo>
                <a:lnTo>
                  <a:pt x="230225" y="24955"/>
                </a:lnTo>
                <a:lnTo>
                  <a:pt x="231355" y="21945"/>
                </a:lnTo>
                <a:lnTo>
                  <a:pt x="235940" y="17297"/>
                </a:lnTo>
                <a:lnTo>
                  <a:pt x="239026" y="16141"/>
                </a:lnTo>
                <a:lnTo>
                  <a:pt x="246659" y="16141"/>
                </a:lnTo>
                <a:lnTo>
                  <a:pt x="249669" y="17297"/>
                </a:lnTo>
                <a:lnTo>
                  <a:pt x="254241" y="21894"/>
                </a:lnTo>
                <a:lnTo>
                  <a:pt x="255371" y="24955"/>
                </a:lnTo>
                <a:lnTo>
                  <a:pt x="255371" y="863"/>
                </a:lnTo>
                <a:lnTo>
                  <a:pt x="252780" y="0"/>
                </a:lnTo>
                <a:lnTo>
                  <a:pt x="232562" y="0"/>
                </a:lnTo>
                <a:lnTo>
                  <a:pt x="224713" y="2590"/>
                </a:lnTo>
                <a:lnTo>
                  <a:pt x="213702" y="12915"/>
                </a:lnTo>
                <a:lnTo>
                  <a:pt x="210934" y="19456"/>
                </a:lnTo>
                <a:lnTo>
                  <a:pt x="211023" y="32283"/>
                </a:lnTo>
                <a:lnTo>
                  <a:pt x="212128" y="36258"/>
                </a:lnTo>
                <a:lnTo>
                  <a:pt x="214820" y="40627"/>
                </a:lnTo>
                <a:lnTo>
                  <a:pt x="216890" y="44043"/>
                </a:lnTo>
                <a:lnTo>
                  <a:pt x="220713" y="47078"/>
                </a:lnTo>
                <a:lnTo>
                  <a:pt x="225945" y="49301"/>
                </a:lnTo>
                <a:lnTo>
                  <a:pt x="219849" y="51917"/>
                </a:lnTo>
                <a:lnTo>
                  <a:pt x="215379" y="55613"/>
                </a:lnTo>
                <a:lnTo>
                  <a:pt x="209702" y="65239"/>
                </a:lnTo>
                <a:lnTo>
                  <a:pt x="208343" y="70281"/>
                </a:lnTo>
                <a:lnTo>
                  <a:pt x="208267" y="76276"/>
                </a:lnTo>
                <a:lnTo>
                  <a:pt x="208978" y="83693"/>
                </a:lnTo>
                <a:lnTo>
                  <a:pt x="234022" y="108572"/>
                </a:lnTo>
                <a:lnTo>
                  <a:pt x="243649" y="108572"/>
                </a:lnTo>
                <a:lnTo>
                  <a:pt x="273735" y="92278"/>
                </a:lnTo>
                <a:lnTo>
                  <a:pt x="275551" y="88773"/>
                </a:lnTo>
                <a:lnTo>
                  <a:pt x="277304" y="82435"/>
                </a:lnTo>
                <a:lnTo>
                  <a:pt x="277812" y="76276"/>
                </a:lnTo>
                <a:lnTo>
                  <a:pt x="277888" y="69469"/>
                </a:lnTo>
                <a:close/>
              </a:path>
              <a:path extrusionOk="0" h="130810" w="462279">
                <a:moveTo>
                  <a:pt x="363474" y="60769"/>
                </a:moveTo>
                <a:lnTo>
                  <a:pt x="352640" y="60769"/>
                </a:lnTo>
                <a:lnTo>
                  <a:pt x="338683" y="97929"/>
                </a:lnTo>
                <a:lnTo>
                  <a:pt x="338493" y="97929"/>
                </a:lnTo>
                <a:lnTo>
                  <a:pt x="328180" y="70459"/>
                </a:lnTo>
                <a:lnTo>
                  <a:pt x="324535" y="60769"/>
                </a:lnTo>
                <a:lnTo>
                  <a:pt x="313702" y="60769"/>
                </a:lnTo>
                <a:lnTo>
                  <a:pt x="313702" y="106641"/>
                </a:lnTo>
                <a:lnTo>
                  <a:pt x="321259" y="106641"/>
                </a:lnTo>
                <a:lnTo>
                  <a:pt x="321259" y="70459"/>
                </a:lnTo>
                <a:lnTo>
                  <a:pt x="321525" y="70459"/>
                </a:lnTo>
                <a:lnTo>
                  <a:pt x="335127" y="106641"/>
                </a:lnTo>
                <a:lnTo>
                  <a:pt x="342061" y="106641"/>
                </a:lnTo>
                <a:lnTo>
                  <a:pt x="345325" y="97929"/>
                </a:lnTo>
                <a:lnTo>
                  <a:pt x="355650" y="70459"/>
                </a:lnTo>
                <a:lnTo>
                  <a:pt x="355917" y="70459"/>
                </a:lnTo>
                <a:lnTo>
                  <a:pt x="355917" y="106641"/>
                </a:lnTo>
                <a:lnTo>
                  <a:pt x="363474" y="106641"/>
                </a:lnTo>
                <a:lnTo>
                  <a:pt x="363474" y="70459"/>
                </a:lnTo>
                <a:lnTo>
                  <a:pt x="363474" y="60769"/>
                </a:lnTo>
                <a:close/>
              </a:path>
              <a:path extrusionOk="0" h="130810" w="462279">
                <a:moveTo>
                  <a:pt x="412902" y="60769"/>
                </a:moveTo>
                <a:lnTo>
                  <a:pt x="381698" y="60769"/>
                </a:lnTo>
                <a:lnTo>
                  <a:pt x="380784" y="93078"/>
                </a:lnTo>
                <a:lnTo>
                  <a:pt x="380085" y="96316"/>
                </a:lnTo>
                <a:lnTo>
                  <a:pt x="377545" y="100164"/>
                </a:lnTo>
                <a:lnTo>
                  <a:pt x="376008" y="101130"/>
                </a:lnTo>
                <a:lnTo>
                  <a:pt x="372338" y="101130"/>
                </a:lnTo>
                <a:lnTo>
                  <a:pt x="371005" y="100926"/>
                </a:lnTo>
                <a:lnTo>
                  <a:pt x="370243" y="100507"/>
                </a:lnTo>
                <a:lnTo>
                  <a:pt x="370243" y="106641"/>
                </a:lnTo>
                <a:lnTo>
                  <a:pt x="371652" y="107289"/>
                </a:lnTo>
                <a:lnTo>
                  <a:pt x="373468" y="107619"/>
                </a:lnTo>
                <a:lnTo>
                  <a:pt x="379209" y="107619"/>
                </a:lnTo>
                <a:lnTo>
                  <a:pt x="382181" y="106045"/>
                </a:lnTo>
                <a:lnTo>
                  <a:pt x="385889" y="101130"/>
                </a:lnTo>
                <a:lnTo>
                  <a:pt x="386918" y="99771"/>
                </a:lnTo>
                <a:lnTo>
                  <a:pt x="388188" y="94703"/>
                </a:lnTo>
                <a:lnTo>
                  <a:pt x="388366" y="87706"/>
                </a:lnTo>
                <a:lnTo>
                  <a:pt x="388988" y="67437"/>
                </a:lnTo>
                <a:lnTo>
                  <a:pt x="405345" y="67437"/>
                </a:lnTo>
                <a:lnTo>
                  <a:pt x="405345" y="106641"/>
                </a:lnTo>
                <a:lnTo>
                  <a:pt x="412902" y="106641"/>
                </a:lnTo>
                <a:lnTo>
                  <a:pt x="412902" y="67437"/>
                </a:lnTo>
                <a:lnTo>
                  <a:pt x="412902" y="60769"/>
                </a:lnTo>
                <a:close/>
              </a:path>
              <a:path extrusionOk="0" h="130810" w="462279">
                <a:moveTo>
                  <a:pt x="462153" y="60769"/>
                </a:moveTo>
                <a:lnTo>
                  <a:pt x="454596" y="60769"/>
                </a:lnTo>
                <a:lnTo>
                  <a:pt x="454596" y="78994"/>
                </a:lnTo>
                <a:lnTo>
                  <a:pt x="431660" y="78994"/>
                </a:lnTo>
                <a:lnTo>
                  <a:pt x="431660" y="60769"/>
                </a:lnTo>
                <a:lnTo>
                  <a:pt x="424103" y="60769"/>
                </a:lnTo>
                <a:lnTo>
                  <a:pt x="424103" y="106641"/>
                </a:lnTo>
                <a:lnTo>
                  <a:pt x="431660" y="106641"/>
                </a:lnTo>
                <a:lnTo>
                  <a:pt x="431660" y="85661"/>
                </a:lnTo>
                <a:lnTo>
                  <a:pt x="454596" y="85661"/>
                </a:lnTo>
                <a:lnTo>
                  <a:pt x="454596" y="106641"/>
                </a:lnTo>
                <a:lnTo>
                  <a:pt x="462153" y="106641"/>
                </a:lnTo>
                <a:lnTo>
                  <a:pt x="462153" y="85661"/>
                </a:lnTo>
                <a:lnTo>
                  <a:pt x="462153" y="78994"/>
                </a:lnTo>
                <a:lnTo>
                  <a:pt x="462153" y="6076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416" name="Google Shape;416;p19"/>
          <p:cNvGraphicFramePr/>
          <p:nvPr/>
        </p:nvGraphicFramePr>
        <p:xfrm>
          <a:off x="2546593" y="743841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216025"/>
                <a:gridCol w="138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7" name="Google Shape;417;p19"/>
          <p:cNvSpPr/>
          <p:nvPr/>
        </p:nvSpPr>
        <p:spPr>
          <a:xfrm>
            <a:off x="2645437" y="7557065"/>
            <a:ext cx="829310" cy="110489"/>
          </a:xfrm>
          <a:custGeom>
            <a:rect b="b" l="l" r="r" t="t"/>
            <a:pathLst>
              <a:path extrusionOk="0" h="110490" w="829310">
                <a:moveTo>
                  <a:pt x="69982" y="15087"/>
                </a:moveTo>
                <a:lnTo>
                  <a:pt x="43380" y="15087"/>
                </a:lnTo>
                <a:lnTo>
                  <a:pt x="47574" y="16690"/>
                </a:lnTo>
                <a:lnTo>
                  <a:pt x="53770" y="23091"/>
                </a:lnTo>
                <a:lnTo>
                  <a:pt x="55321" y="27482"/>
                </a:lnTo>
                <a:lnTo>
                  <a:pt x="55222" y="36018"/>
                </a:lnTo>
                <a:lnTo>
                  <a:pt x="55116" y="37007"/>
                </a:lnTo>
                <a:lnTo>
                  <a:pt x="54302" y="40565"/>
                </a:lnTo>
                <a:lnTo>
                  <a:pt x="53517" y="42317"/>
                </a:lnTo>
                <a:lnTo>
                  <a:pt x="51178" y="45770"/>
                </a:lnTo>
                <a:lnTo>
                  <a:pt x="48945" y="49175"/>
                </a:lnTo>
                <a:lnTo>
                  <a:pt x="33653" y="60526"/>
                </a:lnTo>
                <a:lnTo>
                  <a:pt x="27482" y="64670"/>
                </a:lnTo>
                <a:lnTo>
                  <a:pt x="759" y="98755"/>
                </a:lnTo>
                <a:lnTo>
                  <a:pt x="0" y="107899"/>
                </a:lnTo>
                <a:lnTo>
                  <a:pt x="72845" y="107899"/>
                </a:lnTo>
                <a:lnTo>
                  <a:pt x="72845" y="92505"/>
                </a:lnTo>
                <a:lnTo>
                  <a:pt x="20876" y="92505"/>
                </a:lnTo>
                <a:lnTo>
                  <a:pt x="23734" y="87734"/>
                </a:lnTo>
                <a:lnTo>
                  <a:pt x="28497" y="82561"/>
                </a:lnTo>
                <a:lnTo>
                  <a:pt x="35164" y="76989"/>
                </a:lnTo>
                <a:lnTo>
                  <a:pt x="43736" y="71017"/>
                </a:lnTo>
                <a:lnTo>
                  <a:pt x="54353" y="63806"/>
                </a:lnTo>
                <a:lnTo>
                  <a:pt x="56843" y="61823"/>
                </a:lnTo>
                <a:lnTo>
                  <a:pt x="72997" y="36018"/>
                </a:lnTo>
                <a:lnTo>
                  <a:pt x="72870" y="22192"/>
                </a:lnTo>
                <a:lnTo>
                  <a:pt x="69982" y="15087"/>
                </a:lnTo>
                <a:close/>
              </a:path>
              <a:path extrusionOk="0" h="110490" w="829310">
                <a:moveTo>
                  <a:pt x="38555" y="154"/>
                </a:moveTo>
                <a:lnTo>
                  <a:pt x="5162" y="22192"/>
                </a:lnTo>
                <a:lnTo>
                  <a:pt x="2743" y="40384"/>
                </a:lnTo>
                <a:lnTo>
                  <a:pt x="19659" y="40384"/>
                </a:lnTo>
                <a:lnTo>
                  <a:pt x="19761" y="37541"/>
                </a:lnTo>
                <a:lnTo>
                  <a:pt x="19937" y="35053"/>
                </a:lnTo>
                <a:lnTo>
                  <a:pt x="35049" y="15087"/>
                </a:lnTo>
                <a:lnTo>
                  <a:pt x="69982" y="15087"/>
                </a:lnTo>
                <a:lnTo>
                  <a:pt x="69847" y="14756"/>
                </a:lnTo>
                <a:lnTo>
                  <a:pt x="63550" y="8917"/>
                </a:lnTo>
                <a:lnTo>
                  <a:pt x="58445" y="5083"/>
                </a:lnTo>
                <a:lnTo>
                  <a:pt x="52577" y="2345"/>
                </a:lnTo>
                <a:lnTo>
                  <a:pt x="45948" y="702"/>
                </a:lnTo>
                <a:lnTo>
                  <a:pt x="38555" y="154"/>
                </a:lnTo>
                <a:close/>
              </a:path>
              <a:path extrusionOk="0" h="110490" w="829310">
                <a:moveTo>
                  <a:pt x="123289" y="306"/>
                </a:moveTo>
                <a:lnTo>
                  <a:pt x="91942" y="22147"/>
                </a:lnTo>
                <a:lnTo>
                  <a:pt x="86816" y="56386"/>
                </a:lnTo>
                <a:lnTo>
                  <a:pt x="89037" y="79258"/>
                </a:lnTo>
                <a:lnTo>
                  <a:pt x="96009" y="96356"/>
                </a:lnTo>
                <a:lnTo>
                  <a:pt x="107629" y="106614"/>
                </a:lnTo>
                <a:lnTo>
                  <a:pt x="123898" y="110034"/>
                </a:lnTo>
                <a:lnTo>
                  <a:pt x="132346" y="109167"/>
                </a:lnTo>
                <a:lnTo>
                  <a:pt x="139709" y="106566"/>
                </a:lnTo>
                <a:lnTo>
                  <a:pt x="145986" y="102232"/>
                </a:lnTo>
                <a:lnTo>
                  <a:pt x="151178" y="96163"/>
                </a:lnTo>
                <a:lnTo>
                  <a:pt x="151498" y="95554"/>
                </a:lnTo>
                <a:lnTo>
                  <a:pt x="116939" y="95554"/>
                </a:lnTo>
                <a:lnTo>
                  <a:pt x="111986" y="92456"/>
                </a:lnTo>
                <a:lnTo>
                  <a:pt x="104297" y="49503"/>
                </a:lnTo>
                <a:lnTo>
                  <a:pt x="104494" y="44931"/>
                </a:lnTo>
                <a:lnTo>
                  <a:pt x="120394" y="14936"/>
                </a:lnTo>
                <a:lnTo>
                  <a:pt x="151501" y="14936"/>
                </a:lnTo>
                <a:lnTo>
                  <a:pt x="151178" y="14135"/>
                </a:lnTo>
                <a:lnTo>
                  <a:pt x="139557" y="3763"/>
                </a:lnTo>
                <a:lnTo>
                  <a:pt x="123289" y="306"/>
                </a:lnTo>
                <a:close/>
              </a:path>
              <a:path extrusionOk="0" h="110490" w="829310">
                <a:moveTo>
                  <a:pt x="151501" y="14936"/>
                </a:moveTo>
                <a:lnTo>
                  <a:pt x="126591" y="14936"/>
                </a:lnTo>
                <a:lnTo>
                  <a:pt x="129334" y="15570"/>
                </a:lnTo>
                <a:lnTo>
                  <a:pt x="134006" y="18111"/>
                </a:lnTo>
                <a:lnTo>
                  <a:pt x="142822" y="63781"/>
                </a:lnTo>
                <a:lnTo>
                  <a:pt x="142667" y="66168"/>
                </a:lnTo>
                <a:lnTo>
                  <a:pt x="126389" y="95554"/>
                </a:lnTo>
                <a:lnTo>
                  <a:pt x="151498" y="95554"/>
                </a:lnTo>
                <a:lnTo>
                  <a:pt x="160352" y="58270"/>
                </a:lnTo>
                <a:lnTo>
                  <a:pt x="160445" y="55321"/>
                </a:lnTo>
                <a:lnTo>
                  <a:pt x="158150" y="31423"/>
                </a:lnTo>
                <a:lnTo>
                  <a:pt x="151501" y="14936"/>
                </a:lnTo>
                <a:close/>
              </a:path>
              <a:path extrusionOk="0" h="110490" w="829310">
                <a:moveTo>
                  <a:pt x="453997" y="58064"/>
                </a:moveTo>
                <a:lnTo>
                  <a:pt x="377795" y="58064"/>
                </a:lnTo>
                <a:lnTo>
                  <a:pt x="377795" y="73915"/>
                </a:lnTo>
                <a:lnTo>
                  <a:pt x="453997" y="73915"/>
                </a:lnTo>
                <a:lnTo>
                  <a:pt x="453997" y="58064"/>
                </a:lnTo>
                <a:close/>
              </a:path>
              <a:path extrusionOk="0" h="110490" w="829310">
                <a:moveTo>
                  <a:pt x="569852" y="15087"/>
                </a:moveTo>
                <a:lnTo>
                  <a:pt x="543251" y="15087"/>
                </a:lnTo>
                <a:lnTo>
                  <a:pt x="547444" y="16690"/>
                </a:lnTo>
                <a:lnTo>
                  <a:pt x="553641" y="23091"/>
                </a:lnTo>
                <a:lnTo>
                  <a:pt x="555191" y="27482"/>
                </a:lnTo>
                <a:lnTo>
                  <a:pt x="555093" y="36018"/>
                </a:lnTo>
                <a:lnTo>
                  <a:pt x="554987" y="37007"/>
                </a:lnTo>
                <a:lnTo>
                  <a:pt x="554173" y="40565"/>
                </a:lnTo>
                <a:lnTo>
                  <a:pt x="553388" y="42317"/>
                </a:lnTo>
                <a:lnTo>
                  <a:pt x="551049" y="45770"/>
                </a:lnTo>
                <a:lnTo>
                  <a:pt x="548816" y="49175"/>
                </a:lnTo>
                <a:lnTo>
                  <a:pt x="533524" y="60526"/>
                </a:lnTo>
                <a:lnTo>
                  <a:pt x="527353" y="64670"/>
                </a:lnTo>
                <a:lnTo>
                  <a:pt x="500631" y="98755"/>
                </a:lnTo>
                <a:lnTo>
                  <a:pt x="499870" y="107899"/>
                </a:lnTo>
                <a:lnTo>
                  <a:pt x="572716" y="107899"/>
                </a:lnTo>
                <a:lnTo>
                  <a:pt x="572716" y="92505"/>
                </a:lnTo>
                <a:lnTo>
                  <a:pt x="520748" y="92505"/>
                </a:lnTo>
                <a:lnTo>
                  <a:pt x="523606" y="87734"/>
                </a:lnTo>
                <a:lnTo>
                  <a:pt x="528368" y="82561"/>
                </a:lnTo>
                <a:lnTo>
                  <a:pt x="535035" y="76989"/>
                </a:lnTo>
                <a:lnTo>
                  <a:pt x="543608" y="71017"/>
                </a:lnTo>
                <a:lnTo>
                  <a:pt x="554224" y="63806"/>
                </a:lnTo>
                <a:lnTo>
                  <a:pt x="556714" y="61823"/>
                </a:lnTo>
                <a:lnTo>
                  <a:pt x="572869" y="36018"/>
                </a:lnTo>
                <a:lnTo>
                  <a:pt x="572742" y="22192"/>
                </a:lnTo>
                <a:lnTo>
                  <a:pt x="569852" y="15087"/>
                </a:lnTo>
                <a:close/>
              </a:path>
              <a:path extrusionOk="0" h="110490" w="829310">
                <a:moveTo>
                  <a:pt x="538426" y="154"/>
                </a:moveTo>
                <a:lnTo>
                  <a:pt x="505033" y="22192"/>
                </a:lnTo>
                <a:lnTo>
                  <a:pt x="502613" y="40384"/>
                </a:lnTo>
                <a:lnTo>
                  <a:pt x="519530" y="40384"/>
                </a:lnTo>
                <a:lnTo>
                  <a:pt x="519631" y="37541"/>
                </a:lnTo>
                <a:lnTo>
                  <a:pt x="519808" y="35053"/>
                </a:lnTo>
                <a:lnTo>
                  <a:pt x="534921" y="15087"/>
                </a:lnTo>
                <a:lnTo>
                  <a:pt x="569852" y="15087"/>
                </a:lnTo>
                <a:lnTo>
                  <a:pt x="569718" y="14756"/>
                </a:lnTo>
                <a:lnTo>
                  <a:pt x="563421" y="8917"/>
                </a:lnTo>
                <a:lnTo>
                  <a:pt x="558316" y="5083"/>
                </a:lnTo>
                <a:lnTo>
                  <a:pt x="552448" y="2345"/>
                </a:lnTo>
                <a:lnTo>
                  <a:pt x="545818" y="702"/>
                </a:lnTo>
                <a:lnTo>
                  <a:pt x="538426" y="154"/>
                </a:lnTo>
                <a:close/>
              </a:path>
              <a:path extrusionOk="0" h="110490" w="829310">
                <a:moveTo>
                  <a:pt x="623161" y="306"/>
                </a:moveTo>
                <a:lnTo>
                  <a:pt x="591813" y="22147"/>
                </a:lnTo>
                <a:lnTo>
                  <a:pt x="586688" y="56386"/>
                </a:lnTo>
                <a:lnTo>
                  <a:pt x="588908" y="79258"/>
                </a:lnTo>
                <a:lnTo>
                  <a:pt x="595880" y="96356"/>
                </a:lnTo>
                <a:lnTo>
                  <a:pt x="607500" y="106614"/>
                </a:lnTo>
                <a:lnTo>
                  <a:pt x="623769" y="110034"/>
                </a:lnTo>
                <a:lnTo>
                  <a:pt x="632217" y="109167"/>
                </a:lnTo>
                <a:lnTo>
                  <a:pt x="639580" y="106566"/>
                </a:lnTo>
                <a:lnTo>
                  <a:pt x="645857" y="102232"/>
                </a:lnTo>
                <a:lnTo>
                  <a:pt x="651050" y="96163"/>
                </a:lnTo>
                <a:lnTo>
                  <a:pt x="651370" y="95554"/>
                </a:lnTo>
                <a:lnTo>
                  <a:pt x="616809" y="95554"/>
                </a:lnTo>
                <a:lnTo>
                  <a:pt x="611856" y="92456"/>
                </a:lnTo>
                <a:lnTo>
                  <a:pt x="604168" y="49503"/>
                </a:lnTo>
                <a:lnTo>
                  <a:pt x="604365" y="44931"/>
                </a:lnTo>
                <a:lnTo>
                  <a:pt x="620265" y="14936"/>
                </a:lnTo>
                <a:lnTo>
                  <a:pt x="651372" y="14936"/>
                </a:lnTo>
                <a:lnTo>
                  <a:pt x="651049" y="14135"/>
                </a:lnTo>
                <a:lnTo>
                  <a:pt x="639429" y="3763"/>
                </a:lnTo>
                <a:lnTo>
                  <a:pt x="623161" y="306"/>
                </a:lnTo>
                <a:close/>
              </a:path>
              <a:path extrusionOk="0" h="110490" w="829310">
                <a:moveTo>
                  <a:pt x="651372" y="14936"/>
                </a:moveTo>
                <a:lnTo>
                  <a:pt x="626461" y="14936"/>
                </a:lnTo>
                <a:lnTo>
                  <a:pt x="629204" y="15570"/>
                </a:lnTo>
                <a:lnTo>
                  <a:pt x="633877" y="18111"/>
                </a:lnTo>
                <a:lnTo>
                  <a:pt x="642693" y="63781"/>
                </a:lnTo>
                <a:lnTo>
                  <a:pt x="642538" y="66168"/>
                </a:lnTo>
                <a:lnTo>
                  <a:pt x="626259" y="95554"/>
                </a:lnTo>
                <a:lnTo>
                  <a:pt x="651370" y="95554"/>
                </a:lnTo>
                <a:lnTo>
                  <a:pt x="660222" y="58270"/>
                </a:lnTo>
                <a:lnTo>
                  <a:pt x="660316" y="55321"/>
                </a:lnTo>
                <a:lnTo>
                  <a:pt x="658021" y="31423"/>
                </a:lnTo>
                <a:lnTo>
                  <a:pt x="651372" y="14936"/>
                </a:lnTo>
                <a:close/>
              </a:path>
              <a:path extrusionOk="0" h="110490" w="829310">
                <a:moveTo>
                  <a:pt x="223415" y="612"/>
                </a:moveTo>
                <a:lnTo>
                  <a:pt x="209395" y="612"/>
                </a:lnTo>
                <a:lnTo>
                  <a:pt x="206193" y="9679"/>
                </a:lnTo>
                <a:lnTo>
                  <a:pt x="199944" y="16155"/>
                </a:lnTo>
                <a:lnTo>
                  <a:pt x="190648" y="20041"/>
                </a:lnTo>
                <a:lnTo>
                  <a:pt x="178305" y="21337"/>
                </a:lnTo>
                <a:lnTo>
                  <a:pt x="178305" y="34138"/>
                </a:lnTo>
                <a:lnTo>
                  <a:pt x="204823" y="34138"/>
                </a:lnTo>
                <a:lnTo>
                  <a:pt x="204823" y="107899"/>
                </a:lnTo>
                <a:lnTo>
                  <a:pt x="223415" y="107899"/>
                </a:lnTo>
                <a:lnTo>
                  <a:pt x="223415" y="612"/>
                </a:lnTo>
                <a:close/>
              </a:path>
              <a:path extrusionOk="0" h="110490" w="829310">
                <a:moveTo>
                  <a:pt x="304844" y="0"/>
                </a:moveTo>
                <a:lnTo>
                  <a:pt x="295805" y="0"/>
                </a:lnTo>
                <a:lnTo>
                  <a:pt x="287012" y="933"/>
                </a:lnTo>
                <a:lnTo>
                  <a:pt x="258809" y="32805"/>
                </a:lnTo>
                <a:lnTo>
                  <a:pt x="256279" y="58483"/>
                </a:lnTo>
                <a:lnTo>
                  <a:pt x="256799" y="68675"/>
                </a:lnTo>
                <a:lnTo>
                  <a:pt x="278126" y="106566"/>
                </a:lnTo>
                <a:lnTo>
                  <a:pt x="294434" y="110034"/>
                </a:lnTo>
                <a:lnTo>
                  <a:pt x="301933" y="109376"/>
                </a:lnTo>
                <a:lnTo>
                  <a:pt x="308737" y="107404"/>
                </a:lnTo>
                <a:lnTo>
                  <a:pt x="314847" y="104118"/>
                </a:lnTo>
                <a:lnTo>
                  <a:pt x="320263" y="99518"/>
                </a:lnTo>
                <a:lnTo>
                  <a:pt x="323390" y="95554"/>
                </a:lnTo>
                <a:lnTo>
                  <a:pt x="288742" y="95554"/>
                </a:lnTo>
                <a:lnTo>
                  <a:pt x="284144" y="93470"/>
                </a:lnTo>
                <a:lnTo>
                  <a:pt x="277135" y="85140"/>
                </a:lnTo>
                <a:lnTo>
                  <a:pt x="275496" y="80010"/>
                </a:lnTo>
                <a:lnTo>
                  <a:pt x="275382" y="66344"/>
                </a:lnTo>
                <a:lnTo>
                  <a:pt x="277060" y="61139"/>
                </a:lnTo>
                <a:lnTo>
                  <a:pt x="283763" y="53315"/>
                </a:lnTo>
                <a:lnTo>
                  <a:pt x="288284" y="51357"/>
                </a:lnTo>
                <a:lnTo>
                  <a:pt x="324439" y="51357"/>
                </a:lnTo>
                <a:lnTo>
                  <a:pt x="323865" y="50598"/>
                </a:lnTo>
                <a:lnTo>
                  <a:pt x="273096" y="50598"/>
                </a:lnTo>
                <a:lnTo>
                  <a:pt x="273603" y="45720"/>
                </a:lnTo>
                <a:lnTo>
                  <a:pt x="273753" y="43940"/>
                </a:lnTo>
                <a:lnTo>
                  <a:pt x="292500" y="13716"/>
                </a:lnTo>
                <a:lnTo>
                  <a:pt x="324201" y="13716"/>
                </a:lnTo>
                <a:lnTo>
                  <a:pt x="323589" y="12446"/>
                </a:lnTo>
                <a:lnTo>
                  <a:pt x="312210" y="2491"/>
                </a:lnTo>
                <a:lnTo>
                  <a:pt x="304844" y="0"/>
                </a:lnTo>
                <a:close/>
              </a:path>
              <a:path extrusionOk="0" h="110490" w="829310">
                <a:moveTo>
                  <a:pt x="324439" y="51357"/>
                </a:moveTo>
                <a:lnTo>
                  <a:pt x="299765" y="51357"/>
                </a:lnTo>
                <a:lnTo>
                  <a:pt x="304387" y="53366"/>
                </a:lnTo>
                <a:lnTo>
                  <a:pt x="311296" y="61390"/>
                </a:lnTo>
                <a:lnTo>
                  <a:pt x="312908" y="66344"/>
                </a:lnTo>
                <a:lnTo>
                  <a:pt x="313024" y="80010"/>
                </a:lnTo>
                <a:lnTo>
                  <a:pt x="311321" y="85396"/>
                </a:lnTo>
                <a:lnTo>
                  <a:pt x="304516" y="93524"/>
                </a:lnTo>
                <a:lnTo>
                  <a:pt x="300020" y="95554"/>
                </a:lnTo>
                <a:lnTo>
                  <a:pt x="323390" y="95554"/>
                </a:lnTo>
                <a:lnTo>
                  <a:pt x="324697" y="93897"/>
                </a:lnTo>
                <a:lnTo>
                  <a:pt x="327864" y="87553"/>
                </a:lnTo>
                <a:lnTo>
                  <a:pt x="329764" y="80486"/>
                </a:lnTo>
                <a:lnTo>
                  <a:pt x="330398" y="72694"/>
                </a:lnTo>
                <a:lnTo>
                  <a:pt x="329831" y="65217"/>
                </a:lnTo>
                <a:lnTo>
                  <a:pt x="328131" y="58483"/>
                </a:lnTo>
                <a:lnTo>
                  <a:pt x="325297" y="52492"/>
                </a:lnTo>
                <a:lnTo>
                  <a:pt x="324439" y="51357"/>
                </a:lnTo>
                <a:close/>
              </a:path>
              <a:path extrusionOk="0" h="110490" w="829310">
                <a:moveTo>
                  <a:pt x="297479" y="37490"/>
                </a:moveTo>
                <a:lnTo>
                  <a:pt x="290127" y="38309"/>
                </a:lnTo>
                <a:lnTo>
                  <a:pt x="283612" y="40767"/>
                </a:lnTo>
                <a:lnTo>
                  <a:pt x="277935" y="44863"/>
                </a:lnTo>
                <a:lnTo>
                  <a:pt x="273096" y="50598"/>
                </a:lnTo>
                <a:lnTo>
                  <a:pt x="323865" y="50598"/>
                </a:lnTo>
                <a:lnTo>
                  <a:pt x="297479" y="37490"/>
                </a:lnTo>
                <a:close/>
              </a:path>
              <a:path extrusionOk="0" h="110490" w="829310">
                <a:moveTo>
                  <a:pt x="324201" y="13716"/>
                </a:moveTo>
                <a:lnTo>
                  <a:pt x="303980" y="13716"/>
                </a:lnTo>
                <a:lnTo>
                  <a:pt x="309366" y="18594"/>
                </a:lnTo>
                <a:lnTo>
                  <a:pt x="311195" y="28346"/>
                </a:lnTo>
                <a:lnTo>
                  <a:pt x="327960" y="28346"/>
                </a:lnTo>
                <a:lnTo>
                  <a:pt x="326944" y="19408"/>
                </a:lnTo>
                <a:lnTo>
                  <a:pt x="324201" y="13716"/>
                </a:lnTo>
                <a:close/>
              </a:path>
              <a:path extrusionOk="0" h="110490" w="829310">
                <a:moveTo>
                  <a:pt x="723287" y="612"/>
                </a:moveTo>
                <a:lnTo>
                  <a:pt x="709265" y="612"/>
                </a:lnTo>
                <a:lnTo>
                  <a:pt x="706064" y="9679"/>
                </a:lnTo>
                <a:lnTo>
                  <a:pt x="699815" y="16155"/>
                </a:lnTo>
                <a:lnTo>
                  <a:pt x="690519" y="20041"/>
                </a:lnTo>
                <a:lnTo>
                  <a:pt x="678176" y="21337"/>
                </a:lnTo>
                <a:lnTo>
                  <a:pt x="678176" y="34138"/>
                </a:lnTo>
                <a:lnTo>
                  <a:pt x="704693" y="34138"/>
                </a:lnTo>
                <a:lnTo>
                  <a:pt x="704693" y="107899"/>
                </a:lnTo>
                <a:lnTo>
                  <a:pt x="723287" y="107899"/>
                </a:lnTo>
                <a:lnTo>
                  <a:pt x="723287" y="612"/>
                </a:lnTo>
                <a:close/>
              </a:path>
              <a:path extrusionOk="0" h="110490" w="829310">
                <a:moveTo>
                  <a:pt x="828897" y="1828"/>
                </a:moveTo>
                <a:lnTo>
                  <a:pt x="756202" y="1828"/>
                </a:lnTo>
                <a:lnTo>
                  <a:pt x="756202" y="17830"/>
                </a:lnTo>
                <a:lnTo>
                  <a:pt x="811678" y="17830"/>
                </a:lnTo>
                <a:lnTo>
                  <a:pt x="803923" y="26037"/>
                </a:lnTo>
                <a:lnTo>
                  <a:pt x="783634" y="59512"/>
                </a:lnTo>
                <a:lnTo>
                  <a:pt x="772006" y="96759"/>
                </a:lnTo>
                <a:lnTo>
                  <a:pt x="770987" y="107899"/>
                </a:lnTo>
                <a:lnTo>
                  <a:pt x="790035" y="107899"/>
                </a:lnTo>
                <a:lnTo>
                  <a:pt x="791103" y="95779"/>
                </a:lnTo>
                <a:lnTo>
                  <a:pt x="793389" y="83497"/>
                </a:lnTo>
                <a:lnTo>
                  <a:pt x="807324" y="46306"/>
                </a:lnTo>
                <a:lnTo>
                  <a:pt x="828897" y="16459"/>
                </a:lnTo>
                <a:lnTo>
                  <a:pt x="828897" y="182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18" name="Google Shape;418;p19"/>
          <p:cNvSpPr/>
          <p:nvPr/>
        </p:nvSpPr>
        <p:spPr>
          <a:xfrm>
            <a:off x="2645437" y="7916600"/>
            <a:ext cx="829944" cy="110489"/>
          </a:xfrm>
          <a:custGeom>
            <a:rect b="b" l="l" r="r" t="t"/>
            <a:pathLst>
              <a:path extrusionOk="0" h="110490" w="829945">
                <a:moveTo>
                  <a:pt x="69982" y="15238"/>
                </a:moveTo>
                <a:lnTo>
                  <a:pt x="43380" y="15238"/>
                </a:lnTo>
                <a:lnTo>
                  <a:pt x="47574" y="16841"/>
                </a:lnTo>
                <a:lnTo>
                  <a:pt x="53770" y="23242"/>
                </a:lnTo>
                <a:lnTo>
                  <a:pt x="55321" y="27633"/>
                </a:lnTo>
                <a:lnTo>
                  <a:pt x="55222" y="36169"/>
                </a:lnTo>
                <a:lnTo>
                  <a:pt x="55116" y="37158"/>
                </a:lnTo>
                <a:lnTo>
                  <a:pt x="54302" y="40716"/>
                </a:lnTo>
                <a:lnTo>
                  <a:pt x="53517" y="42468"/>
                </a:lnTo>
                <a:lnTo>
                  <a:pt x="51178" y="45921"/>
                </a:lnTo>
                <a:lnTo>
                  <a:pt x="48945" y="49326"/>
                </a:lnTo>
                <a:lnTo>
                  <a:pt x="33653" y="60678"/>
                </a:lnTo>
                <a:lnTo>
                  <a:pt x="27482" y="64822"/>
                </a:lnTo>
                <a:lnTo>
                  <a:pt x="759" y="98906"/>
                </a:lnTo>
                <a:lnTo>
                  <a:pt x="0" y="108050"/>
                </a:lnTo>
                <a:lnTo>
                  <a:pt x="72845" y="108050"/>
                </a:lnTo>
                <a:lnTo>
                  <a:pt x="72845" y="92656"/>
                </a:lnTo>
                <a:lnTo>
                  <a:pt x="20876" y="92656"/>
                </a:lnTo>
                <a:lnTo>
                  <a:pt x="23734" y="87885"/>
                </a:lnTo>
                <a:lnTo>
                  <a:pt x="28497" y="82713"/>
                </a:lnTo>
                <a:lnTo>
                  <a:pt x="35164" y="77140"/>
                </a:lnTo>
                <a:lnTo>
                  <a:pt x="43736" y="71168"/>
                </a:lnTo>
                <a:lnTo>
                  <a:pt x="51102" y="66193"/>
                </a:lnTo>
                <a:lnTo>
                  <a:pt x="54353" y="63957"/>
                </a:lnTo>
                <a:lnTo>
                  <a:pt x="72997" y="36169"/>
                </a:lnTo>
                <a:lnTo>
                  <a:pt x="72870" y="22344"/>
                </a:lnTo>
                <a:lnTo>
                  <a:pt x="69982" y="15238"/>
                </a:lnTo>
                <a:close/>
              </a:path>
              <a:path extrusionOk="0" h="110490" w="829945">
                <a:moveTo>
                  <a:pt x="38555" y="306"/>
                </a:moveTo>
                <a:lnTo>
                  <a:pt x="5162" y="22344"/>
                </a:lnTo>
                <a:lnTo>
                  <a:pt x="2743" y="40535"/>
                </a:lnTo>
                <a:lnTo>
                  <a:pt x="19659" y="40535"/>
                </a:lnTo>
                <a:lnTo>
                  <a:pt x="19761" y="37692"/>
                </a:lnTo>
                <a:lnTo>
                  <a:pt x="19937" y="35204"/>
                </a:lnTo>
                <a:lnTo>
                  <a:pt x="35049" y="15238"/>
                </a:lnTo>
                <a:lnTo>
                  <a:pt x="69982" y="15238"/>
                </a:lnTo>
                <a:lnTo>
                  <a:pt x="69847" y="14907"/>
                </a:lnTo>
                <a:lnTo>
                  <a:pt x="63550" y="9069"/>
                </a:lnTo>
                <a:lnTo>
                  <a:pt x="58445" y="5234"/>
                </a:lnTo>
                <a:lnTo>
                  <a:pt x="52577" y="2496"/>
                </a:lnTo>
                <a:lnTo>
                  <a:pt x="45948" y="853"/>
                </a:lnTo>
                <a:lnTo>
                  <a:pt x="38555" y="306"/>
                </a:lnTo>
                <a:close/>
              </a:path>
              <a:path extrusionOk="0" h="110490" w="829945">
                <a:moveTo>
                  <a:pt x="123289" y="457"/>
                </a:moveTo>
                <a:lnTo>
                  <a:pt x="91942" y="22298"/>
                </a:lnTo>
                <a:lnTo>
                  <a:pt x="86816" y="56537"/>
                </a:lnTo>
                <a:lnTo>
                  <a:pt x="89037" y="79409"/>
                </a:lnTo>
                <a:lnTo>
                  <a:pt x="96009" y="96507"/>
                </a:lnTo>
                <a:lnTo>
                  <a:pt x="107629" y="106765"/>
                </a:lnTo>
                <a:lnTo>
                  <a:pt x="123898" y="110185"/>
                </a:lnTo>
                <a:lnTo>
                  <a:pt x="132346" y="109318"/>
                </a:lnTo>
                <a:lnTo>
                  <a:pt x="139709" y="106717"/>
                </a:lnTo>
                <a:lnTo>
                  <a:pt x="145986" y="102383"/>
                </a:lnTo>
                <a:lnTo>
                  <a:pt x="151178" y="96314"/>
                </a:lnTo>
                <a:lnTo>
                  <a:pt x="151498" y="95705"/>
                </a:lnTo>
                <a:lnTo>
                  <a:pt x="116939" y="95705"/>
                </a:lnTo>
                <a:lnTo>
                  <a:pt x="111986" y="92607"/>
                </a:lnTo>
                <a:lnTo>
                  <a:pt x="104297" y="49654"/>
                </a:lnTo>
                <a:lnTo>
                  <a:pt x="104494" y="45082"/>
                </a:lnTo>
                <a:lnTo>
                  <a:pt x="120394" y="15087"/>
                </a:lnTo>
                <a:lnTo>
                  <a:pt x="151501" y="15087"/>
                </a:lnTo>
                <a:lnTo>
                  <a:pt x="151178" y="14287"/>
                </a:lnTo>
                <a:lnTo>
                  <a:pt x="139557" y="3914"/>
                </a:lnTo>
                <a:lnTo>
                  <a:pt x="123289" y="457"/>
                </a:lnTo>
                <a:close/>
              </a:path>
              <a:path extrusionOk="0" h="110490" w="829945">
                <a:moveTo>
                  <a:pt x="151501" y="15087"/>
                </a:moveTo>
                <a:lnTo>
                  <a:pt x="126591" y="15087"/>
                </a:lnTo>
                <a:lnTo>
                  <a:pt x="129334" y="15721"/>
                </a:lnTo>
                <a:lnTo>
                  <a:pt x="134006" y="18262"/>
                </a:lnTo>
                <a:lnTo>
                  <a:pt x="142822" y="63933"/>
                </a:lnTo>
                <a:lnTo>
                  <a:pt x="142667" y="66319"/>
                </a:lnTo>
                <a:lnTo>
                  <a:pt x="126389" y="95705"/>
                </a:lnTo>
                <a:lnTo>
                  <a:pt x="151498" y="95705"/>
                </a:lnTo>
                <a:lnTo>
                  <a:pt x="160352" y="58421"/>
                </a:lnTo>
                <a:lnTo>
                  <a:pt x="160445" y="55472"/>
                </a:lnTo>
                <a:lnTo>
                  <a:pt x="158150" y="31574"/>
                </a:lnTo>
                <a:lnTo>
                  <a:pt x="151501" y="15087"/>
                </a:lnTo>
                <a:close/>
              </a:path>
              <a:path extrusionOk="0" h="110490" w="829945">
                <a:moveTo>
                  <a:pt x="453997" y="58215"/>
                </a:moveTo>
                <a:lnTo>
                  <a:pt x="377795" y="58215"/>
                </a:lnTo>
                <a:lnTo>
                  <a:pt x="377795" y="74066"/>
                </a:lnTo>
                <a:lnTo>
                  <a:pt x="453997" y="74066"/>
                </a:lnTo>
                <a:lnTo>
                  <a:pt x="453997" y="58215"/>
                </a:lnTo>
                <a:close/>
              </a:path>
              <a:path extrusionOk="0" h="110490" w="829945">
                <a:moveTo>
                  <a:pt x="569852" y="15238"/>
                </a:moveTo>
                <a:lnTo>
                  <a:pt x="543251" y="15238"/>
                </a:lnTo>
                <a:lnTo>
                  <a:pt x="547444" y="16841"/>
                </a:lnTo>
                <a:lnTo>
                  <a:pt x="553641" y="23242"/>
                </a:lnTo>
                <a:lnTo>
                  <a:pt x="555191" y="27633"/>
                </a:lnTo>
                <a:lnTo>
                  <a:pt x="555093" y="36169"/>
                </a:lnTo>
                <a:lnTo>
                  <a:pt x="554987" y="37158"/>
                </a:lnTo>
                <a:lnTo>
                  <a:pt x="554173" y="40716"/>
                </a:lnTo>
                <a:lnTo>
                  <a:pt x="553388" y="42468"/>
                </a:lnTo>
                <a:lnTo>
                  <a:pt x="551049" y="45921"/>
                </a:lnTo>
                <a:lnTo>
                  <a:pt x="548816" y="49326"/>
                </a:lnTo>
                <a:lnTo>
                  <a:pt x="533524" y="60678"/>
                </a:lnTo>
                <a:lnTo>
                  <a:pt x="527353" y="64822"/>
                </a:lnTo>
                <a:lnTo>
                  <a:pt x="500631" y="98906"/>
                </a:lnTo>
                <a:lnTo>
                  <a:pt x="499870" y="108050"/>
                </a:lnTo>
                <a:lnTo>
                  <a:pt x="572716" y="108050"/>
                </a:lnTo>
                <a:lnTo>
                  <a:pt x="572716" y="92656"/>
                </a:lnTo>
                <a:lnTo>
                  <a:pt x="520748" y="92656"/>
                </a:lnTo>
                <a:lnTo>
                  <a:pt x="523606" y="87885"/>
                </a:lnTo>
                <a:lnTo>
                  <a:pt x="528368" y="82713"/>
                </a:lnTo>
                <a:lnTo>
                  <a:pt x="535035" y="77140"/>
                </a:lnTo>
                <a:lnTo>
                  <a:pt x="543608" y="71168"/>
                </a:lnTo>
                <a:lnTo>
                  <a:pt x="550972" y="66193"/>
                </a:lnTo>
                <a:lnTo>
                  <a:pt x="554224" y="63957"/>
                </a:lnTo>
                <a:lnTo>
                  <a:pt x="572869" y="36169"/>
                </a:lnTo>
                <a:lnTo>
                  <a:pt x="572742" y="22344"/>
                </a:lnTo>
                <a:lnTo>
                  <a:pt x="569852" y="15238"/>
                </a:lnTo>
                <a:close/>
              </a:path>
              <a:path extrusionOk="0" h="110490" w="829945">
                <a:moveTo>
                  <a:pt x="538426" y="306"/>
                </a:moveTo>
                <a:lnTo>
                  <a:pt x="505033" y="22344"/>
                </a:lnTo>
                <a:lnTo>
                  <a:pt x="502613" y="40535"/>
                </a:lnTo>
                <a:lnTo>
                  <a:pt x="519530" y="40535"/>
                </a:lnTo>
                <a:lnTo>
                  <a:pt x="519631" y="37692"/>
                </a:lnTo>
                <a:lnTo>
                  <a:pt x="519808" y="35204"/>
                </a:lnTo>
                <a:lnTo>
                  <a:pt x="534921" y="15238"/>
                </a:lnTo>
                <a:lnTo>
                  <a:pt x="569852" y="15238"/>
                </a:lnTo>
                <a:lnTo>
                  <a:pt x="569718" y="14907"/>
                </a:lnTo>
                <a:lnTo>
                  <a:pt x="563421" y="9069"/>
                </a:lnTo>
                <a:lnTo>
                  <a:pt x="558316" y="5234"/>
                </a:lnTo>
                <a:lnTo>
                  <a:pt x="552448" y="2496"/>
                </a:lnTo>
                <a:lnTo>
                  <a:pt x="545818" y="853"/>
                </a:lnTo>
                <a:lnTo>
                  <a:pt x="538426" y="306"/>
                </a:lnTo>
                <a:close/>
              </a:path>
              <a:path extrusionOk="0" h="110490" w="829945">
                <a:moveTo>
                  <a:pt x="623161" y="457"/>
                </a:moveTo>
                <a:lnTo>
                  <a:pt x="591813" y="22298"/>
                </a:lnTo>
                <a:lnTo>
                  <a:pt x="586688" y="56537"/>
                </a:lnTo>
                <a:lnTo>
                  <a:pt x="588908" y="79409"/>
                </a:lnTo>
                <a:lnTo>
                  <a:pt x="595880" y="96507"/>
                </a:lnTo>
                <a:lnTo>
                  <a:pt x="607500" y="106765"/>
                </a:lnTo>
                <a:lnTo>
                  <a:pt x="623769" y="110185"/>
                </a:lnTo>
                <a:lnTo>
                  <a:pt x="632217" y="109318"/>
                </a:lnTo>
                <a:lnTo>
                  <a:pt x="639580" y="106717"/>
                </a:lnTo>
                <a:lnTo>
                  <a:pt x="645857" y="102383"/>
                </a:lnTo>
                <a:lnTo>
                  <a:pt x="651050" y="96314"/>
                </a:lnTo>
                <a:lnTo>
                  <a:pt x="651370" y="95705"/>
                </a:lnTo>
                <a:lnTo>
                  <a:pt x="616809" y="95705"/>
                </a:lnTo>
                <a:lnTo>
                  <a:pt x="611856" y="92607"/>
                </a:lnTo>
                <a:lnTo>
                  <a:pt x="604168" y="49654"/>
                </a:lnTo>
                <a:lnTo>
                  <a:pt x="604365" y="45082"/>
                </a:lnTo>
                <a:lnTo>
                  <a:pt x="620265" y="15087"/>
                </a:lnTo>
                <a:lnTo>
                  <a:pt x="651372" y="15087"/>
                </a:lnTo>
                <a:lnTo>
                  <a:pt x="651049" y="14287"/>
                </a:lnTo>
                <a:lnTo>
                  <a:pt x="639429" y="3914"/>
                </a:lnTo>
                <a:lnTo>
                  <a:pt x="623161" y="457"/>
                </a:lnTo>
                <a:close/>
              </a:path>
              <a:path extrusionOk="0" h="110490" w="829945">
                <a:moveTo>
                  <a:pt x="651372" y="15087"/>
                </a:moveTo>
                <a:lnTo>
                  <a:pt x="626461" y="15087"/>
                </a:lnTo>
                <a:lnTo>
                  <a:pt x="629204" y="15721"/>
                </a:lnTo>
                <a:lnTo>
                  <a:pt x="633877" y="18262"/>
                </a:lnTo>
                <a:lnTo>
                  <a:pt x="642693" y="63933"/>
                </a:lnTo>
                <a:lnTo>
                  <a:pt x="642538" y="66319"/>
                </a:lnTo>
                <a:lnTo>
                  <a:pt x="626259" y="95705"/>
                </a:lnTo>
                <a:lnTo>
                  <a:pt x="651370" y="95705"/>
                </a:lnTo>
                <a:lnTo>
                  <a:pt x="660222" y="58421"/>
                </a:lnTo>
                <a:lnTo>
                  <a:pt x="660316" y="55472"/>
                </a:lnTo>
                <a:lnTo>
                  <a:pt x="658021" y="31574"/>
                </a:lnTo>
                <a:lnTo>
                  <a:pt x="651372" y="15087"/>
                </a:lnTo>
                <a:close/>
              </a:path>
              <a:path extrusionOk="0" h="110490" w="829945">
                <a:moveTo>
                  <a:pt x="223415" y="763"/>
                </a:moveTo>
                <a:lnTo>
                  <a:pt x="209395" y="763"/>
                </a:lnTo>
                <a:lnTo>
                  <a:pt x="206193" y="9830"/>
                </a:lnTo>
                <a:lnTo>
                  <a:pt x="199944" y="16306"/>
                </a:lnTo>
                <a:lnTo>
                  <a:pt x="190648" y="20193"/>
                </a:lnTo>
                <a:lnTo>
                  <a:pt x="178305" y="21488"/>
                </a:lnTo>
                <a:lnTo>
                  <a:pt x="178305" y="34290"/>
                </a:lnTo>
                <a:lnTo>
                  <a:pt x="204823" y="34290"/>
                </a:lnTo>
                <a:lnTo>
                  <a:pt x="204823" y="108050"/>
                </a:lnTo>
                <a:lnTo>
                  <a:pt x="223415" y="108050"/>
                </a:lnTo>
                <a:lnTo>
                  <a:pt x="223415" y="763"/>
                </a:lnTo>
                <a:close/>
              </a:path>
              <a:path extrusionOk="0" h="110490" w="829945">
                <a:moveTo>
                  <a:pt x="303066" y="0"/>
                </a:moveTo>
                <a:lnTo>
                  <a:pt x="293519" y="0"/>
                </a:lnTo>
                <a:lnTo>
                  <a:pt x="286398" y="495"/>
                </a:lnTo>
                <a:lnTo>
                  <a:pt x="259838" y="33628"/>
                </a:lnTo>
                <a:lnTo>
                  <a:pt x="261184" y="38224"/>
                </a:lnTo>
                <a:lnTo>
                  <a:pt x="266569" y="46051"/>
                </a:lnTo>
                <a:lnTo>
                  <a:pt x="270302" y="48869"/>
                </a:lnTo>
                <a:lnTo>
                  <a:pt x="275076" y="50594"/>
                </a:lnTo>
                <a:lnTo>
                  <a:pt x="268880" y="52527"/>
                </a:lnTo>
                <a:lnTo>
                  <a:pt x="264078" y="55803"/>
                </a:lnTo>
                <a:lnTo>
                  <a:pt x="257270" y="65048"/>
                </a:lnTo>
                <a:lnTo>
                  <a:pt x="255572" y="70661"/>
                </a:lnTo>
                <a:lnTo>
                  <a:pt x="255572" y="77266"/>
                </a:lnTo>
                <a:lnTo>
                  <a:pt x="284931" y="109316"/>
                </a:lnTo>
                <a:lnTo>
                  <a:pt x="292907" y="109879"/>
                </a:lnTo>
                <a:lnTo>
                  <a:pt x="300957" y="109302"/>
                </a:lnTo>
                <a:lnTo>
                  <a:pt x="308186" y="107573"/>
                </a:lnTo>
                <a:lnTo>
                  <a:pt x="314597" y="104692"/>
                </a:lnTo>
                <a:lnTo>
                  <a:pt x="320188" y="100660"/>
                </a:lnTo>
                <a:lnTo>
                  <a:pt x="324283" y="96163"/>
                </a:lnTo>
                <a:lnTo>
                  <a:pt x="287219" y="96163"/>
                </a:lnTo>
                <a:lnTo>
                  <a:pt x="282240" y="94385"/>
                </a:lnTo>
                <a:lnTo>
                  <a:pt x="274925" y="87274"/>
                </a:lnTo>
                <a:lnTo>
                  <a:pt x="273096" y="82447"/>
                </a:lnTo>
                <a:lnTo>
                  <a:pt x="273138" y="70661"/>
                </a:lnTo>
                <a:lnTo>
                  <a:pt x="274925" y="66219"/>
                </a:lnTo>
                <a:lnTo>
                  <a:pt x="282240" y="59206"/>
                </a:lnTo>
                <a:lnTo>
                  <a:pt x="287013" y="57452"/>
                </a:lnTo>
                <a:lnTo>
                  <a:pt x="323601" y="57452"/>
                </a:lnTo>
                <a:lnTo>
                  <a:pt x="322423" y="55980"/>
                </a:lnTo>
                <a:lnTo>
                  <a:pt x="317545" y="52830"/>
                </a:lnTo>
                <a:lnTo>
                  <a:pt x="311044" y="50594"/>
                </a:lnTo>
                <a:lnTo>
                  <a:pt x="317645" y="46775"/>
                </a:lnTo>
                <a:lnTo>
                  <a:pt x="319341" y="44956"/>
                </a:lnTo>
                <a:lnTo>
                  <a:pt x="288133" y="44956"/>
                </a:lnTo>
                <a:lnTo>
                  <a:pt x="284018" y="43534"/>
                </a:lnTo>
                <a:lnTo>
                  <a:pt x="277718" y="37847"/>
                </a:lnTo>
                <a:lnTo>
                  <a:pt x="276189" y="34189"/>
                </a:lnTo>
                <a:lnTo>
                  <a:pt x="276146" y="24739"/>
                </a:lnTo>
                <a:lnTo>
                  <a:pt x="277693" y="21005"/>
                </a:lnTo>
                <a:lnTo>
                  <a:pt x="283893" y="15419"/>
                </a:lnTo>
                <a:lnTo>
                  <a:pt x="288082" y="14022"/>
                </a:lnTo>
                <a:lnTo>
                  <a:pt x="323513" y="14022"/>
                </a:lnTo>
                <a:lnTo>
                  <a:pt x="323082" y="13078"/>
                </a:lnTo>
                <a:lnTo>
                  <a:pt x="310893" y="2617"/>
                </a:lnTo>
                <a:lnTo>
                  <a:pt x="303066" y="0"/>
                </a:lnTo>
                <a:close/>
              </a:path>
              <a:path extrusionOk="0" h="110490" w="829945">
                <a:moveTo>
                  <a:pt x="323601" y="57452"/>
                </a:moveTo>
                <a:lnTo>
                  <a:pt x="299006" y="57452"/>
                </a:lnTo>
                <a:lnTo>
                  <a:pt x="303880" y="59206"/>
                </a:lnTo>
                <a:lnTo>
                  <a:pt x="311195" y="66219"/>
                </a:lnTo>
                <a:lnTo>
                  <a:pt x="312925" y="70661"/>
                </a:lnTo>
                <a:lnTo>
                  <a:pt x="313024" y="82904"/>
                </a:lnTo>
                <a:lnTo>
                  <a:pt x="311296" y="87652"/>
                </a:lnTo>
                <a:lnTo>
                  <a:pt x="304387" y="94460"/>
                </a:lnTo>
                <a:lnTo>
                  <a:pt x="299614" y="96163"/>
                </a:lnTo>
                <a:lnTo>
                  <a:pt x="324283" y="96163"/>
                </a:lnTo>
                <a:lnTo>
                  <a:pt x="330549" y="69545"/>
                </a:lnTo>
                <a:lnTo>
                  <a:pt x="328924" y="64108"/>
                </a:lnTo>
                <a:lnTo>
                  <a:pt x="323601" y="57452"/>
                </a:lnTo>
                <a:close/>
              </a:path>
              <a:path extrusionOk="0" h="110490" w="829945">
                <a:moveTo>
                  <a:pt x="323513" y="14022"/>
                </a:moveTo>
                <a:lnTo>
                  <a:pt x="298443" y="14022"/>
                </a:lnTo>
                <a:lnTo>
                  <a:pt x="302483" y="15419"/>
                </a:lnTo>
                <a:lnTo>
                  <a:pt x="308476" y="21005"/>
                </a:lnTo>
                <a:lnTo>
                  <a:pt x="309979" y="24739"/>
                </a:lnTo>
                <a:lnTo>
                  <a:pt x="309979" y="34189"/>
                </a:lnTo>
                <a:lnTo>
                  <a:pt x="308452" y="37973"/>
                </a:lnTo>
                <a:lnTo>
                  <a:pt x="302357" y="43559"/>
                </a:lnTo>
                <a:lnTo>
                  <a:pt x="298292" y="44956"/>
                </a:lnTo>
                <a:lnTo>
                  <a:pt x="319341" y="44956"/>
                </a:lnTo>
                <a:lnTo>
                  <a:pt x="322360" y="41719"/>
                </a:lnTo>
                <a:lnTo>
                  <a:pt x="325189" y="35423"/>
                </a:lnTo>
                <a:lnTo>
                  <a:pt x="326132" y="27889"/>
                </a:lnTo>
                <a:lnTo>
                  <a:pt x="326132" y="19759"/>
                </a:lnTo>
                <a:lnTo>
                  <a:pt x="323513" y="14022"/>
                </a:lnTo>
                <a:close/>
              </a:path>
              <a:path extrusionOk="0" h="110490" w="829945">
                <a:moveTo>
                  <a:pt x="739319" y="15238"/>
                </a:moveTo>
                <a:lnTo>
                  <a:pt x="712717" y="15238"/>
                </a:lnTo>
                <a:lnTo>
                  <a:pt x="716911" y="16841"/>
                </a:lnTo>
                <a:lnTo>
                  <a:pt x="723107" y="23242"/>
                </a:lnTo>
                <a:lnTo>
                  <a:pt x="724659" y="27633"/>
                </a:lnTo>
                <a:lnTo>
                  <a:pt x="724560" y="36169"/>
                </a:lnTo>
                <a:lnTo>
                  <a:pt x="724453" y="37158"/>
                </a:lnTo>
                <a:lnTo>
                  <a:pt x="723639" y="40716"/>
                </a:lnTo>
                <a:lnTo>
                  <a:pt x="722854" y="42468"/>
                </a:lnTo>
                <a:lnTo>
                  <a:pt x="720515" y="45921"/>
                </a:lnTo>
                <a:lnTo>
                  <a:pt x="718282" y="49326"/>
                </a:lnTo>
                <a:lnTo>
                  <a:pt x="702990" y="60678"/>
                </a:lnTo>
                <a:lnTo>
                  <a:pt x="696819" y="64822"/>
                </a:lnTo>
                <a:lnTo>
                  <a:pt x="670097" y="98906"/>
                </a:lnTo>
                <a:lnTo>
                  <a:pt x="669338" y="108050"/>
                </a:lnTo>
                <a:lnTo>
                  <a:pt x="742184" y="108050"/>
                </a:lnTo>
                <a:lnTo>
                  <a:pt x="742184" y="92656"/>
                </a:lnTo>
                <a:lnTo>
                  <a:pt x="690214" y="92656"/>
                </a:lnTo>
                <a:lnTo>
                  <a:pt x="693072" y="87885"/>
                </a:lnTo>
                <a:lnTo>
                  <a:pt x="697834" y="82713"/>
                </a:lnTo>
                <a:lnTo>
                  <a:pt x="704501" y="77140"/>
                </a:lnTo>
                <a:lnTo>
                  <a:pt x="713074" y="71168"/>
                </a:lnTo>
                <a:lnTo>
                  <a:pt x="720439" y="66193"/>
                </a:lnTo>
                <a:lnTo>
                  <a:pt x="723690" y="63957"/>
                </a:lnTo>
                <a:lnTo>
                  <a:pt x="742335" y="36169"/>
                </a:lnTo>
                <a:lnTo>
                  <a:pt x="742208" y="22344"/>
                </a:lnTo>
                <a:lnTo>
                  <a:pt x="739319" y="15238"/>
                </a:lnTo>
                <a:close/>
              </a:path>
              <a:path extrusionOk="0" h="110490" w="829945">
                <a:moveTo>
                  <a:pt x="707894" y="306"/>
                </a:moveTo>
                <a:lnTo>
                  <a:pt x="674500" y="22344"/>
                </a:lnTo>
                <a:lnTo>
                  <a:pt x="672081" y="40535"/>
                </a:lnTo>
                <a:lnTo>
                  <a:pt x="688997" y="40535"/>
                </a:lnTo>
                <a:lnTo>
                  <a:pt x="689098" y="37692"/>
                </a:lnTo>
                <a:lnTo>
                  <a:pt x="689274" y="35204"/>
                </a:lnTo>
                <a:lnTo>
                  <a:pt x="704387" y="15238"/>
                </a:lnTo>
                <a:lnTo>
                  <a:pt x="739319" y="15238"/>
                </a:lnTo>
                <a:lnTo>
                  <a:pt x="739184" y="14907"/>
                </a:lnTo>
                <a:lnTo>
                  <a:pt x="732889" y="9069"/>
                </a:lnTo>
                <a:lnTo>
                  <a:pt x="727783" y="5234"/>
                </a:lnTo>
                <a:lnTo>
                  <a:pt x="721915" y="2496"/>
                </a:lnTo>
                <a:lnTo>
                  <a:pt x="715286" y="853"/>
                </a:lnTo>
                <a:lnTo>
                  <a:pt x="707894" y="306"/>
                </a:lnTo>
                <a:close/>
              </a:path>
              <a:path extrusionOk="0" h="110490" w="829945">
                <a:moveTo>
                  <a:pt x="792627" y="457"/>
                </a:moveTo>
                <a:lnTo>
                  <a:pt x="761280" y="22298"/>
                </a:lnTo>
                <a:lnTo>
                  <a:pt x="756154" y="56537"/>
                </a:lnTo>
                <a:lnTo>
                  <a:pt x="758375" y="79409"/>
                </a:lnTo>
                <a:lnTo>
                  <a:pt x="765347" y="96507"/>
                </a:lnTo>
                <a:lnTo>
                  <a:pt x="776967" y="106765"/>
                </a:lnTo>
                <a:lnTo>
                  <a:pt x="793235" y="110185"/>
                </a:lnTo>
                <a:lnTo>
                  <a:pt x="801683" y="109318"/>
                </a:lnTo>
                <a:lnTo>
                  <a:pt x="809046" y="106717"/>
                </a:lnTo>
                <a:lnTo>
                  <a:pt x="815323" y="102383"/>
                </a:lnTo>
                <a:lnTo>
                  <a:pt x="820516" y="96314"/>
                </a:lnTo>
                <a:lnTo>
                  <a:pt x="820836" y="95705"/>
                </a:lnTo>
                <a:lnTo>
                  <a:pt x="786276" y="95705"/>
                </a:lnTo>
                <a:lnTo>
                  <a:pt x="781323" y="92607"/>
                </a:lnTo>
                <a:lnTo>
                  <a:pt x="773634" y="49654"/>
                </a:lnTo>
                <a:lnTo>
                  <a:pt x="773831" y="45082"/>
                </a:lnTo>
                <a:lnTo>
                  <a:pt x="789732" y="15087"/>
                </a:lnTo>
                <a:lnTo>
                  <a:pt x="820838" y="15087"/>
                </a:lnTo>
                <a:lnTo>
                  <a:pt x="820515" y="14287"/>
                </a:lnTo>
                <a:lnTo>
                  <a:pt x="808895" y="3914"/>
                </a:lnTo>
                <a:lnTo>
                  <a:pt x="792627" y="457"/>
                </a:lnTo>
                <a:close/>
              </a:path>
              <a:path extrusionOk="0" h="110490" w="829945">
                <a:moveTo>
                  <a:pt x="820838" y="15087"/>
                </a:moveTo>
                <a:lnTo>
                  <a:pt x="795928" y="15087"/>
                </a:lnTo>
                <a:lnTo>
                  <a:pt x="798671" y="15721"/>
                </a:lnTo>
                <a:lnTo>
                  <a:pt x="803343" y="18262"/>
                </a:lnTo>
                <a:lnTo>
                  <a:pt x="812159" y="63933"/>
                </a:lnTo>
                <a:lnTo>
                  <a:pt x="812006" y="66319"/>
                </a:lnTo>
                <a:lnTo>
                  <a:pt x="795726" y="95705"/>
                </a:lnTo>
                <a:lnTo>
                  <a:pt x="820836" y="95705"/>
                </a:lnTo>
                <a:lnTo>
                  <a:pt x="829689" y="58421"/>
                </a:lnTo>
                <a:lnTo>
                  <a:pt x="829782" y="55472"/>
                </a:lnTo>
                <a:lnTo>
                  <a:pt x="827487" y="31574"/>
                </a:lnTo>
                <a:lnTo>
                  <a:pt x="820838" y="15087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419" name="Google Shape;419;p19"/>
          <p:cNvGrpSpPr/>
          <p:nvPr/>
        </p:nvGrpSpPr>
        <p:grpSpPr>
          <a:xfrm>
            <a:off x="4184517" y="7563851"/>
            <a:ext cx="552855" cy="108585"/>
            <a:chOff x="4184517" y="7563851"/>
            <a:chExt cx="552855" cy="108585"/>
          </a:xfrm>
        </p:grpSpPr>
        <p:sp>
          <p:nvSpPr>
            <p:cNvPr id="420" name="Google Shape;420;p19"/>
            <p:cNvSpPr/>
            <p:nvPr/>
          </p:nvSpPr>
          <p:spPr>
            <a:xfrm>
              <a:off x="4184517" y="7563851"/>
              <a:ext cx="439420" cy="108585"/>
            </a:xfrm>
            <a:custGeom>
              <a:rect b="b" l="l" r="r" t="t"/>
              <a:pathLst>
                <a:path extrusionOk="0" h="108584" w="439420">
                  <a:moveTo>
                    <a:pt x="20293" y="77316"/>
                  </a:moveTo>
                  <a:lnTo>
                    <a:pt x="0" y="79415"/>
                  </a:lnTo>
                  <a:lnTo>
                    <a:pt x="1209" y="88328"/>
                  </a:lnTo>
                  <a:lnTo>
                    <a:pt x="4888" y="95388"/>
                  </a:lnTo>
                  <a:lnTo>
                    <a:pt x="17258" y="105929"/>
                  </a:lnTo>
                  <a:lnTo>
                    <a:pt x="25253" y="108572"/>
                  </a:lnTo>
                  <a:lnTo>
                    <a:pt x="35057" y="108572"/>
                  </a:lnTo>
                  <a:lnTo>
                    <a:pt x="65423" y="92278"/>
                  </a:lnTo>
                  <a:lnTo>
                    <a:pt x="31574" y="92278"/>
                  </a:lnTo>
                  <a:lnTo>
                    <a:pt x="28291" y="90945"/>
                  </a:lnTo>
                  <a:lnTo>
                    <a:pt x="22589" y="85563"/>
                  </a:lnTo>
                  <a:lnTo>
                    <a:pt x="20886" y="81909"/>
                  </a:lnTo>
                  <a:lnTo>
                    <a:pt x="20293" y="77316"/>
                  </a:lnTo>
                  <a:close/>
                </a:path>
                <a:path extrusionOk="0" h="108584" w="439420">
                  <a:moveTo>
                    <a:pt x="66569" y="51695"/>
                  </a:moveTo>
                  <a:lnTo>
                    <a:pt x="39401" y="51695"/>
                  </a:lnTo>
                  <a:lnTo>
                    <a:pt x="43202" y="53322"/>
                  </a:lnTo>
                  <a:lnTo>
                    <a:pt x="49053" y="59889"/>
                  </a:lnTo>
                  <a:lnTo>
                    <a:pt x="50507" y="64803"/>
                  </a:lnTo>
                  <a:lnTo>
                    <a:pt x="50507" y="78353"/>
                  </a:lnTo>
                  <a:lnTo>
                    <a:pt x="49028" y="83587"/>
                  </a:lnTo>
                  <a:lnTo>
                    <a:pt x="43153" y="90549"/>
                  </a:lnTo>
                  <a:lnTo>
                    <a:pt x="39549" y="92278"/>
                  </a:lnTo>
                  <a:lnTo>
                    <a:pt x="65423" y="92278"/>
                  </a:lnTo>
                  <a:lnTo>
                    <a:pt x="68849" y="87612"/>
                  </a:lnTo>
                  <a:lnTo>
                    <a:pt x="71394" y="79811"/>
                  </a:lnTo>
                  <a:lnTo>
                    <a:pt x="71394" y="71048"/>
                  </a:lnTo>
                  <a:lnTo>
                    <a:pt x="70806" y="63532"/>
                  </a:lnTo>
                  <a:lnTo>
                    <a:pt x="69039" y="56755"/>
                  </a:lnTo>
                  <a:lnTo>
                    <a:pt x="66569" y="51695"/>
                  </a:lnTo>
                  <a:close/>
                </a:path>
                <a:path extrusionOk="0" h="108584" w="439420">
                  <a:moveTo>
                    <a:pt x="66653" y="1925"/>
                  </a:moveTo>
                  <a:lnTo>
                    <a:pt x="12887" y="1925"/>
                  </a:lnTo>
                  <a:lnTo>
                    <a:pt x="2519" y="57026"/>
                  </a:lnTo>
                  <a:lnTo>
                    <a:pt x="18961" y="59395"/>
                  </a:lnTo>
                  <a:lnTo>
                    <a:pt x="23601" y="54262"/>
                  </a:lnTo>
                  <a:lnTo>
                    <a:pt x="28860" y="51695"/>
                  </a:lnTo>
                  <a:lnTo>
                    <a:pt x="66569" y="51695"/>
                  </a:lnTo>
                  <a:lnTo>
                    <a:pt x="66092" y="50719"/>
                  </a:lnTo>
                  <a:lnTo>
                    <a:pt x="61963" y="45424"/>
                  </a:lnTo>
                  <a:lnTo>
                    <a:pt x="55783" y="38929"/>
                  </a:lnTo>
                  <a:lnTo>
                    <a:pt x="25106" y="38929"/>
                  </a:lnTo>
                  <a:lnTo>
                    <a:pt x="28317" y="20886"/>
                  </a:lnTo>
                  <a:lnTo>
                    <a:pt x="66653" y="20886"/>
                  </a:lnTo>
                  <a:lnTo>
                    <a:pt x="66653" y="1925"/>
                  </a:lnTo>
                  <a:close/>
                </a:path>
                <a:path extrusionOk="0" h="108584" w="439420">
                  <a:moveTo>
                    <a:pt x="48041" y="35549"/>
                  </a:moveTo>
                  <a:lnTo>
                    <a:pt x="34264" y="35549"/>
                  </a:lnTo>
                  <a:lnTo>
                    <a:pt x="29624" y="36683"/>
                  </a:lnTo>
                  <a:lnTo>
                    <a:pt x="25106" y="38929"/>
                  </a:lnTo>
                  <a:lnTo>
                    <a:pt x="55783" y="38929"/>
                  </a:lnTo>
                  <a:lnTo>
                    <a:pt x="48041" y="35549"/>
                  </a:lnTo>
                  <a:close/>
                </a:path>
                <a:path extrusionOk="0" h="108584" w="439420">
                  <a:moveTo>
                    <a:pt x="116521" y="0"/>
                  </a:moveTo>
                  <a:lnTo>
                    <a:pt x="84691" y="28288"/>
                  </a:lnTo>
                  <a:lnTo>
                    <a:pt x="82083" y="54114"/>
                  </a:lnTo>
                  <a:lnTo>
                    <a:pt x="82690" y="68339"/>
                  </a:lnTo>
                  <a:lnTo>
                    <a:pt x="102543" y="105591"/>
                  </a:lnTo>
                  <a:lnTo>
                    <a:pt x="116521" y="108572"/>
                  </a:lnTo>
                  <a:lnTo>
                    <a:pt x="123798" y="107891"/>
                  </a:lnTo>
                  <a:lnTo>
                    <a:pt x="130224" y="105850"/>
                  </a:lnTo>
                  <a:lnTo>
                    <a:pt x="135804" y="102448"/>
                  </a:lnTo>
                  <a:lnTo>
                    <a:pt x="140539" y="97685"/>
                  </a:lnTo>
                  <a:lnTo>
                    <a:pt x="144110" y="91683"/>
                  </a:lnTo>
                  <a:lnTo>
                    <a:pt x="114101" y="91683"/>
                  </a:lnTo>
                  <a:lnTo>
                    <a:pt x="111953" y="90920"/>
                  </a:lnTo>
                  <a:lnTo>
                    <a:pt x="103679" y="62997"/>
                  </a:lnTo>
                  <a:lnTo>
                    <a:pt x="103690" y="45631"/>
                  </a:lnTo>
                  <a:lnTo>
                    <a:pt x="114101" y="16887"/>
                  </a:lnTo>
                  <a:lnTo>
                    <a:pt x="144098" y="16887"/>
                  </a:lnTo>
                  <a:lnTo>
                    <a:pt x="140615" y="11037"/>
                  </a:lnTo>
                  <a:lnTo>
                    <a:pt x="135847" y="6208"/>
                  </a:lnTo>
                  <a:lnTo>
                    <a:pt x="130243" y="2759"/>
                  </a:lnTo>
                  <a:lnTo>
                    <a:pt x="123802" y="689"/>
                  </a:lnTo>
                  <a:lnTo>
                    <a:pt x="116521" y="0"/>
                  </a:lnTo>
                  <a:close/>
                </a:path>
                <a:path extrusionOk="0" h="108584" w="439420">
                  <a:moveTo>
                    <a:pt x="144098" y="16887"/>
                  </a:moveTo>
                  <a:lnTo>
                    <a:pt x="118940" y="16887"/>
                  </a:lnTo>
                  <a:lnTo>
                    <a:pt x="121089" y="17675"/>
                  </a:lnTo>
                  <a:lnTo>
                    <a:pt x="124840" y="20811"/>
                  </a:lnTo>
                  <a:lnTo>
                    <a:pt x="129480" y="54309"/>
                  </a:lnTo>
                  <a:lnTo>
                    <a:pt x="129350" y="62997"/>
                  </a:lnTo>
                  <a:lnTo>
                    <a:pt x="118940" y="91683"/>
                  </a:lnTo>
                  <a:lnTo>
                    <a:pt x="144110" y="91683"/>
                  </a:lnTo>
                  <a:lnTo>
                    <a:pt x="145094" y="90030"/>
                  </a:lnTo>
                  <a:lnTo>
                    <a:pt x="148350" y="80247"/>
                  </a:lnTo>
                  <a:lnTo>
                    <a:pt x="150310" y="68244"/>
                  </a:lnTo>
                  <a:lnTo>
                    <a:pt x="150958" y="54309"/>
                  </a:lnTo>
                  <a:lnTo>
                    <a:pt x="150310" y="40271"/>
                  </a:lnTo>
                  <a:lnTo>
                    <a:pt x="148408" y="28611"/>
                  </a:lnTo>
                  <a:lnTo>
                    <a:pt x="148340" y="28288"/>
                  </a:lnTo>
                  <a:lnTo>
                    <a:pt x="145137" y="18630"/>
                  </a:lnTo>
                  <a:lnTo>
                    <a:pt x="144098" y="16887"/>
                  </a:lnTo>
                  <a:close/>
                </a:path>
                <a:path extrusionOk="0" h="108584" w="439420">
                  <a:moveTo>
                    <a:pt x="240051" y="0"/>
                  </a:moveTo>
                  <a:lnTo>
                    <a:pt x="208221" y="28288"/>
                  </a:lnTo>
                  <a:lnTo>
                    <a:pt x="205614" y="54114"/>
                  </a:lnTo>
                  <a:lnTo>
                    <a:pt x="206220" y="68339"/>
                  </a:lnTo>
                  <a:lnTo>
                    <a:pt x="226073" y="105591"/>
                  </a:lnTo>
                  <a:lnTo>
                    <a:pt x="240051" y="108572"/>
                  </a:lnTo>
                  <a:lnTo>
                    <a:pt x="247328" y="107891"/>
                  </a:lnTo>
                  <a:lnTo>
                    <a:pt x="253755" y="105850"/>
                  </a:lnTo>
                  <a:lnTo>
                    <a:pt x="259335" y="102448"/>
                  </a:lnTo>
                  <a:lnTo>
                    <a:pt x="264071" y="97685"/>
                  </a:lnTo>
                  <a:lnTo>
                    <a:pt x="267641" y="91683"/>
                  </a:lnTo>
                  <a:lnTo>
                    <a:pt x="237632" y="91683"/>
                  </a:lnTo>
                  <a:lnTo>
                    <a:pt x="235483" y="90920"/>
                  </a:lnTo>
                  <a:lnTo>
                    <a:pt x="227209" y="62997"/>
                  </a:lnTo>
                  <a:lnTo>
                    <a:pt x="227220" y="45631"/>
                  </a:lnTo>
                  <a:lnTo>
                    <a:pt x="237632" y="16887"/>
                  </a:lnTo>
                  <a:lnTo>
                    <a:pt x="267629" y="16887"/>
                  </a:lnTo>
                  <a:lnTo>
                    <a:pt x="264146" y="11037"/>
                  </a:lnTo>
                  <a:lnTo>
                    <a:pt x="259377" y="6208"/>
                  </a:lnTo>
                  <a:lnTo>
                    <a:pt x="253774" y="2759"/>
                  </a:lnTo>
                  <a:lnTo>
                    <a:pt x="247333" y="689"/>
                  </a:lnTo>
                  <a:lnTo>
                    <a:pt x="240051" y="0"/>
                  </a:lnTo>
                  <a:close/>
                </a:path>
                <a:path extrusionOk="0" h="108584" w="439420">
                  <a:moveTo>
                    <a:pt x="267629" y="16887"/>
                  </a:moveTo>
                  <a:lnTo>
                    <a:pt x="242470" y="16887"/>
                  </a:lnTo>
                  <a:lnTo>
                    <a:pt x="244619" y="17675"/>
                  </a:lnTo>
                  <a:lnTo>
                    <a:pt x="248371" y="20811"/>
                  </a:lnTo>
                  <a:lnTo>
                    <a:pt x="253010" y="54309"/>
                  </a:lnTo>
                  <a:lnTo>
                    <a:pt x="252881" y="62997"/>
                  </a:lnTo>
                  <a:lnTo>
                    <a:pt x="242470" y="91683"/>
                  </a:lnTo>
                  <a:lnTo>
                    <a:pt x="267641" y="91683"/>
                  </a:lnTo>
                  <a:lnTo>
                    <a:pt x="268625" y="90030"/>
                  </a:lnTo>
                  <a:lnTo>
                    <a:pt x="271881" y="80247"/>
                  </a:lnTo>
                  <a:lnTo>
                    <a:pt x="273840" y="68244"/>
                  </a:lnTo>
                  <a:lnTo>
                    <a:pt x="274488" y="54309"/>
                  </a:lnTo>
                  <a:lnTo>
                    <a:pt x="273841" y="40271"/>
                  </a:lnTo>
                  <a:lnTo>
                    <a:pt x="271938" y="28611"/>
                  </a:lnTo>
                  <a:lnTo>
                    <a:pt x="271870" y="28288"/>
                  </a:lnTo>
                  <a:lnTo>
                    <a:pt x="268667" y="18630"/>
                  </a:lnTo>
                  <a:lnTo>
                    <a:pt x="267629" y="16887"/>
                  </a:lnTo>
                  <a:close/>
                </a:path>
                <a:path extrusionOk="0" h="108584" w="439420">
                  <a:moveTo>
                    <a:pt x="322430" y="0"/>
                  </a:moveTo>
                  <a:lnTo>
                    <a:pt x="290600" y="28288"/>
                  </a:lnTo>
                  <a:lnTo>
                    <a:pt x="287992" y="54114"/>
                  </a:lnTo>
                  <a:lnTo>
                    <a:pt x="288599" y="68339"/>
                  </a:lnTo>
                  <a:lnTo>
                    <a:pt x="308452" y="105591"/>
                  </a:lnTo>
                  <a:lnTo>
                    <a:pt x="322430" y="108572"/>
                  </a:lnTo>
                  <a:lnTo>
                    <a:pt x="329707" y="107891"/>
                  </a:lnTo>
                  <a:lnTo>
                    <a:pt x="336133" y="105850"/>
                  </a:lnTo>
                  <a:lnTo>
                    <a:pt x="341713" y="102448"/>
                  </a:lnTo>
                  <a:lnTo>
                    <a:pt x="346449" y="97685"/>
                  </a:lnTo>
                  <a:lnTo>
                    <a:pt x="350020" y="91683"/>
                  </a:lnTo>
                  <a:lnTo>
                    <a:pt x="320010" y="91683"/>
                  </a:lnTo>
                  <a:lnTo>
                    <a:pt x="317861" y="90920"/>
                  </a:lnTo>
                  <a:lnTo>
                    <a:pt x="309587" y="62997"/>
                  </a:lnTo>
                  <a:lnTo>
                    <a:pt x="309599" y="45631"/>
                  </a:lnTo>
                  <a:lnTo>
                    <a:pt x="320010" y="16887"/>
                  </a:lnTo>
                  <a:lnTo>
                    <a:pt x="350007" y="16887"/>
                  </a:lnTo>
                  <a:lnTo>
                    <a:pt x="346524" y="11037"/>
                  </a:lnTo>
                  <a:lnTo>
                    <a:pt x="341756" y="6208"/>
                  </a:lnTo>
                  <a:lnTo>
                    <a:pt x="336152" y="2759"/>
                  </a:lnTo>
                  <a:lnTo>
                    <a:pt x="329711" y="689"/>
                  </a:lnTo>
                  <a:lnTo>
                    <a:pt x="322430" y="0"/>
                  </a:lnTo>
                  <a:close/>
                </a:path>
                <a:path extrusionOk="0" h="108584" w="439420">
                  <a:moveTo>
                    <a:pt x="350007" y="16887"/>
                  </a:moveTo>
                  <a:lnTo>
                    <a:pt x="324849" y="16887"/>
                  </a:lnTo>
                  <a:lnTo>
                    <a:pt x="326998" y="17675"/>
                  </a:lnTo>
                  <a:lnTo>
                    <a:pt x="330749" y="20811"/>
                  </a:lnTo>
                  <a:lnTo>
                    <a:pt x="335390" y="54309"/>
                  </a:lnTo>
                  <a:lnTo>
                    <a:pt x="335260" y="62997"/>
                  </a:lnTo>
                  <a:lnTo>
                    <a:pt x="324849" y="91683"/>
                  </a:lnTo>
                  <a:lnTo>
                    <a:pt x="350020" y="91683"/>
                  </a:lnTo>
                  <a:lnTo>
                    <a:pt x="351003" y="90030"/>
                  </a:lnTo>
                  <a:lnTo>
                    <a:pt x="354259" y="80247"/>
                  </a:lnTo>
                  <a:lnTo>
                    <a:pt x="356219" y="68244"/>
                  </a:lnTo>
                  <a:lnTo>
                    <a:pt x="356867" y="54309"/>
                  </a:lnTo>
                  <a:lnTo>
                    <a:pt x="356219" y="40271"/>
                  </a:lnTo>
                  <a:lnTo>
                    <a:pt x="354316" y="28611"/>
                  </a:lnTo>
                  <a:lnTo>
                    <a:pt x="354249" y="28288"/>
                  </a:lnTo>
                  <a:lnTo>
                    <a:pt x="351046" y="18630"/>
                  </a:lnTo>
                  <a:lnTo>
                    <a:pt x="350007" y="16887"/>
                  </a:lnTo>
                  <a:close/>
                </a:path>
                <a:path extrusionOk="0" h="108584" w="439420">
                  <a:moveTo>
                    <a:pt x="404808" y="0"/>
                  </a:moveTo>
                  <a:lnTo>
                    <a:pt x="372978" y="28288"/>
                  </a:lnTo>
                  <a:lnTo>
                    <a:pt x="370371" y="54114"/>
                  </a:lnTo>
                  <a:lnTo>
                    <a:pt x="370978" y="68339"/>
                  </a:lnTo>
                  <a:lnTo>
                    <a:pt x="390830" y="105591"/>
                  </a:lnTo>
                  <a:lnTo>
                    <a:pt x="404808" y="108572"/>
                  </a:lnTo>
                  <a:lnTo>
                    <a:pt x="412085" y="107891"/>
                  </a:lnTo>
                  <a:lnTo>
                    <a:pt x="418512" y="105850"/>
                  </a:lnTo>
                  <a:lnTo>
                    <a:pt x="424092" y="102448"/>
                  </a:lnTo>
                  <a:lnTo>
                    <a:pt x="428828" y="97685"/>
                  </a:lnTo>
                  <a:lnTo>
                    <a:pt x="432398" y="91683"/>
                  </a:lnTo>
                  <a:lnTo>
                    <a:pt x="402389" y="91683"/>
                  </a:lnTo>
                  <a:lnTo>
                    <a:pt x="400240" y="90920"/>
                  </a:lnTo>
                  <a:lnTo>
                    <a:pt x="391966" y="62997"/>
                  </a:lnTo>
                  <a:lnTo>
                    <a:pt x="391978" y="45631"/>
                  </a:lnTo>
                  <a:lnTo>
                    <a:pt x="402389" y="16887"/>
                  </a:lnTo>
                  <a:lnTo>
                    <a:pt x="432386" y="16887"/>
                  </a:lnTo>
                  <a:lnTo>
                    <a:pt x="428903" y="11037"/>
                  </a:lnTo>
                  <a:lnTo>
                    <a:pt x="424134" y="6208"/>
                  </a:lnTo>
                  <a:lnTo>
                    <a:pt x="418531" y="2759"/>
                  </a:lnTo>
                  <a:lnTo>
                    <a:pt x="412090" y="689"/>
                  </a:lnTo>
                  <a:lnTo>
                    <a:pt x="404808" y="0"/>
                  </a:lnTo>
                  <a:close/>
                </a:path>
                <a:path extrusionOk="0" h="108584" w="439420">
                  <a:moveTo>
                    <a:pt x="432386" y="16887"/>
                  </a:moveTo>
                  <a:lnTo>
                    <a:pt x="407228" y="16887"/>
                  </a:lnTo>
                  <a:lnTo>
                    <a:pt x="409376" y="17675"/>
                  </a:lnTo>
                  <a:lnTo>
                    <a:pt x="413128" y="20811"/>
                  </a:lnTo>
                  <a:lnTo>
                    <a:pt x="417769" y="54309"/>
                  </a:lnTo>
                  <a:lnTo>
                    <a:pt x="417639" y="62997"/>
                  </a:lnTo>
                  <a:lnTo>
                    <a:pt x="407228" y="91683"/>
                  </a:lnTo>
                  <a:lnTo>
                    <a:pt x="432398" y="91683"/>
                  </a:lnTo>
                  <a:lnTo>
                    <a:pt x="433382" y="90030"/>
                  </a:lnTo>
                  <a:lnTo>
                    <a:pt x="436638" y="80247"/>
                  </a:lnTo>
                  <a:lnTo>
                    <a:pt x="438598" y="68244"/>
                  </a:lnTo>
                  <a:lnTo>
                    <a:pt x="439246" y="54309"/>
                  </a:lnTo>
                  <a:lnTo>
                    <a:pt x="438598" y="40271"/>
                  </a:lnTo>
                  <a:lnTo>
                    <a:pt x="436695" y="28611"/>
                  </a:lnTo>
                  <a:lnTo>
                    <a:pt x="436627" y="28288"/>
                  </a:lnTo>
                  <a:lnTo>
                    <a:pt x="433424" y="18630"/>
                  </a:lnTo>
                  <a:lnTo>
                    <a:pt x="432386" y="16887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21" name="Google Shape;421;p1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660167" y="7594533"/>
              <a:ext cx="77205" cy="759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2" name="Google Shape;422;p19"/>
          <p:cNvGrpSpPr/>
          <p:nvPr/>
        </p:nvGrpSpPr>
        <p:grpSpPr>
          <a:xfrm>
            <a:off x="4119688" y="7914368"/>
            <a:ext cx="682512" cy="108585"/>
            <a:chOff x="4119688" y="7914368"/>
            <a:chExt cx="682512" cy="108585"/>
          </a:xfrm>
        </p:grpSpPr>
        <p:sp>
          <p:nvSpPr>
            <p:cNvPr id="423" name="Google Shape;423;p19"/>
            <p:cNvSpPr/>
            <p:nvPr/>
          </p:nvSpPr>
          <p:spPr>
            <a:xfrm>
              <a:off x="4119688" y="7914368"/>
              <a:ext cx="568960" cy="108585"/>
            </a:xfrm>
            <a:custGeom>
              <a:rect b="b" l="l" r="r" t="t"/>
              <a:pathLst>
                <a:path extrusionOk="0" h="108584" w="568960">
                  <a:moveTo>
                    <a:pt x="74829" y="11245"/>
                  </a:moveTo>
                  <a:lnTo>
                    <a:pt x="0" y="43628"/>
                  </a:lnTo>
                  <a:lnTo>
                    <a:pt x="0" y="61638"/>
                  </a:lnTo>
                  <a:lnTo>
                    <a:pt x="74829" y="94150"/>
                  </a:lnTo>
                  <a:lnTo>
                    <a:pt x="74829" y="73118"/>
                  </a:lnTo>
                  <a:lnTo>
                    <a:pt x="22633" y="52390"/>
                  </a:lnTo>
                  <a:lnTo>
                    <a:pt x="74829" y="32428"/>
                  </a:lnTo>
                  <a:lnTo>
                    <a:pt x="74829" y="11245"/>
                  </a:lnTo>
                  <a:close/>
                </a:path>
                <a:path extrusionOk="0" h="108584" w="568960">
                  <a:moveTo>
                    <a:pt x="173725" y="0"/>
                  </a:moveTo>
                  <a:lnTo>
                    <a:pt x="153508" y="0"/>
                  </a:lnTo>
                  <a:lnTo>
                    <a:pt x="145656" y="2592"/>
                  </a:lnTo>
                  <a:lnTo>
                    <a:pt x="134647" y="12912"/>
                  </a:lnTo>
                  <a:lnTo>
                    <a:pt x="131879" y="19453"/>
                  </a:lnTo>
                  <a:lnTo>
                    <a:pt x="131962" y="32291"/>
                  </a:lnTo>
                  <a:lnTo>
                    <a:pt x="133066" y="36266"/>
                  </a:lnTo>
                  <a:lnTo>
                    <a:pt x="135759" y="40632"/>
                  </a:lnTo>
                  <a:lnTo>
                    <a:pt x="137830" y="44042"/>
                  </a:lnTo>
                  <a:lnTo>
                    <a:pt x="141657" y="47076"/>
                  </a:lnTo>
                  <a:lnTo>
                    <a:pt x="146890" y="49297"/>
                  </a:lnTo>
                  <a:lnTo>
                    <a:pt x="140793" y="51915"/>
                  </a:lnTo>
                  <a:lnTo>
                    <a:pt x="136325" y="55619"/>
                  </a:lnTo>
                  <a:lnTo>
                    <a:pt x="130648" y="65246"/>
                  </a:lnTo>
                  <a:lnTo>
                    <a:pt x="129282" y="70281"/>
                  </a:lnTo>
                  <a:lnTo>
                    <a:pt x="129214" y="76280"/>
                  </a:lnTo>
                  <a:lnTo>
                    <a:pt x="129923" y="83699"/>
                  </a:lnTo>
                  <a:lnTo>
                    <a:pt x="154962" y="108572"/>
                  </a:lnTo>
                  <a:lnTo>
                    <a:pt x="164589" y="108572"/>
                  </a:lnTo>
                  <a:lnTo>
                    <a:pt x="194678" y="92278"/>
                  </a:lnTo>
                  <a:lnTo>
                    <a:pt x="159923" y="92278"/>
                  </a:lnTo>
                  <a:lnTo>
                    <a:pt x="156370" y="90698"/>
                  </a:lnTo>
                  <a:lnTo>
                    <a:pt x="150642" y="84380"/>
                  </a:lnTo>
                  <a:lnTo>
                    <a:pt x="149305" y="80279"/>
                  </a:lnTo>
                  <a:lnTo>
                    <a:pt x="149209" y="70281"/>
                  </a:lnTo>
                  <a:lnTo>
                    <a:pt x="150418" y="66556"/>
                  </a:lnTo>
                  <a:lnTo>
                    <a:pt x="155282" y="59644"/>
                  </a:lnTo>
                  <a:lnTo>
                    <a:pt x="158962" y="57915"/>
                  </a:lnTo>
                  <a:lnTo>
                    <a:pt x="193048" y="57915"/>
                  </a:lnTo>
                  <a:lnTo>
                    <a:pt x="191152" y="55126"/>
                  </a:lnTo>
                  <a:lnTo>
                    <a:pt x="186686" y="51669"/>
                  </a:lnTo>
                  <a:lnTo>
                    <a:pt x="180785" y="49297"/>
                  </a:lnTo>
                  <a:lnTo>
                    <a:pt x="185426" y="47274"/>
                  </a:lnTo>
                  <a:lnTo>
                    <a:pt x="189029" y="44336"/>
                  </a:lnTo>
                  <a:lnTo>
                    <a:pt x="190738" y="41770"/>
                  </a:lnTo>
                  <a:lnTo>
                    <a:pt x="159876" y="41770"/>
                  </a:lnTo>
                  <a:lnTo>
                    <a:pt x="156816" y="40610"/>
                  </a:lnTo>
                  <a:lnTo>
                    <a:pt x="152273" y="36093"/>
                  </a:lnTo>
                  <a:lnTo>
                    <a:pt x="151136" y="32906"/>
                  </a:lnTo>
                  <a:lnTo>
                    <a:pt x="151165" y="24958"/>
                  </a:lnTo>
                  <a:lnTo>
                    <a:pt x="152298" y="21945"/>
                  </a:lnTo>
                  <a:lnTo>
                    <a:pt x="156888" y="17305"/>
                  </a:lnTo>
                  <a:lnTo>
                    <a:pt x="159974" y="16145"/>
                  </a:lnTo>
                  <a:lnTo>
                    <a:pt x="194012" y="16145"/>
                  </a:lnTo>
                  <a:lnTo>
                    <a:pt x="192633" y="12912"/>
                  </a:lnTo>
                  <a:lnTo>
                    <a:pt x="181527" y="2592"/>
                  </a:lnTo>
                  <a:lnTo>
                    <a:pt x="173725" y="0"/>
                  </a:lnTo>
                  <a:close/>
                </a:path>
                <a:path extrusionOk="0" h="108584" w="568960">
                  <a:moveTo>
                    <a:pt x="193048" y="57915"/>
                  </a:moveTo>
                  <a:lnTo>
                    <a:pt x="168196" y="57915"/>
                  </a:lnTo>
                  <a:lnTo>
                    <a:pt x="171724" y="59446"/>
                  </a:lnTo>
                  <a:lnTo>
                    <a:pt x="177304" y="65519"/>
                  </a:lnTo>
                  <a:lnTo>
                    <a:pt x="178662" y="69469"/>
                  </a:lnTo>
                  <a:lnTo>
                    <a:pt x="178686" y="80279"/>
                  </a:lnTo>
                  <a:lnTo>
                    <a:pt x="177328" y="84674"/>
                  </a:lnTo>
                  <a:lnTo>
                    <a:pt x="171850" y="90747"/>
                  </a:lnTo>
                  <a:lnTo>
                    <a:pt x="168390" y="92278"/>
                  </a:lnTo>
                  <a:lnTo>
                    <a:pt x="194678" y="92278"/>
                  </a:lnTo>
                  <a:lnTo>
                    <a:pt x="196496" y="88770"/>
                  </a:lnTo>
                  <a:lnTo>
                    <a:pt x="198248" y="82439"/>
                  </a:lnTo>
                  <a:lnTo>
                    <a:pt x="198760" y="76280"/>
                  </a:lnTo>
                  <a:lnTo>
                    <a:pt x="198832" y="69469"/>
                  </a:lnTo>
                  <a:lnTo>
                    <a:pt x="197298" y="64234"/>
                  </a:lnTo>
                  <a:lnTo>
                    <a:pt x="193048" y="57915"/>
                  </a:lnTo>
                  <a:close/>
                </a:path>
                <a:path extrusionOk="0" h="108584" w="568960">
                  <a:moveTo>
                    <a:pt x="194012" y="16145"/>
                  </a:moveTo>
                  <a:lnTo>
                    <a:pt x="167601" y="16145"/>
                  </a:lnTo>
                  <a:lnTo>
                    <a:pt x="170615" y="17305"/>
                  </a:lnTo>
                  <a:lnTo>
                    <a:pt x="175179" y="21898"/>
                  </a:lnTo>
                  <a:lnTo>
                    <a:pt x="176317" y="24958"/>
                  </a:lnTo>
                  <a:lnTo>
                    <a:pt x="176291" y="32906"/>
                  </a:lnTo>
                  <a:lnTo>
                    <a:pt x="175154" y="36017"/>
                  </a:lnTo>
                  <a:lnTo>
                    <a:pt x="170564" y="40610"/>
                  </a:lnTo>
                  <a:lnTo>
                    <a:pt x="167505" y="41770"/>
                  </a:lnTo>
                  <a:lnTo>
                    <a:pt x="190738" y="41770"/>
                  </a:lnTo>
                  <a:lnTo>
                    <a:pt x="194141" y="36658"/>
                  </a:lnTo>
                  <a:lnTo>
                    <a:pt x="195422" y="32291"/>
                  </a:lnTo>
                  <a:lnTo>
                    <a:pt x="195422" y="19453"/>
                  </a:lnTo>
                  <a:lnTo>
                    <a:pt x="194012" y="16145"/>
                  </a:lnTo>
                  <a:close/>
                </a:path>
                <a:path extrusionOk="0" h="108584" w="568960">
                  <a:moveTo>
                    <a:pt x="246179" y="0"/>
                  </a:moveTo>
                  <a:lnTo>
                    <a:pt x="214349" y="28288"/>
                  </a:lnTo>
                  <a:lnTo>
                    <a:pt x="211742" y="54114"/>
                  </a:lnTo>
                  <a:lnTo>
                    <a:pt x="212348" y="68339"/>
                  </a:lnTo>
                  <a:lnTo>
                    <a:pt x="232201" y="105591"/>
                  </a:lnTo>
                  <a:lnTo>
                    <a:pt x="246179" y="108572"/>
                  </a:lnTo>
                  <a:lnTo>
                    <a:pt x="253456" y="107891"/>
                  </a:lnTo>
                  <a:lnTo>
                    <a:pt x="259883" y="105850"/>
                  </a:lnTo>
                  <a:lnTo>
                    <a:pt x="265463" y="102448"/>
                  </a:lnTo>
                  <a:lnTo>
                    <a:pt x="270198" y="97685"/>
                  </a:lnTo>
                  <a:lnTo>
                    <a:pt x="273769" y="91683"/>
                  </a:lnTo>
                  <a:lnTo>
                    <a:pt x="243759" y="91683"/>
                  </a:lnTo>
                  <a:lnTo>
                    <a:pt x="241611" y="90920"/>
                  </a:lnTo>
                  <a:lnTo>
                    <a:pt x="233337" y="62997"/>
                  </a:lnTo>
                  <a:lnTo>
                    <a:pt x="233348" y="45631"/>
                  </a:lnTo>
                  <a:lnTo>
                    <a:pt x="243759" y="16887"/>
                  </a:lnTo>
                  <a:lnTo>
                    <a:pt x="273757" y="16887"/>
                  </a:lnTo>
                  <a:lnTo>
                    <a:pt x="270273" y="11037"/>
                  </a:lnTo>
                  <a:lnTo>
                    <a:pt x="265505" y="6208"/>
                  </a:lnTo>
                  <a:lnTo>
                    <a:pt x="259902" y="2759"/>
                  </a:lnTo>
                  <a:lnTo>
                    <a:pt x="253460" y="689"/>
                  </a:lnTo>
                  <a:lnTo>
                    <a:pt x="246179" y="0"/>
                  </a:lnTo>
                  <a:close/>
                </a:path>
                <a:path extrusionOk="0" h="108584" w="568960">
                  <a:moveTo>
                    <a:pt x="273757" y="16887"/>
                  </a:moveTo>
                  <a:lnTo>
                    <a:pt x="248598" y="16887"/>
                  </a:lnTo>
                  <a:lnTo>
                    <a:pt x="250747" y="17675"/>
                  </a:lnTo>
                  <a:lnTo>
                    <a:pt x="254499" y="20811"/>
                  </a:lnTo>
                  <a:lnTo>
                    <a:pt x="259139" y="54309"/>
                  </a:lnTo>
                  <a:lnTo>
                    <a:pt x="259009" y="62997"/>
                  </a:lnTo>
                  <a:lnTo>
                    <a:pt x="248598" y="91683"/>
                  </a:lnTo>
                  <a:lnTo>
                    <a:pt x="273769" y="91683"/>
                  </a:lnTo>
                  <a:lnTo>
                    <a:pt x="274753" y="90030"/>
                  </a:lnTo>
                  <a:lnTo>
                    <a:pt x="278009" y="80247"/>
                  </a:lnTo>
                  <a:lnTo>
                    <a:pt x="279968" y="68244"/>
                  </a:lnTo>
                  <a:lnTo>
                    <a:pt x="280616" y="54309"/>
                  </a:lnTo>
                  <a:lnTo>
                    <a:pt x="279969" y="40271"/>
                  </a:lnTo>
                  <a:lnTo>
                    <a:pt x="278066" y="28611"/>
                  </a:lnTo>
                  <a:lnTo>
                    <a:pt x="277998" y="28288"/>
                  </a:lnTo>
                  <a:lnTo>
                    <a:pt x="274795" y="18630"/>
                  </a:lnTo>
                  <a:lnTo>
                    <a:pt x="273757" y="16887"/>
                  </a:lnTo>
                  <a:close/>
                </a:path>
                <a:path extrusionOk="0" h="108584" w="568960">
                  <a:moveTo>
                    <a:pt x="369709" y="0"/>
                  </a:moveTo>
                  <a:lnTo>
                    <a:pt x="337880" y="28288"/>
                  </a:lnTo>
                  <a:lnTo>
                    <a:pt x="335272" y="54114"/>
                  </a:lnTo>
                  <a:lnTo>
                    <a:pt x="335879" y="68339"/>
                  </a:lnTo>
                  <a:lnTo>
                    <a:pt x="355731" y="105591"/>
                  </a:lnTo>
                  <a:lnTo>
                    <a:pt x="369709" y="108572"/>
                  </a:lnTo>
                  <a:lnTo>
                    <a:pt x="376986" y="107891"/>
                  </a:lnTo>
                  <a:lnTo>
                    <a:pt x="383413" y="105850"/>
                  </a:lnTo>
                  <a:lnTo>
                    <a:pt x="388993" y="102448"/>
                  </a:lnTo>
                  <a:lnTo>
                    <a:pt x="393729" y="97685"/>
                  </a:lnTo>
                  <a:lnTo>
                    <a:pt x="397299" y="91683"/>
                  </a:lnTo>
                  <a:lnTo>
                    <a:pt x="367290" y="91683"/>
                  </a:lnTo>
                  <a:lnTo>
                    <a:pt x="365141" y="90920"/>
                  </a:lnTo>
                  <a:lnTo>
                    <a:pt x="356867" y="62997"/>
                  </a:lnTo>
                  <a:lnTo>
                    <a:pt x="356879" y="45631"/>
                  </a:lnTo>
                  <a:lnTo>
                    <a:pt x="367290" y="16887"/>
                  </a:lnTo>
                  <a:lnTo>
                    <a:pt x="397287" y="16887"/>
                  </a:lnTo>
                  <a:lnTo>
                    <a:pt x="393804" y="11037"/>
                  </a:lnTo>
                  <a:lnTo>
                    <a:pt x="389035" y="6208"/>
                  </a:lnTo>
                  <a:lnTo>
                    <a:pt x="383432" y="2759"/>
                  </a:lnTo>
                  <a:lnTo>
                    <a:pt x="376991" y="689"/>
                  </a:lnTo>
                  <a:lnTo>
                    <a:pt x="369709" y="0"/>
                  </a:lnTo>
                  <a:close/>
                </a:path>
                <a:path extrusionOk="0" h="108584" w="568960">
                  <a:moveTo>
                    <a:pt x="397287" y="16887"/>
                  </a:moveTo>
                  <a:lnTo>
                    <a:pt x="372129" y="16887"/>
                  </a:lnTo>
                  <a:lnTo>
                    <a:pt x="374277" y="17675"/>
                  </a:lnTo>
                  <a:lnTo>
                    <a:pt x="378029" y="20811"/>
                  </a:lnTo>
                  <a:lnTo>
                    <a:pt x="382670" y="54309"/>
                  </a:lnTo>
                  <a:lnTo>
                    <a:pt x="382540" y="62997"/>
                  </a:lnTo>
                  <a:lnTo>
                    <a:pt x="372129" y="91683"/>
                  </a:lnTo>
                  <a:lnTo>
                    <a:pt x="397299" y="91683"/>
                  </a:lnTo>
                  <a:lnTo>
                    <a:pt x="398283" y="90030"/>
                  </a:lnTo>
                  <a:lnTo>
                    <a:pt x="401539" y="80247"/>
                  </a:lnTo>
                  <a:lnTo>
                    <a:pt x="403499" y="68244"/>
                  </a:lnTo>
                  <a:lnTo>
                    <a:pt x="404147" y="54309"/>
                  </a:lnTo>
                  <a:lnTo>
                    <a:pt x="403499" y="40271"/>
                  </a:lnTo>
                  <a:lnTo>
                    <a:pt x="401596" y="28611"/>
                  </a:lnTo>
                  <a:lnTo>
                    <a:pt x="401528" y="28288"/>
                  </a:lnTo>
                  <a:lnTo>
                    <a:pt x="398325" y="18630"/>
                  </a:lnTo>
                  <a:lnTo>
                    <a:pt x="397287" y="16887"/>
                  </a:lnTo>
                  <a:close/>
                </a:path>
                <a:path extrusionOk="0" h="108584" w="568960">
                  <a:moveTo>
                    <a:pt x="452088" y="0"/>
                  </a:moveTo>
                  <a:lnTo>
                    <a:pt x="420258" y="28288"/>
                  </a:lnTo>
                  <a:lnTo>
                    <a:pt x="417650" y="54114"/>
                  </a:lnTo>
                  <a:lnTo>
                    <a:pt x="418257" y="68339"/>
                  </a:lnTo>
                  <a:lnTo>
                    <a:pt x="438110" y="105591"/>
                  </a:lnTo>
                  <a:lnTo>
                    <a:pt x="452088" y="108572"/>
                  </a:lnTo>
                  <a:lnTo>
                    <a:pt x="459365" y="107891"/>
                  </a:lnTo>
                  <a:lnTo>
                    <a:pt x="465792" y="105850"/>
                  </a:lnTo>
                  <a:lnTo>
                    <a:pt x="471371" y="102448"/>
                  </a:lnTo>
                  <a:lnTo>
                    <a:pt x="476107" y="97685"/>
                  </a:lnTo>
                  <a:lnTo>
                    <a:pt x="479678" y="91683"/>
                  </a:lnTo>
                  <a:lnTo>
                    <a:pt x="449668" y="91683"/>
                  </a:lnTo>
                  <a:lnTo>
                    <a:pt x="447520" y="90920"/>
                  </a:lnTo>
                  <a:lnTo>
                    <a:pt x="439247" y="62997"/>
                  </a:lnTo>
                  <a:lnTo>
                    <a:pt x="439258" y="45631"/>
                  </a:lnTo>
                  <a:lnTo>
                    <a:pt x="449668" y="16887"/>
                  </a:lnTo>
                  <a:lnTo>
                    <a:pt x="479666" y="16887"/>
                  </a:lnTo>
                  <a:lnTo>
                    <a:pt x="476183" y="11037"/>
                  </a:lnTo>
                  <a:lnTo>
                    <a:pt x="471414" y="6208"/>
                  </a:lnTo>
                  <a:lnTo>
                    <a:pt x="465811" y="2759"/>
                  </a:lnTo>
                  <a:lnTo>
                    <a:pt x="459369" y="689"/>
                  </a:lnTo>
                  <a:lnTo>
                    <a:pt x="452088" y="0"/>
                  </a:lnTo>
                  <a:close/>
                </a:path>
                <a:path extrusionOk="0" h="108584" w="568960">
                  <a:moveTo>
                    <a:pt x="479666" y="16887"/>
                  </a:moveTo>
                  <a:lnTo>
                    <a:pt x="454507" y="16887"/>
                  </a:lnTo>
                  <a:lnTo>
                    <a:pt x="456656" y="17675"/>
                  </a:lnTo>
                  <a:lnTo>
                    <a:pt x="460408" y="20811"/>
                  </a:lnTo>
                  <a:lnTo>
                    <a:pt x="465048" y="54309"/>
                  </a:lnTo>
                  <a:lnTo>
                    <a:pt x="464919" y="62997"/>
                  </a:lnTo>
                  <a:lnTo>
                    <a:pt x="454507" y="91683"/>
                  </a:lnTo>
                  <a:lnTo>
                    <a:pt x="479678" y="91683"/>
                  </a:lnTo>
                  <a:lnTo>
                    <a:pt x="480661" y="90030"/>
                  </a:lnTo>
                  <a:lnTo>
                    <a:pt x="483917" y="80247"/>
                  </a:lnTo>
                  <a:lnTo>
                    <a:pt x="485877" y="68244"/>
                  </a:lnTo>
                  <a:lnTo>
                    <a:pt x="486525" y="54309"/>
                  </a:lnTo>
                  <a:lnTo>
                    <a:pt x="485878" y="40271"/>
                  </a:lnTo>
                  <a:lnTo>
                    <a:pt x="483975" y="28611"/>
                  </a:lnTo>
                  <a:lnTo>
                    <a:pt x="483907" y="28288"/>
                  </a:lnTo>
                  <a:lnTo>
                    <a:pt x="480704" y="18630"/>
                  </a:lnTo>
                  <a:lnTo>
                    <a:pt x="479666" y="16887"/>
                  </a:lnTo>
                  <a:close/>
                </a:path>
                <a:path extrusionOk="0" h="108584" w="568960">
                  <a:moveTo>
                    <a:pt x="534466" y="0"/>
                  </a:moveTo>
                  <a:lnTo>
                    <a:pt x="502637" y="28288"/>
                  </a:lnTo>
                  <a:lnTo>
                    <a:pt x="500029" y="54114"/>
                  </a:lnTo>
                  <a:lnTo>
                    <a:pt x="500636" y="68339"/>
                  </a:lnTo>
                  <a:lnTo>
                    <a:pt x="520489" y="105591"/>
                  </a:lnTo>
                  <a:lnTo>
                    <a:pt x="534466" y="108572"/>
                  </a:lnTo>
                  <a:lnTo>
                    <a:pt x="541744" y="107891"/>
                  </a:lnTo>
                  <a:lnTo>
                    <a:pt x="548171" y="105850"/>
                  </a:lnTo>
                  <a:lnTo>
                    <a:pt x="553750" y="102448"/>
                  </a:lnTo>
                  <a:lnTo>
                    <a:pt x="558486" y="97685"/>
                  </a:lnTo>
                  <a:lnTo>
                    <a:pt x="562057" y="91683"/>
                  </a:lnTo>
                  <a:lnTo>
                    <a:pt x="532048" y="91683"/>
                  </a:lnTo>
                  <a:lnTo>
                    <a:pt x="529898" y="90920"/>
                  </a:lnTo>
                  <a:lnTo>
                    <a:pt x="521625" y="62997"/>
                  </a:lnTo>
                  <a:lnTo>
                    <a:pt x="521637" y="45631"/>
                  </a:lnTo>
                  <a:lnTo>
                    <a:pt x="532048" y="16887"/>
                  </a:lnTo>
                  <a:lnTo>
                    <a:pt x="562045" y="16887"/>
                  </a:lnTo>
                  <a:lnTo>
                    <a:pt x="558562" y="11037"/>
                  </a:lnTo>
                  <a:lnTo>
                    <a:pt x="553793" y="6208"/>
                  </a:lnTo>
                  <a:lnTo>
                    <a:pt x="548190" y="2759"/>
                  </a:lnTo>
                  <a:lnTo>
                    <a:pt x="541748" y="689"/>
                  </a:lnTo>
                  <a:lnTo>
                    <a:pt x="534466" y="0"/>
                  </a:lnTo>
                  <a:close/>
                </a:path>
                <a:path extrusionOk="0" h="108584" w="568960">
                  <a:moveTo>
                    <a:pt x="562045" y="16887"/>
                  </a:moveTo>
                  <a:lnTo>
                    <a:pt x="536886" y="16887"/>
                  </a:lnTo>
                  <a:lnTo>
                    <a:pt x="539036" y="17675"/>
                  </a:lnTo>
                  <a:lnTo>
                    <a:pt x="542786" y="20811"/>
                  </a:lnTo>
                  <a:lnTo>
                    <a:pt x="547427" y="54309"/>
                  </a:lnTo>
                  <a:lnTo>
                    <a:pt x="547297" y="62997"/>
                  </a:lnTo>
                  <a:lnTo>
                    <a:pt x="536886" y="91683"/>
                  </a:lnTo>
                  <a:lnTo>
                    <a:pt x="562057" y="91683"/>
                  </a:lnTo>
                  <a:lnTo>
                    <a:pt x="563041" y="90030"/>
                  </a:lnTo>
                  <a:lnTo>
                    <a:pt x="566297" y="80247"/>
                  </a:lnTo>
                  <a:lnTo>
                    <a:pt x="568257" y="68244"/>
                  </a:lnTo>
                  <a:lnTo>
                    <a:pt x="568905" y="54309"/>
                  </a:lnTo>
                  <a:lnTo>
                    <a:pt x="568257" y="40271"/>
                  </a:lnTo>
                  <a:lnTo>
                    <a:pt x="566354" y="28611"/>
                  </a:lnTo>
                  <a:lnTo>
                    <a:pt x="566286" y="28288"/>
                  </a:lnTo>
                  <a:lnTo>
                    <a:pt x="563083" y="18630"/>
                  </a:lnTo>
                  <a:lnTo>
                    <a:pt x="562045" y="16887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24" name="Google Shape;424;p1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24996" y="7945050"/>
              <a:ext cx="77204" cy="759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20"/>
          <p:cNvGrpSpPr/>
          <p:nvPr/>
        </p:nvGrpSpPr>
        <p:grpSpPr>
          <a:xfrm>
            <a:off x="0" y="3"/>
            <a:ext cx="7704000" cy="10835995"/>
            <a:chOff x="0" y="3"/>
            <a:chExt cx="7704000" cy="10835995"/>
          </a:xfrm>
        </p:grpSpPr>
        <p:pic>
          <p:nvPicPr>
            <p:cNvPr id="430" name="Google Shape;430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"/>
              <a:ext cx="7704000" cy="10835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20112" y="4439713"/>
              <a:ext cx="3252765" cy="2378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20"/>
            <p:cNvSpPr/>
            <p:nvPr/>
          </p:nvSpPr>
          <p:spPr>
            <a:xfrm>
              <a:off x="2662391" y="4820716"/>
              <a:ext cx="2381885" cy="281940"/>
            </a:xfrm>
            <a:custGeom>
              <a:rect b="b" l="l" r="r" t="t"/>
              <a:pathLst>
                <a:path extrusionOk="0" h="281939" w="2381885">
                  <a:moveTo>
                    <a:pt x="100648" y="4128"/>
                  </a:moveTo>
                  <a:lnTo>
                    <a:pt x="0" y="4128"/>
                  </a:lnTo>
                  <a:lnTo>
                    <a:pt x="0" y="29526"/>
                  </a:lnTo>
                  <a:lnTo>
                    <a:pt x="20005" y="31747"/>
                  </a:lnTo>
                  <a:lnTo>
                    <a:pt x="22330" y="31960"/>
                  </a:lnTo>
                  <a:lnTo>
                    <a:pt x="23759" y="32489"/>
                  </a:lnTo>
                  <a:lnTo>
                    <a:pt x="24818" y="34184"/>
                  </a:lnTo>
                  <a:lnTo>
                    <a:pt x="25085" y="35772"/>
                  </a:lnTo>
                  <a:lnTo>
                    <a:pt x="25085" y="202985"/>
                  </a:lnTo>
                  <a:lnTo>
                    <a:pt x="0" y="209231"/>
                  </a:lnTo>
                  <a:lnTo>
                    <a:pt x="0" y="233996"/>
                  </a:lnTo>
                  <a:lnTo>
                    <a:pt x="100648" y="233996"/>
                  </a:lnTo>
                  <a:lnTo>
                    <a:pt x="100648" y="209231"/>
                  </a:lnTo>
                  <a:lnTo>
                    <a:pt x="79376" y="206689"/>
                  </a:lnTo>
                  <a:lnTo>
                    <a:pt x="77047" y="206268"/>
                  </a:lnTo>
                  <a:lnTo>
                    <a:pt x="75617" y="205739"/>
                  </a:lnTo>
                  <a:lnTo>
                    <a:pt x="74559" y="204468"/>
                  </a:lnTo>
                  <a:lnTo>
                    <a:pt x="74313" y="202985"/>
                  </a:lnTo>
                  <a:lnTo>
                    <a:pt x="74296" y="133667"/>
                  </a:lnTo>
                  <a:lnTo>
                    <a:pt x="210184" y="133667"/>
                  </a:lnTo>
                  <a:lnTo>
                    <a:pt x="210184" y="98106"/>
                  </a:lnTo>
                  <a:lnTo>
                    <a:pt x="74296" y="98106"/>
                  </a:lnTo>
                  <a:lnTo>
                    <a:pt x="74296" y="35772"/>
                  </a:lnTo>
                  <a:lnTo>
                    <a:pt x="100648" y="29526"/>
                  </a:lnTo>
                  <a:lnTo>
                    <a:pt x="100648" y="4128"/>
                  </a:lnTo>
                  <a:close/>
                </a:path>
                <a:path extrusionOk="0" h="281939" w="2381885">
                  <a:moveTo>
                    <a:pt x="210184" y="133667"/>
                  </a:moveTo>
                  <a:lnTo>
                    <a:pt x="161289" y="133667"/>
                  </a:lnTo>
                  <a:lnTo>
                    <a:pt x="161289" y="202985"/>
                  </a:lnTo>
                  <a:lnTo>
                    <a:pt x="161024" y="204522"/>
                  </a:lnTo>
                  <a:lnTo>
                    <a:pt x="159965" y="206001"/>
                  </a:lnTo>
                  <a:lnTo>
                    <a:pt x="158540" y="206585"/>
                  </a:lnTo>
                  <a:lnTo>
                    <a:pt x="156211" y="207010"/>
                  </a:lnTo>
                  <a:lnTo>
                    <a:pt x="136208" y="209231"/>
                  </a:lnTo>
                  <a:lnTo>
                    <a:pt x="136208" y="233996"/>
                  </a:lnTo>
                  <a:lnTo>
                    <a:pt x="236537" y="233996"/>
                  </a:lnTo>
                  <a:lnTo>
                    <a:pt x="236537" y="209231"/>
                  </a:lnTo>
                  <a:lnTo>
                    <a:pt x="215264" y="206689"/>
                  </a:lnTo>
                  <a:lnTo>
                    <a:pt x="212935" y="206268"/>
                  </a:lnTo>
                  <a:lnTo>
                    <a:pt x="211507" y="205739"/>
                  </a:lnTo>
                  <a:lnTo>
                    <a:pt x="210447" y="204468"/>
                  </a:lnTo>
                  <a:lnTo>
                    <a:pt x="210202" y="202985"/>
                  </a:lnTo>
                  <a:lnTo>
                    <a:pt x="210184" y="133667"/>
                  </a:lnTo>
                  <a:close/>
                </a:path>
                <a:path extrusionOk="0" h="281939" w="2381885">
                  <a:moveTo>
                    <a:pt x="236537" y="4128"/>
                  </a:moveTo>
                  <a:lnTo>
                    <a:pt x="136208" y="4128"/>
                  </a:lnTo>
                  <a:lnTo>
                    <a:pt x="136208" y="29526"/>
                  </a:lnTo>
                  <a:lnTo>
                    <a:pt x="156211" y="31747"/>
                  </a:lnTo>
                  <a:lnTo>
                    <a:pt x="158540" y="31960"/>
                  </a:lnTo>
                  <a:lnTo>
                    <a:pt x="159965" y="32489"/>
                  </a:lnTo>
                  <a:lnTo>
                    <a:pt x="161024" y="34184"/>
                  </a:lnTo>
                  <a:lnTo>
                    <a:pt x="161289" y="35772"/>
                  </a:lnTo>
                  <a:lnTo>
                    <a:pt x="161289" y="98106"/>
                  </a:lnTo>
                  <a:lnTo>
                    <a:pt x="210184" y="98106"/>
                  </a:lnTo>
                  <a:lnTo>
                    <a:pt x="210184" y="35772"/>
                  </a:lnTo>
                  <a:lnTo>
                    <a:pt x="210447" y="34289"/>
                  </a:lnTo>
                  <a:lnTo>
                    <a:pt x="211507" y="33018"/>
                  </a:lnTo>
                  <a:lnTo>
                    <a:pt x="212935" y="32489"/>
                  </a:lnTo>
                  <a:lnTo>
                    <a:pt x="215264" y="32068"/>
                  </a:lnTo>
                  <a:lnTo>
                    <a:pt x="236537" y="29526"/>
                  </a:lnTo>
                  <a:lnTo>
                    <a:pt x="236537" y="4128"/>
                  </a:lnTo>
                  <a:close/>
                </a:path>
                <a:path extrusionOk="0" h="281939" w="2381885">
                  <a:moveTo>
                    <a:pt x="396557" y="4128"/>
                  </a:moveTo>
                  <a:lnTo>
                    <a:pt x="340357" y="4128"/>
                  </a:lnTo>
                  <a:lnTo>
                    <a:pt x="270827" y="199706"/>
                  </a:lnTo>
                  <a:lnTo>
                    <a:pt x="270193" y="201609"/>
                  </a:lnTo>
                  <a:lnTo>
                    <a:pt x="269186" y="202985"/>
                  </a:lnTo>
                  <a:lnTo>
                    <a:pt x="266435" y="204680"/>
                  </a:lnTo>
                  <a:lnTo>
                    <a:pt x="264793" y="205314"/>
                  </a:lnTo>
                  <a:lnTo>
                    <a:pt x="262889" y="205739"/>
                  </a:lnTo>
                  <a:lnTo>
                    <a:pt x="248921" y="209231"/>
                  </a:lnTo>
                  <a:lnTo>
                    <a:pt x="248921" y="233996"/>
                  </a:lnTo>
                  <a:lnTo>
                    <a:pt x="337503" y="233996"/>
                  </a:lnTo>
                  <a:lnTo>
                    <a:pt x="337503" y="209231"/>
                  </a:lnTo>
                  <a:lnTo>
                    <a:pt x="312418" y="206372"/>
                  </a:lnTo>
                  <a:lnTo>
                    <a:pt x="323531" y="173353"/>
                  </a:lnTo>
                  <a:lnTo>
                    <a:pt x="456251" y="173353"/>
                  </a:lnTo>
                  <a:lnTo>
                    <a:pt x="444155" y="139063"/>
                  </a:lnTo>
                  <a:lnTo>
                    <a:pt x="333373" y="139063"/>
                  </a:lnTo>
                  <a:lnTo>
                    <a:pt x="362584" y="52703"/>
                  </a:lnTo>
                  <a:lnTo>
                    <a:pt x="413692" y="52703"/>
                  </a:lnTo>
                  <a:lnTo>
                    <a:pt x="396557" y="4128"/>
                  </a:lnTo>
                  <a:close/>
                </a:path>
                <a:path extrusionOk="0" h="281939" w="2381885">
                  <a:moveTo>
                    <a:pt x="456251" y="173353"/>
                  </a:moveTo>
                  <a:lnTo>
                    <a:pt x="402271" y="173353"/>
                  </a:lnTo>
                  <a:lnTo>
                    <a:pt x="413701" y="206372"/>
                  </a:lnTo>
                  <a:lnTo>
                    <a:pt x="387666" y="209231"/>
                  </a:lnTo>
                  <a:lnTo>
                    <a:pt x="387666" y="233996"/>
                  </a:lnTo>
                  <a:lnTo>
                    <a:pt x="487997" y="233996"/>
                  </a:lnTo>
                  <a:lnTo>
                    <a:pt x="487997" y="209231"/>
                  </a:lnTo>
                  <a:lnTo>
                    <a:pt x="473392" y="205739"/>
                  </a:lnTo>
                  <a:lnTo>
                    <a:pt x="471487" y="205314"/>
                  </a:lnTo>
                  <a:lnTo>
                    <a:pt x="469900" y="204784"/>
                  </a:lnTo>
                  <a:lnTo>
                    <a:pt x="467358" y="203514"/>
                  </a:lnTo>
                  <a:lnTo>
                    <a:pt x="466404" y="202247"/>
                  </a:lnTo>
                  <a:lnTo>
                    <a:pt x="465771" y="200339"/>
                  </a:lnTo>
                  <a:lnTo>
                    <a:pt x="456251" y="173353"/>
                  </a:lnTo>
                  <a:close/>
                </a:path>
                <a:path extrusionOk="0" h="281939" w="2381885">
                  <a:moveTo>
                    <a:pt x="413692" y="52703"/>
                  </a:moveTo>
                  <a:lnTo>
                    <a:pt x="364488" y="52703"/>
                  </a:lnTo>
                  <a:lnTo>
                    <a:pt x="392744" y="139063"/>
                  </a:lnTo>
                  <a:lnTo>
                    <a:pt x="444155" y="139063"/>
                  </a:lnTo>
                  <a:lnTo>
                    <a:pt x="413692" y="52703"/>
                  </a:lnTo>
                  <a:close/>
                </a:path>
                <a:path extrusionOk="0" h="281939" w="2381885">
                  <a:moveTo>
                    <a:pt x="795016" y="4128"/>
                  </a:moveTo>
                  <a:lnTo>
                    <a:pt x="565146" y="4128"/>
                  </a:lnTo>
                  <a:lnTo>
                    <a:pt x="565146" y="29526"/>
                  </a:lnTo>
                  <a:lnTo>
                    <a:pt x="585151" y="31747"/>
                  </a:lnTo>
                  <a:lnTo>
                    <a:pt x="587476" y="31960"/>
                  </a:lnTo>
                  <a:lnTo>
                    <a:pt x="588905" y="32489"/>
                  </a:lnTo>
                  <a:lnTo>
                    <a:pt x="589964" y="34184"/>
                  </a:lnTo>
                  <a:lnTo>
                    <a:pt x="590229" y="35772"/>
                  </a:lnTo>
                  <a:lnTo>
                    <a:pt x="590229" y="202985"/>
                  </a:lnTo>
                  <a:lnTo>
                    <a:pt x="565146" y="209231"/>
                  </a:lnTo>
                  <a:lnTo>
                    <a:pt x="565146" y="233996"/>
                  </a:lnTo>
                  <a:lnTo>
                    <a:pt x="663573" y="233996"/>
                  </a:lnTo>
                  <a:lnTo>
                    <a:pt x="663573" y="209231"/>
                  </a:lnTo>
                  <a:lnTo>
                    <a:pt x="644522" y="206689"/>
                  </a:lnTo>
                  <a:lnTo>
                    <a:pt x="642193" y="206268"/>
                  </a:lnTo>
                  <a:lnTo>
                    <a:pt x="640763" y="205739"/>
                  </a:lnTo>
                  <a:lnTo>
                    <a:pt x="639705" y="204468"/>
                  </a:lnTo>
                  <a:lnTo>
                    <a:pt x="639459" y="202985"/>
                  </a:lnTo>
                  <a:lnTo>
                    <a:pt x="639442" y="38735"/>
                  </a:lnTo>
                  <a:lnTo>
                    <a:pt x="768664" y="38735"/>
                  </a:lnTo>
                  <a:lnTo>
                    <a:pt x="768664" y="35772"/>
                  </a:lnTo>
                  <a:lnTo>
                    <a:pt x="795016" y="29526"/>
                  </a:lnTo>
                  <a:lnTo>
                    <a:pt x="795016" y="4128"/>
                  </a:lnTo>
                  <a:close/>
                </a:path>
                <a:path extrusionOk="0" h="281939" w="2381885">
                  <a:moveTo>
                    <a:pt x="768664" y="38735"/>
                  </a:moveTo>
                  <a:lnTo>
                    <a:pt x="719768" y="38735"/>
                  </a:lnTo>
                  <a:lnTo>
                    <a:pt x="719768" y="202985"/>
                  </a:lnTo>
                  <a:lnTo>
                    <a:pt x="719503" y="204522"/>
                  </a:lnTo>
                  <a:lnTo>
                    <a:pt x="718444" y="206001"/>
                  </a:lnTo>
                  <a:lnTo>
                    <a:pt x="717019" y="206585"/>
                  </a:lnTo>
                  <a:lnTo>
                    <a:pt x="714689" y="207010"/>
                  </a:lnTo>
                  <a:lnTo>
                    <a:pt x="696908" y="209231"/>
                  </a:lnTo>
                  <a:lnTo>
                    <a:pt x="696908" y="233996"/>
                  </a:lnTo>
                  <a:lnTo>
                    <a:pt x="795016" y="233996"/>
                  </a:lnTo>
                  <a:lnTo>
                    <a:pt x="795016" y="209231"/>
                  </a:lnTo>
                  <a:lnTo>
                    <a:pt x="773743" y="206689"/>
                  </a:lnTo>
                  <a:lnTo>
                    <a:pt x="771414" y="206268"/>
                  </a:lnTo>
                  <a:lnTo>
                    <a:pt x="769985" y="205739"/>
                  </a:lnTo>
                  <a:lnTo>
                    <a:pt x="768927" y="204468"/>
                  </a:lnTo>
                  <a:lnTo>
                    <a:pt x="768682" y="202985"/>
                  </a:lnTo>
                  <a:lnTo>
                    <a:pt x="768664" y="38735"/>
                  </a:lnTo>
                  <a:close/>
                </a:path>
                <a:path extrusionOk="0" h="281939" w="2381885">
                  <a:moveTo>
                    <a:pt x="926142" y="4128"/>
                  </a:moveTo>
                  <a:lnTo>
                    <a:pt x="818509" y="4128"/>
                  </a:lnTo>
                  <a:lnTo>
                    <a:pt x="818509" y="29526"/>
                  </a:lnTo>
                  <a:lnTo>
                    <a:pt x="838514" y="31747"/>
                  </a:lnTo>
                  <a:lnTo>
                    <a:pt x="840840" y="31960"/>
                  </a:lnTo>
                  <a:lnTo>
                    <a:pt x="842270" y="32489"/>
                  </a:lnTo>
                  <a:lnTo>
                    <a:pt x="843328" y="34184"/>
                  </a:lnTo>
                  <a:lnTo>
                    <a:pt x="843594" y="35772"/>
                  </a:lnTo>
                  <a:lnTo>
                    <a:pt x="843594" y="202669"/>
                  </a:lnTo>
                  <a:lnTo>
                    <a:pt x="818509" y="208914"/>
                  </a:lnTo>
                  <a:lnTo>
                    <a:pt x="818509" y="233996"/>
                  </a:lnTo>
                  <a:lnTo>
                    <a:pt x="942968" y="233996"/>
                  </a:lnTo>
                  <a:lnTo>
                    <a:pt x="942968" y="208914"/>
                  </a:lnTo>
                  <a:lnTo>
                    <a:pt x="897569" y="206372"/>
                  </a:lnTo>
                  <a:lnTo>
                    <a:pt x="895240" y="205952"/>
                  </a:lnTo>
                  <a:lnTo>
                    <a:pt x="893810" y="205422"/>
                  </a:lnTo>
                  <a:lnTo>
                    <a:pt x="892752" y="204151"/>
                  </a:lnTo>
                  <a:lnTo>
                    <a:pt x="892507" y="202669"/>
                  </a:lnTo>
                  <a:lnTo>
                    <a:pt x="892489" y="149222"/>
                  </a:lnTo>
                  <a:lnTo>
                    <a:pt x="915667" y="149222"/>
                  </a:lnTo>
                  <a:lnTo>
                    <a:pt x="925429" y="148954"/>
                  </a:lnTo>
                  <a:lnTo>
                    <a:pt x="966821" y="139381"/>
                  </a:lnTo>
                  <a:lnTo>
                    <a:pt x="992625" y="115249"/>
                  </a:lnTo>
                  <a:lnTo>
                    <a:pt x="892489" y="115249"/>
                  </a:lnTo>
                  <a:lnTo>
                    <a:pt x="892489" y="38735"/>
                  </a:lnTo>
                  <a:lnTo>
                    <a:pt x="996877" y="38735"/>
                  </a:lnTo>
                  <a:lnTo>
                    <a:pt x="996576" y="37727"/>
                  </a:lnTo>
                  <a:lnTo>
                    <a:pt x="962816" y="9525"/>
                  </a:lnTo>
                  <a:lnTo>
                    <a:pt x="936650" y="4465"/>
                  </a:lnTo>
                  <a:lnTo>
                    <a:pt x="926142" y="4128"/>
                  </a:lnTo>
                  <a:close/>
                </a:path>
                <a:path extrusionOk="0" h="281939" w="2381885">
                  <a:moveTo>
                    <a:pt x="996877" y="38735"/>
                  </a:moveTo>
                  <a:lnTo>
                    <a:pt x="916937" y="38735"/>
                  </a:lnTo>
                  <a:lnTo>
                    <a:pt x="922280" y="39156"/>
                  </a:lnTo>
                  <a:lnTo>
                    <a:pt x="932230" y="40852"/>
                  </a:lnTo>
                  <a:lnTo>
                    <a:pt x="952494" y="66991"/>
                  </a:lnTo>
                  <a:lnTo>
                    <a:pt x="952494" y="83501"/>
                  </a:lnTo>
                  <a:lnTo>
                    <a:pt x="918891" y="114828"/>
                  </a:lnTo>
                  <a:lnTo>
                    <a:pt x="913654" y="115249"/>
                  </a:lnTo>
                  <a:lnTo>
                    <a:pt x="992625" y="115249"/>
                  </a:lnTo>
                  <a:lnTo>
                    <a:pt x="1002661" y="71754"/>
                  </a:lnTo>
                  <a:lnTo>
                    <a:pt x="1002433" y="65018"/>
                  </a:lnTo>
                  <a:lnTo>
                    <a:pt x="1001748" y="58460"/>
                  </a:lnTo>
                  <a:lnTo>
                    <a:pt x="1000607" y="52079"/>
                  </a:lnTo>
                  <a:lnTo>
                    <a:pt x="999009" y="45877"/>
                  </a:lnTo>
                  <a:lnTo>
                    <a:pt x="996877" y="38735"/>
                  </a:lnTo>
                  <a:close/>
                </a:path>
                <a:path extrusionOk="0" h="281939" w="2381885">
                  <a:moveTo>
                    <a:pt x="1123627" y="4128"/>
                  </a:moveTo>
                  <a:lnTo>
                    <a:pt x="1023933" y="4128"/>
                  </a:lnTo>
                  <a:lnTo>
                    <a:pt x="1023933" y="29526"/>
                  </a:lnTo>
                  <a:lnTo>
                    <a:pt x="1043938" y="31747"/>
                  </a:lnTo>
                  <a:lnTo>
                    <a:pt x="1046264" y="31960"/>
                  </a:lnTo>
                  <a:lnTo>
                    <a:pt x="1047692" y="32489"/>
                  </a:lnTo>
                  <a:lnTo>
                    <a:pt x="1048752" y="34184"/>
                  </a:lnTo>
                  <a:lnTo>
                    <a:pt x="1049017" y="35772"/>
                  </a:lnTo>
                  <a:lnTo>
                    <a:pt x="1049017" y="202985"/>
                  </a:lnTo>
                  <a:lnTo>
                    <a:pt x="1023933" y="209231"/>
                  </a:lnTo>
                  <a:lnTo>
                    <a:pt x="1023933" y="233996"/>
                  </a:lnTo>
                  <a:lnTo>
                    <a:pt x="1097592" y="233996"/>
                  </a:lnTo>
                  <a:lnTo>
                    <a:pt x="1137540" y="161923"/>
                  </a:lnTo>
                  <a:lnTo>
                    <a:pt x="1097276" y="161923"/>
                  </a:lnTo>
                  <a:lnTo>
                    <a:pt x="1097276" y="35772"/>
                  </a:lnTo>
                  <a:lnTo>
                    <a:pt x="1123627" y="29526"/>
                  </a:lnTo>
                  <a:lnTo>
                    <a:pt x="1123627" y="4128"/>
                  </a:lnTo>
                  <a:close/>
                </a:path>
                <a:path extrusionOk="0" h="281939" w="2381885">
                  <a:moveTo>
                    <a:pt x="1238244" y="70167"/>
                  </a:moveTo>
                  <a:lnTo>
                    <a:pt x="1189987" y="70167"/>
                  </a:lnTo>
                  <a:lnTo>
                    <a:pt x="1189987" y="202985"/>
                  </a:lnTo>
                  <a:lnTo>
                    <a:pt x="1189720" y="204522"/>
                  </a:lnTo>
                  <a:lnTo>
                    <a:pt x="1188661" y="206001"/>
                  </a:lnTo>
                  <a:lnTo>
                    <a:pt x="1187232" y="206585"/>
                  </a:lnTo>
                  <a:lnTo>
                    <a:pt x="1184907" y="207010"/>
                  </a:lnTo>
                  <a:lnTo>
                    <a:pt x="1164906" y="209231"/>
                  </a:lnTo>
                  <a:lnTo>
                    <a:pt x="1164906" y="233996"/>
                  </a:lnTo>
                  <a:lnTo>
                    <a:pt x="1264597" y="233996"/>
                  </a:lnTo>
                  <a:lnTo>
                    <a:pt x="1264597" y="209231"/>
                  </a:lnTo>
                  <a:lnTo>
                    <a:pt x="1243324" y="206689"/>
                  </a:lnTo>
                  <a:lnTo>
                    <a:pt x="1240998" y="206268"/>
                  </a:lnTo>
                  <a:lnTo>
                    <a:pt x="1239569" y="205739"/>
                  </a:lnTo>
                  <a:lnTo>
                    <a:pt x="1238511" y="204468"/>
                  </a:lnTo>
                  <a:lnTo>
                    <a:pt x="1238262" y="202985"/>
                  </a:lnTo>
                  <a:lnTo>
                    <a:pt x="1238244" y="70167"/>
                  </a:lnTo>
                  <a:close/>
                </a:path>
                <a:path extrusionOk="0" h="281939" w="2381885">
                  <a:moveTo>
                    <a:pt x="1264597" y="4128"/>
                  </a:moveTo>
                  <a:lnTo>
                    <a:pt x="1186811" y="4128"/>
                  </a:lnTo>
                  <a:lnTo>
                    <a:pt x="1098863" y="161923"/>
                  </a:lnTo>
                  <a:lnTo>
                    <a:pt x="1137540" y="161923"/>
                  </a:lnTo>
                  <a:lnTo>
                    <a:pt x="1188398" y="70167"/>
                  </a:lnTo>
                  <a:lnTo>
                    <a:pt x="1238244" y="70167"/>
                  </a:lnTo>
                  <a:lnTo>
                    <a:pt x="1238244" y="35772"/>
                  </a:lnTo>
                  <a:lnTo>
                    <a:pt x="1238511" y="34289"/>
                  </a:lnTo>
                  <a:lnTo>
                    <a:pt x="1239569" y="33018"/>
                  </a:lnTo>
                  <a:lnTo>
                    <a:pt x="1240998" y="32489"/>
                  </a:lnTo>
                  <a:lnTo>
                    <a:pt x="1243324" y="32068"/>
                  </a:lnTo>
                  <a:lnTo>
                    <a:pt x="1264597" y="29526"/>
                  </a:lnTo>
                  <a:lnTo>
                    <a:pt x="1264597" y="4128"/>
                  </a:lnTo>
                  <a:close/>
                </a:path>
                <a:path extrusionOk="0" h="281939" w="2381885">
                  <a:moveTo>
                    <a:pt x="1388106" y="4128"/>
                  </a:moveTo>
                  <a:lnTo>
                    <a:pt x="1287457" y="4128"/>
                  </a:lnTo>
                  <a:lnTo>
                    <a:pt x="1287457" y="29210"/>
                  </a:lnTo>
                  <a:lnTo>
                    <a:pt x="1307462" y="31431"/>
                  </a:lnTo>
                  <a:lnTo>
                    <a:pt x="1309787" y="31855"/>
                  </a:lnTo>
                  <a:lnTo>
                    <a:pt x="1311216" y="32439"/>
                  </a:lnTo>
                  <a:lnTo>
                    <a:pt x="1312275" y="33919"/>
                  </a:lnTo>
                  <a:lnTo>
                    <a:pt x="1312505" y="35243"/>
                  </a:lnTo>
                  <a:lnTo>
                    <a:pt x="1312541" y="202563"/>
                  </a:lnTo>
                  <a:lnTo>
                    <a:pt x="1312275" y="204202"/>
                  </a:lnTo>
                  <a:lnTo>
                    <a:pt x="1311216" y="205685"/>
                  </a:lnTo>
                  <a:lnTo>
                    <a:pt x="1309787" y="206268"/>
                  </a:lnTo>
                  <a:lnTo>
                    <a:pt x="1307462" y="206689"/>
                  </a:lnTo>
                  <a:lnTo>
                    <a:pt x="1287457" y="208914"/>
                  </a:lnTo>
                  <a:lnTo>
                    <a:pt x="1287457" y="233996"/>
                  </a:lnTo>
                  <a:lnTo>
                    <a:pt x="1388422" y="233996"/>
                  </a:lnTo>
                  <a:lnTo>
                    <a:pt x="1388422" y="208914"/>
                  </a:lnTo>
                  <a:lnTo>
                    <a:pt x="1366833" y="206372"/>
                  </a:lnTo>
                  <a:lnTo>
                    <a:pt x="1364504" y="205952"/>
                  </a:lnTo>
                  <a:lnTo>
                    <a:pt x="1363074" y="205422"/>
                  </a:lnTo>
                  <a:lnTo>
                    <a:pt x="1362016" y="204151"/>
                  </a:lnTo>
                  <a:lnTo>
                    <a:pt x="1361753" y="202563"/>
                  </a:lnTo>
                  <a:lnTo>
                    <a:pt x="1361753" y="135254"/>
                  </a:lnTo>
                  <a:lnTo>
                    <a:pt x="1449186" y="135254"/>
                  </a:lnTo>
                  <a:lnTo>
                    <a:pt x="1448111" y="133467"/>
                  </a:lnTo>
                  <a:lnTo>
                    <a:pt x="1425887" y="114932"/>
                  </a:lnTo>
                  <a:lnTo>
                    <a:pt x="1425887" y="114300"/>
                  </a:lnTo>
                  <a:lnTo>
                    <a:pt x="1430541" y="112816"/>
                  </a:lnTo>
                  <a:lnTo>
                    <a:pt x="1435625" y="110224"/>
                  </a:lnTo>
                  <a:lnTo>
                    <a:pt x="1446630" y="102815"/>
                  </a:lnTo>
                  <a:lnTo>
                    <a:pt x="1448746" y="99693"/>
                  </a:lnTo>
                  <a:lnTo>
                    <a:pt x="1361753" y="99693"/>
                  </a:lnTo>
                  <a:lnTo>
                    <a:pt x="1361790" y="35243"/>
                  </a:lnTo>
                  <a:lnTo>
                    <a:pt x="1388106" y="29210"/>
                  </a:lnTo>
                  <a:lnTo>
                    <a:pt x="1388106" y="4128"/>
                  </a:lnTo>
                  <a:close/>
                </a:path>
                <a:path extrusionOk="0" h="281939" w="2381885">
                  <a:moveTo>
                    <a:pt x="1449186" y="135254"/>
                  </a:moveTo>
                  <a:lnTo>
                    <a:pt x="1383767" y="135254"/>
                  </a:lnTo>
                  <a:lnTo>
                    <a:pt x="1389005" y="136575"/>
                  </a:lnTo>
                  <a:lnTo>
                    <a:pt x="1396414" y="141867"/>
                  </a:lnTo>
                  <a:lnTo>
                    <a:pt x="1417721" y="180080"/>
                  </a:lnTo>
                  <a:lnTo>
                    <a:pt x="1437486" y="222685"/>
                  </a:lnTo>
                  <a:lnTo>
                    <a:pt x="1441763" y="233996"/>
                  </a:lnTo>
                  <a:lnTo>
                    <a:pt x="1511611" y="233996"/>
                  </a:lnTo>
                  <a:lnTo>
                    <a:pt x="1511611" y="208593"/>
                  </a:lnTo>
                  <a:lnTo>
                    <a:pt x="1489071" y="204998"/>
                  </a:lnTo>
                  <a:lnTo>
                    <a:pt x="1487163" y="204151"/>
                  </a:lnTo>
                  <a:lnTo>
                    <a:pt x="1484624" y="201609"/>
                  </a:lnTo>
                  <a:lnTo>
                    <a:pt x="1483354" y="199706"/>
                  </a:lnTo>
                  <a:lnTo>
                    <a:pt x="1482083" y="197163"/>
                  </a:lnTo>
                  <a:lnTo>
                    <a:pt x="1455414" y="146364"/>
                  </a:lnTo>
                  <a:lnTo>
                    <a:pt x="1451684" y="139410"/>
                  </a:lnTo>
                  <a:lnTo>
                    <a:pt x="1449186" y="135254"/>
                  </a:lnTo>
                  <a:close/>
                </a:path>
                <a:path extrusionOk="0" h="281939" w="2381885">
                  <a:moveTo>
                    <a:pt x="1478379" y="0"/>
                  </a:moveTo>
                  <a:lnTo>
                    <a:pt x="1474146" y="0"/>
                  </a:lnTo>
                  <a:lnTo>
                    <a:pt x="1465255" y="525"/>
                  </a:lnTo>
                  <a:lnTo>
                    <a:pt x="1430312" y="25409"/>
                  </a:lnTo>
                  <a:lnTo>
                    <a:pt x="1408423" y="80010"/>
                  </a:lnTo>
                  <a:lnTo>
                    <a:pt x="1405248" y="88263"/>
                  </a:lnTo>
                  <a:lnTo>
                    <a:pt x="1401757" y="93610"/>
                  </a:lnTo>
                  <a:lnTo>
                    <a:pt x="1394138" y="98477"/>
                  </a:lnTo>
                  <a:lnTo>
                    <a:pt x="1388738" y="99693"/>
                  </a:lnTo>
                  <a:lnTo>
                    <a:pt x="1448746" y="99693"/>
                  </a:lnTo>
                  <a:lnTo>
                    <a:pt x="1450968" y="96414"/>
                  </a:lnTo>
                  <a:lnTo>
                    <a:pt x="1454143" y="87309"/>
                  </a:lnTo>
                  <a:lnTo>
                    <a:pt x="1468116" y="48577"/>
                  </a:lnTo>
                  <a:lnTo>
                    <a:pt x="1469807" y="43707"/>
                  </a:lnTo>
                  <a:lnTo>
                    <a:pt x="1472029" y="40269"/>
                  </a:lnTo>
                  <a:lnTo>
                    <a:pt x="1477533" y="36248"/>
                  </a:lnTo>
                  <a:lnTo>
                    <a:pt x="1481025" y="35243"/>
                  </a:lnTo>
                  <a:lnTo>
                    <a:pt x="1495154" y="35243"/>
                  </a:lnTo>
                  <a:lnTo>
                    <a:pt x="1497006" y="2541"/>
                  </a:lnTo>
                  <a:lnTo>
                    <a:pt x="1493621" y="1903"/>
                  </a:lnTo>
                  <a:lnTo>
                    <a:pt x="1490021" y="1320"/>
                  </a:lnTo>
                  <a:lnTo>
                    <a:pt x="1482399" y="265"/>
                  </a:lnTo>
                  <a:lnTo>
                    <a:pt x="1478379" y="0"/>
                  </a:lnTo>
                  <a:close/>
                </a:path>
                <a:path extrusionOk="0" h="281939" w="2381885">
                  <a:moveTo>
                    <a:pt x="1495154" y="35243"/>
                  </a:moveTo>
                  <a:lnTo>
                    <a:pt x="1488013" y="35243"/>
                  </a:lnTo>
                  <a:lnTo>
                    <a:pt x="1491292" y="35560"/>
                  </a:lnTo>
                  <a:lnTo>
                    <a:pt x="1495101" y="36193"/>
                  </a:lnTo>
                  <a:lnTo>
                    <a:pt x="1495154" y="35243"/>
                  </a:lnTo>
                  <a:close/>
                </a:path>
                <a:path extrusionOk="0" h="281939" w="2381885">
                  <a:moveTo>
                    <a:pt x="1759896" y="4128"/>
                  </a:moveTo>
                  <a:lnTo>
                    <a:pt x="1554792" y="4128"/>
                  </a:lnTo>
                  <a:lnTo>
                    <a:pt x="1554792" y="29526"/>
                  </a:lnTo>
                  <a:lnTo>
                    <a:pt x="1575431" y="31747"/>
                  </a:lnTo>
                  <a:lnTo>
                    <a:pt x="1577760" y="32172"/>
                  </a:lnTo>
                  <a:lnTo>
                    <a:pt x="1579294" y="32859"/>
                  </a:lnTo>
                  <a:lnTo>
                    <a:pt x="1580774" y="34764"/>
                  </a:lnTo>
                  <a:lnTo>
                    <a:pt x="1581144" y="36935"/>
                  </a:lnTo>
                  <a:lnTo>
                    <a:pt x="1581150" y="68262"/>
                  </a:lnTo>
                  <a:lnTo>
                    <a:pt x="1580907" y="82797"/>
                  </a:lnTo>
                  <a:lnTo>
                    <a:pt x="1578188" y="128676"/>
                  </a:lnTo>
                  <a:lnTo>
                    <a:pt x="1568973" y="169544"/>
                  </a:lnTo>
                  <a:lnTo>
                    <a:pt x="1535216" y="195472"/>
                  </a:lnTo>
                  <a:lnTo>
                    <a:pt x="1527169" y="196531"/>
                  </a:lnTo>
                  <a:lnTo>
                    <a:pt x="1534791" y="238758"/>
                  </a:lnTo>
                  <a:lnTo>
                    <a:pt x="1572573" y="230662"/>
                  </a:lnTo>
                  <a:lnTo>
                    <a:pt x="1602526" y="206423"/>
                  </a:lnTo>
                  <a:lnTo>
                    <a:pt x="1619522" y="164543"/>
                  </a:lnTo>
                  <a:lnTo>
                    <a:pt x="1624593" y="122265"/>
                  </a:lnTo>
                  <a:lnTo>
                    <a:pt x="1626169" y="82797"/>
                  </a:lnTo>
                  <a:lnTo>
                    <a:pt x="1626389" y="68262"/>
                  </a:lnTo>
                  <a:lnTo>
                    <a:pt x="1626360" y="45819"/>
                  </a:lnTo>
                  <a:lnTo>
                    <a:pt x="1626231" y="38735"/>
                  </a:lnTo>
                  <a:lnTo>
                    <a:pt x="1733543" y="38735"/>
                  </a:lnTo>
                  <a:lnTo>
                    <a:pt x="1733543" y="35877"/>
                  </a:lnTo>
                  <a:lnTo>
                    <a:pt x="1733810" y="34289"/>
                  </a:lnTo>
                  <a:lnTo>
                    <a:pt x="1734868" y="33018"/>
                  </a:lnTo>
                  <a:lnTo>
                    <a:pt x="1736297" y="32489"/>
                  </a:lnTo>
                  <a:lnTo>
                    <a:pt x="1738623" y="32068"/>
                  </a:lnTo>
                  <a:lnTo>
                    <a:pt x="1759896" y="29526"/>
                  </a:lnTo>
                  <a:lnTo>
                    <a:pt x="1759896" y="4128"/>
                  </a:lnTo>
                  <a:close/>
                </a:path>
                <a:path extrusionOk="0" h="281939" w="2381885">
                  <a:moveTo>
                    <a:pt x="1733543" y="38735"/>
                  </a:moveTo>
                  <a:lnTo>
                    <a:pt x="1684648" y="38735"/>
                  </a:lnTo>
                  <a:lnTo>
                    <a:pt x="1684648" y="202985"/>
                  </a:lnTo>
                  <a:lnTo>
                    <a:pt x="1684385" y="204522"/>
                  </a:lnTo>
                  <a:lnTo>
                    <a:pt x="1683327" y="206001"/>
                  </a:lnTo>
                  <a:lnTo>
                    <a:pt x="1681897" y="206585"/>
                  </a:lnTo>
                  <a:lnTo>
                    <a:pt x="1679568" y="207010"/>
                  </a:lnTo>
                  <a:lnTo>
                    <a:pt x="1661792" y="209231"/>
                  </a:lnTo>
                  <a:lnTo>
                    <a:pt x="1661792" y="233996"/>
                  </a:lnTo>
                  <a:lnTo>
                    <a:pt x="1759896" y="233996"/>
                  </a:lnTo>
                  <a:lnTo>
                    <a:pt x="1759896" y="209231"/>
                  </a:lnTo>
                  <a:lnTo>
                    <a:pt x="1738623" y="206689"/>
                  </a:lnTo>
                  <a:lnTo>
                    <a:pt x="1736297" y="206268"/>
                  </a:lnTo>
                  <a:lnTo>
                    <a:pt x="1734868" y="205739"/>
                  </a:lnTo>
                  <a:lnTo>
                    <a:pt x="1733810" y="204468"/>
                  </a:lnTo>
                  <a:lnTo>
                    <a:pt x="1733561" y="202985"/>
                  </a:lnTo>
                  <a:lnTo>
                    <a:pt x="1733543" y="38735"/>
                  </a:lnTo>
                  <a:close/>
                </a:path>
                <a:path extrusionOk="0" h="281939" w="2381885">
                  <a:moveTo>
                    <a:pt x="1919916" y="4128"/>
                  </a:moveTo>
                  <a:lnTo>
                    <a:pt x="1863716" y="4128"/>
                  </a:lnTo>
                  <a:lnTo>
                    <a:pt x="1794186" y="199706"/>
                  </a:lnTo>
                  <a:lnTo>
                    <a:pt x="1793552" y="201609"/>
                  </a:lnTo>
                  <a:lnTo>
                    <a:pt x="1792544" y="202985"/>
                  </a:lnTo>
                  <a:lnTo>
                    <a:pt x="1789793" y="204680"/>
                  </a:lnTo>
                  <a:lnTo>
                    <a:pt x="1788152" y="205314"/>
                  </a:lnTo>
                  <a:lnTo>
                    <a:pt x="1786247" y="205739"/>
                  </a:lnTo>
                  <a:lnTo>
                    <a:pt x="1772279" y="209231"/>
                  </a:lnTo>
                  <a:lnTo>
                    <a:pt x="1772279" y="233996"/>
                  </a:lnTo>
                  <a:lnTo>
                    <a:pt x="1860861" y="233996"/>
                  </a:lnTo>
                  <a:lnTo>
                    <a:pt x="1860861" y="209231"/>
                  </a:lnTo>
                  <a:lnTo>
                    <a:pt x="1835776" y="206372"/>
                  </a:lnTo>
                  <a:lnTo>
                    <a:pt x="1846889" y="173353"/>
                  </a:lnTo>
                  <a:lnTo>
                    <a:pt x="1979609" y="173353"/>
                  </a:lnTo>
                  <a:lnTo>
                    <a:pt x="1967513" y="139063"/>
                  </a:lnTo>
                  <a:lnTo>
                    <a:pt x="1856732" y="139063"/>
                  </a:lnTo>
                  <a:lnTo>
                    <a:pt x="1885942" y="52703"/>
                  </a:lnTo>
                  <a:lnTo>
                    <a:pt x="1937050" y="52703"/>
                  </a:lnTo>
                  <a:lnTo>
                    <a:pt x="1919916" y="4128"/>
                  </a:lnTo>
                  <a:close/>
                </a:path>
                <a:path extrusionOk="0" h="281939" w="2381885">
                  <a:moveTo>
                    <a:pt x="1979609" y="173353"/>
                  </a:moveTo>
                  <a:lnTo>
                    <a:pt x="1925628" y="173353"/>
                  </a:lnTo>
                  <a:lnTo>
                    <a:pt x="1937058" y="206372"/>
                  </a:lnTo>
                  <a:lnTo>
                    <a:pt x="1911023" y="209231"/>
                  </a:lnTo>
                  <a:lnTo>
                    <a:pt x="1911023" y="233996"/>
                  </a:lnTo>
                  <a:lnTo>
                    <a:pt x="2011356" y="233996"/>
                  </a:lnTo>
                  <a:lnTo>
                    <a:pt x="2011356" y="209231"/>
                  </a:lnTo>
                  <a:lnTo>
                    <a:pt x="1996749" y="205739"/>
                  </a:lnTo>
                  <a:lnTo>
                    <a:pt x="1994846" y="205314"/>
                  </a:lnTo>
                  <a:lnTo>
                    <a:pt x="1993258" y="204784"/>
                  </a:lnTo>
                  <a:lnTo>
                    <a:pt x="1990717" y="203514"/>
                  </a:lnTo>
                  <a:lnTo>
                    <a:pt x="1989762" y="202247"/>
                  </a:lnTo>
                  <a:lnTo>
                    <a:pt x="1989128" y="200339"/>
                  </a:lnTo>
                  <a:lnTo>
                    <a:pt x="1979609" y="173353"/>
                  </a:lnTo>
                  <a:close/>
                </a:path>
                <a:path extrusionOk="0" h="281939" w="2381885">
                  <a:moveTo>
                    <a:pt x="1937050" y="52703"/>
                  </a:moveTo>
                  <a:lnTo>
                    <a:pt x="1887847" y="52703"/>
                  </a:lnTo>
                  <a:lnTo>
                    <a:pt x="1916103" y="139063"/>
                  </a:lnTo>
                  <a:lnTo>
                    <a:pt x="1967513" y="139063"/>
                  </a:lnTo>
                  <a:lnTo>
                    <a:pt x="1937050" y="52703"/>
                  </a:lnTo>
                  <a:close/>
                </a:path>
                <a:path extrusionOk="0" h="281939" w="2381885">
                  <a:moveTo>
                    <a:pt x="2250748" y="199706"/>
                  </a:moveTo>
                  <a:lnTo>
                    <a:pt x="2021514" y="199706"/>
                  </a:lnTo>
                  <a:lnTo>
                    <a:pt x="2021514" y="281937"/>
                  </a:lnTo>
                  <a:lnTo>
                    <a:pt x="2056754" y="279716"/>
                  </a:lnTo>
                  <a:lnTo>
                    <a:pt x="2063422" y="238125"/>
                  </a:lnTo>
                  <a:lnTo>
                    <a:pt x="2063634" y="235371"/>
                  </a:lnTo>
                  <a:lnTo>
                    <a:pt x="2065117" y="233996"/>
                  </a:lnTo>
                  <a:lnTo>
                    <a:pt x="2250748" y="233996"/>
                  </a:lnTo>
                  <a:lnTo>
                    <a:pt x="2250748" y="199706"/>
                  </a:lnTo>
                  <a:close/>
                </a:path>
                <a:path extrusionOk="0" h="281939" w="2381885">
                  <a:moveTo>
                    <a:pt x="2250748" y="233996"/>
                  </a:moveTo>
                  <a:lnTo>
                    <a:pt x="2207991" y="233996"/>
                  </a:lnTo>
                  <a:lnTo>
                    <a:pt x="2209579" y="235266"/>
                  </a:lnTo>
                  <a:lnTo>
                    <a:pt x="2209791" y="237804"/>
                  </a:lnTo>
                  <a:lnTo>
                    <a:pt x="2215821" y="279716"/>
                  </a:lnTo>
                  <a:lnTo>
                    <a:pt x="2250748" y="281937"/>
                  </a:lnTo>
                  <a:lnTo>
                    <a:pt x="2250748" y="233996"/>
                  </a:lnTo>
                  <a:close/>
                </a:path>
                <a:path extrusionOk="0" h="281939" w="2381885">
                  <a:moveTo>
                    <a:pt x="2252016" y="4128"/>
                  </a:moveTo>
                  <a:lnTo>
                    <a:pt x="2049454" y="4128"/>
                  </a:lnTo>
                  <a:lnTo>
                    <a:pt x="2049454" y="29526"/>
                  </a:lnTo>
                  <a:lnTo>
                    <a:pt x="2069456" y="31747"/>
                  </a:lnTo>
                  <a:lnTo>
                    <a:pt x="2071785" y="31960"/>
                  </a:lnTo>
                  <a:lnTo>
                    <a:pt x="2073214" y="32489"/>
                  </a:lnTo>
                  <a:lnTo>
                    <a:pt x="2074273" y="34184"/>
                  </a:lnTo>
                  <a:lnTo>
                    <a:pt x="2074416" y="82529"/>
                  </a:lnTo>
                  <a:lnTo>
                    <a:pt x="2074060" y="93820"/>
                  </a:lnTo>
                  <a:lnTo>
                    <a:pt x="2070170" y="132397"/>
                  </a:lnTo>
                  <a:lnTo>
                    <a:pt x="2058978" y="169752"/>
                  </a:lnTo>
                  <a:lnTo>
                    <a:pt x="2039612" y="199706"/>
                  </a:lnTo>
                  <a:lnTo>
                    <a:pt x="2091362" y="199706"/>
                  </a:lnTo>
                  <a:lnTo>
                    <a:pt x="2110809" y="159503"/>
                  </a:lnTo>
                  <a:lnTo>
                    <a:pt x="2118537" y="119567"/>
                  </a:lnTo>
                  <a:lnTo>
                    <a:pt x="2120572" y="38735"/>
                  </a:lnTo>
                  <a:lnTo>
                    <a:pt x="2225663" y="38735"/>
                  </a:lnTo>
                  <a:lnTo>
                    <a:pt x="2252016" y="29526"/>
                  </a:lnTo>
                  <a:lnTo>
                    <a:pt x="2252016" y="4128"/>
                  </a:lnTo>
                  <a:close/>
                </a:path>
                <a:path extrusionOk="0" h="281939" w="2381885">
                  <a:moveTo>
                    <a:pt x="2225663" y="38735"/>
                  </a:moveTo>
                  <a:lnTo>
                    <a:pt x="2176768" y="38735"/>
                  </a:lnTo>
                  <a:lnTo>
                    <a:pt x="2176768" y="199706"/>
                  </a:lnTo>
                  <a:lnTo>
                    <a:pt x="2225663" y="199706"/>
                  </a:lnTo>
                  <a:lnTo>
                    <a:pt x="2225663" y="38735"/>
                  </a:lnTo>
                  <a:close/>
                </a:path>
                <a:path extrusionOk="0" h="281939" w="2381885">
                  <a:moveTo>
                    <a:pt x="2381554" y="4128"/>
                  </a:moveTo>
                  <a:lnTo>
                    <a:pt x="2274876" y="4128"/>
                  </a:lnTo>
                  <a:lnTo>
                    <a:pt x="2274876" y="29526"/>
                  </a:lnTo>
                  <a:lnTo>
                    <a:pt x="2300381" y="31960"/>
                  </a:lnTo>
                  <a:lnTo>
                    <a:pt x="2301810" y="32489"/>
                  </a:lnTo>
                  <a:lnTo>
                    <a:pt x="2302869" y="34184"/>
                  </a:lnTo>
                  <a:lnTo>
                    <a:pt x="2303132" y="35772"/>
                  </a:lnTo>
                  <a:lnTo>
                    <a:pt x="2303132" y="202985"/>
                  </a:lnTo>
                  <a:lnTo>
                    <a:pt x="2302869" y="204572"/>
                  </a:lnTo>
                  <a:lnTo>
                    <a:pt x="2301810" y="206268"/>
                  </a:lnTo>
                  <a:lnTo>
                    <a:pt x="2300381" y="206797"/>
                  </a:lnTo>
                  <a:lnTo>
                    <a:pt x="2274876" y="209231"/>
                  </a:lnTo>
                  <a:lnTo>
                    <a:pt x="2274876" y="233996"/>
                  </a:lnTo>
                  <a:lnTo>
                    <a:pt x="2381554" y="233996"/>
                  </a:lnTo>
                  <a:lnTo>
                    <a:pt x="2381554" y="209231"/>
                  </a:lnTo>
                  <a:lnTo>
                    <a:pt x="2357107" y="206689"/>
                  </a:lnTo>
                  <a:lnTo>
                    <a:pt x="2354778" y="206268"/>
                  </a:lnTo>
                  <a:lnTo>
                    <a:pt x="2353351" y="205739"/>
                  </a:lnTo>
                  <a:lnTo>
                    <a:pt x="2352294" y="204468"/>
                  </a:lnTo>
                  <a:lnTo>
                    <a:pt x="2352044" y="202985"/>
                  </a:lnTo>
                  <a:lnTo>
                    <a:pt x="2352027" y="35772"/>
                  </a:lnTo>
                  <a:lnTo>
                    <a:pt x="2352294" y="34289"/>
                  </a:lnTo>
                  <a:lnTo>
                    <a:pt x="2353351" y="33018"/>
                  </a:lnTo>
                  <a:lnTo>
                    <a:pt x="2354778" y="32489"/>
                  </a:lnTo>
                  <a:lnTo>
                    <a:pt x="2357107" y="32068"/>
                  </a:lnTo>
                  <a:lnTo>
                    <a:pt x="2381554" y="29526"/>
                  </a:lnTo>
                  <a:lnTo>
                    <a:pt x="2381554" y="4128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33" name="Google Shape;433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14836" y="5189651"/>
              <a:ext cx="3833788" cy="294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159" y="9996683"/>
            <a:ext cx="150569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33" y="1419672"/>
            <a:ext cx="2878538" cy="21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033" y="1686371"/>
            <a:ext cx="2523524" cy="25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4318" y="2076017"/>
            <a:ext cx="1952265" cy="105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1"/>
          <p:cNvGrpSpPr/>
          <p:nvPr/>
        </p:nvGrpSpPr>
        <p:grpSpPr>
          <a:xfrm>
            <a:off x="971999" y="4684963"/>
            <a:ext cx="5762548" cy="4972050"/>
            <a:chOff x="971999" y="4684963"/>
            <a:chExt cx="5762548" cy="4972050"/>
          </a:xfrm>
        </p:grpSpPr>
        <p:pic>
          <p:nvPicPr>
            <p:cNvPr id="444" name="Google Shape;444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1999" y="4684963"/>
              <a:ext cx="5762548" cy="497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p21"/>
            <p:cNvSpPr/>
            <p:nvPr/>
          </p:nvSpPr>
          <p:spPr>
            <a:xfrm>
              <a:off x="1920516" y="5087648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5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8"/>
                  </a:lnTo>
                  <a:lnTo>
                    <a:pt x="35939" y="28548"/>
                  </a:lnTo>
                  <a:lnTo>
                    <a:pt x="37792" y="24076"/>
                  </a:lnTo>
                  <a:lnTo>
                    <a:pt x="37792" y="13639"/>
                  </a:lnTo>
                  <a:lnTo>
                    <a:pt x="35939" y="9194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46" name="Google Shape;446;p2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025468" y="5078962"/>
              <a:ext cx="1504774" cy="83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21"/>
            <p:cNvSpPr/>
            <p:nvPr/>
          </p:nvSpPr>
          <p:spPr>
            <a:xfrm>
              <a:off x="1920506" y="5571772"/>
              <a:ext cx="1016000" cy="455930"/>
            </a:xfrm>
            <a:custGeom>
              <a:rect b="b" l="l" r="r" t="t"/>
              <a:pathLst>
                <a:path extrusionOk="0" h="455929" w="1016000">
                  <a:moveTo>
                    <a:pt x="37795" y="431215"/>
                  </a:moveTo>
                  <a:lnTo>
                    <a:pt x="35941" y="426770"/>
                  </a:lnTo>
                  <a:lnTo>
                    <a:pt x="28549" y="419404"/>
                  </a:lnTo>
                  <a:lnTo>
                    <a:pt x="24079" y="417576"/>
                  </a:lnTo>
                  <a:lnTo>
                    <a:pt x="13690" y="417576"/>
                  </a:lnTo>
                  <a:lnTo>
                    <a:pt x="9245" y="419404"/>
                  </a:lnTo>
                  <a:lnTo>
                    <a:pt x="1854" y="426770"/>
                  </a:lnTo>
                  <a:lnTo>
                    <a:pt x="0" y="431215"/>
                  </a:lnTo>
                  <a:lnTo>
                    <a:pt x="0" y="436422"/>
                  </a:lnTo>
                  <a:lnTo>
                    <a:pt x="0" y="441655"/>
                  </a:lnTo>
                  <a:lnTo>
                    <a:pt x="1854" y="446125"/>
                  </a:lnTo>
                  <a:lnTo>
                    <a:pt x="9245" y="453517"/>
                  </a:lnTo>
                  <a:lnTo>
                    <a:pt x="13690" y="455371"/>
                  </a:lnTo>
                  <a:lnTo>
                    <a:pt x="24079" y="455371"/>
                  </a:lnTo>
                  <a:lnTo>
                    <a:pt x="28549" y="453517"/>
                  </a:lnTo>
                  <a:lnTo>
                    <a:pt x="35941" y="446125"/>
                  </a:lnTo>
                  <a:lnTo>
                    <a:pt x="37795" y="441655"/>
                  </a:lnTo>
                  <a:lnTo>
                    <a:pt x="37795" y="431215"/>
                  </a:lnTo>
                  <a:close/>
                </a:path>
                <a:path extrusionOk="0" h="455929" w="1016000">
                  <a:moveTo>
                    <a:pt x="37795" y="50228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28"/>
                  </a:lnTo>
                  <a:lnTo>
                    <a:pt x="0" y="55422"/>
                  </a:lnTo>
                  <a:lnTo>
                    <a:pt x="0" y="60655"/>
                  </a:lnTo>
                  <a:lnTo>
                    <a:pt x="1854" y="65125"/>
                  </a:lnTo>
                  <a:lnTo>
                    <a:pt x="9245" y="72517"/>
                  </a:lnTo>
                  <a:lnTo>
                    <a:pt x="13690" y="74371"/>
                  </a:lnTo>
                  <a:lnTo>
                    <a:pt x="24079" y="74371"/>
                  </a:lnTo>
                  <a:lnTo>
                    <a:pt x="28549" y="72517"/>
                  </a:lnTo>
                  <a:lnTo>
                    <a:pt x="35941" y="65125"/>
                  </a:lnTo>
                  <a:lnTo>
                    <a:pt x="37795" y="60655"/>
                  </a:lnTo>
                  <a:lnTo>
                    <a:pt x="37795" y="50228"/>
                  </a:lnTo>
                  <a:close/>
                </a:path>
                <a:path extrusionOk="0" h="455929" w="1016000">
                  <a:moveTo>
                    <a:pt x="184658" y="95250"/>
                  </a:moveTo>
                  <a:lnTo>
                    <a:pt x="174142" y="95250"/>
                  </a:lnTo>
                  <a:lnTo>
                    <a:pt x="174142" y="30327"/>
                  </a:lnTo>
                  <a:lnTo>
                    <a:pt x="156768" y="30327"/>
                  </a:lnTo>
                  <a:lnTo>
                    <a:pt x="156768" y="95250"/>
                  </a:lnTo>
                  <a:lnTo>
                    <a:pt x="122326" y="95250"/>
                  </a:lnTo>
                  <a:lnTo>
                    <a:pt x="122326" y="30327"/>
                  </a:lnTo>
                  <a:lnTo>
                    <a:pt x="104952" y="30327"/>
                  </a:lnTo>
                  <a:lnTo>
                    <a:pt x="104952" y="108966"/>
                  </a:lnTo>
                  <a:lnTo>
                    <a:pt x="167894" y="108966"/>
                  </a:lnTo>
                  <a:lnTo>
                    <a:pt x="167894" y="133959"/>
                  </a:lnTo>
                  <a:lnTo>
                    <a:pt x="184658" y="133959"/>
                  </a:lnTo>
                  <a:lnTo>
                    <a:pt x="184658" y="95250"/>
                  </a:lnTo>
                  <a:close/>
                </a:path>
                <a:path extrusionOk="0" h="455929" w="1016000">
                  <a:moveTo>
                    <a:pt x="266344" y="73914"/>
                  </a:moveTo>
                  <a:lnTo>
                    <a:pt x="257060" y="40995"/>
                  </a:lnTo>
                  <a:lnTo>
                    <a:pt x="256286" y="39852"/>
                  </a:lnTo>
                  <a:lnTo>
                    <a:pt x="250812" y="34696"/>
                  </a:lnTo>
                  <a:lnTo>
                    <a:pt x="248970" y="33629"/>
                  </a:lnTo>
                  <a:lnTo>
                    <a:pt x="248970" y="62331"/>
                  </a:lnTo>
                  <a:lnTo>
                    <a:pt x="208584" y="62331"/>
                  </a:lnTo>
                  <a:lnTo>
                    <a:pt x="209397" y="55422"/>
                  </a:lnTo>
                  <a:lnTo>
                    <a:pt x="211556" y="50139"/>
                  </a:lnTo>
                  <a:lnTo>
                    <a:pt x="218567" y="42824"/>
                  </a:lnTo>
                  <a:lnTo>
                    <a:pt x="223164" y="40995"/>
                  </a:lnTo>
                  <a:lnTo>
                    <a:pt x="234543" y="40995"/>
                  </a:lnTo>
                  <a:lnTo>
                    <a:pt x="239191" y="42913"/>
                  </a:lnTo>
                  <a:lnTo>
                    <a:pt x="246405" y="50520"/>
                  </a:lnTo>
                  <a:lnTo>
                    <a:pt x="248462" y="55727"/>
                  </a:lnTo>
                  <a:lnTo>
                    <a:pt x="248970" y="62331"/>
                  </a:lnTo>
                  <a:lnTo>
                    <a:pt x="248970" y="33629"/>
                  </a:lnTo>
                  <a:lnTo>
                    <a:pt x="244436" y="31000"/>
                  </a:lnTo>
                  <a:lnTo>
                    <a:pt x="237172" y="28790"/>
                  </a:lnTo>
                  <a:lnTo>
                    <a:pt x="229006" y="28041"/>
                  </a:lnTo>
                  <a:lnTo>
                    <a:pt x="221068" y="28803"/>
                  </a:lnTo>
                  <a:lnTo>
                    <a:pt x="191579" y="61747"/>
                  </a:lnTo>
                  <a:lnTo>
                    <a:pt x="190906" y="70561"/>
                  </a:lnTo>
                  <a:lnTo>
                    <a:pt x="191554" y="79159"/>
                  </a:lnTo>
                  <a:lnTo>
                    <a:pt x="221157" y="110845"/>
                  </a:lnTo>
                  <a:lnTo>
                    <a:pt x="229616" y="111556"/>
                  </a:lnTo>
                  <a:lnTo>
                    <a:pt x="238556" y="111556"/>
                  </a:lnTo>
                  <a:lnTo>
                    <a:pt x="265277" y="84429"/>
                  </a:lnTo>
                  <a:lnTo>
                    <a:pt x="248666" y="84429"/>
                  </a:lnTo>
                  <a:lnTo>
                    <a:pt x="246938" y="89408"/>
                  </a:lnTo>
                  <a:lnTo>
                    <a:pt x="244576" y="93040"/>
                  </a:lnTo>
                  <a:lnTo>
                    <a:pt x="238582" y="97612"/>
                  </a:lnTo>
                  <a:lnTo>
                    <a:pt x="234696" y="98755"/>
                  </a:lnTo>
                  <a:lnTo>
                    <a:pt x="223215" y="98755"/>
                  </a:lnTo>
                  <a:lnTo>
                    <a:pt x="217982" y="96596"/>
                  </a:lnTo>
                  <a:lnTo>
                    <a:pt x="210464" y="87960"/>
                  </a:lnTo>
                  <a:lnTo>
                    <a:pt x="208483" y="81838"/>
                  </a:lnTo>
                  <a:lnTo>
                    <a:pt x="208280" y="73914"/>
                  </a:lnTo>
                  <a:lnTo>
                    <a:pt x="266344" y="73914"/>
                  </a:lnTo>
                  <a:close/>
                </a:path>
                <a:path extrusionOk="0" h="455929" w="1016000">
                  <a:moveTo>
                    <a:pt x="334619" y="30327"/>
                  </a:moveTo>
                  <a:lnTo>
                    <a:pt x="279603" y="30327"/>
                  </a:lnTo>
                  <a:lnTo>
                    <a:pt x="279603" y="108966"/>
                  </a:lnTo>
                  <a:lnTo>
                    <a:pt x="296976" y="108966"/>
                  </a:lnTo>
                  <a:lnTo>
                    <a:pt x="296976" y="44043"/>
                  </a:lnTo>
                  <a:lnTo>
                    <a:pt x="334619" y="44043"/>
                  </a:lnTo>
                  <a:lnTo>
                    <a:pt x="334619" y="30327"/>
                  </a:lnTo>
                  <a:close/>
                </a:path>
                <a:path extrusionOk="0" h="455929" w="1016000">
                  <a:moveTo>
                    <a:pt x="399542" y="30327"/>
                  </a:moveTo>
                  <a:lnTo>
                    <a:pt x="341477" y="30327"/>
                  </a:lnTo>
                  <a:lnTo>
                    <a:pt x="340106" y="76809"/>
                  </a:lnTo>
                  <a:lnTo>
                    <a:pt x="339699" y="89814"/>
                  </a:lnTo>
                  <a:lnTo>
                    <a:pt x="336042" y="96316"/>
                  </a:lnTo>
                  <a:lnTo>
                    <a:pt x="325983" y="96316"/>
                  </a:lnTo>
                  <a:lnTo>
                    <a:pt x="323900" y="96062"/>
                  </a:lnTo>
                  <a:lnTo>
                    <a:pt x="322884" y="95554"/>
                  </a:lnTo>
                  <a:lnTo>
                    <a:pt x="322884" y="109118"/>
                  </a:lnTo>
                  <a:lnTo>
                    <a:pt x="325628" y="110236"/>
                  </a:lnTo>
                  <a:lnTo>
                    <a:pt x="329184" y="110794"/>
                  </a:lnTo>
                  <a:lnTo>
                    <a:pt x="340664" y="110794"/>
                  </a:lnTo>
                  <a:lnTo>
                    <a:pt x="346278" y="107975"/>
                  </a:lnTo>
                  <a:lnTo>
                    <a:pt x="354507" y="96697"/>
                  </a:lnTo>
                  <a:lnTo>
                    <a:pt x="354609" y="96316"/>
                  </a:lnTo>
                  <a:lnTo>
                    <a:pt x="356717" y="88747"/>
                  </a:lnTo>
                  <a:lnTo>
                    <a:pt x="358089" y="44043"/>
                  </a:lnTo>
                  <a:lnTo>
                    <a:pt x="382168" y="44043"/>
                  </a:lnTo>
                  <a:lnTo>
                    <a:pt x="382168" y="108966"/>
                  </a:lnTo>
                  <a:lnTo>
                    <a:pt x="399542" y="108966"/>
                  </a:lnTo>
                  <a:lnTo>
                    <a:pt x="399542" y="44043"/>
                  </a:lnTo>
                  <a:lnTo>
                    <a:pt x="399542" y="30327"/>
                  </a:lnTo>
                  <a:close/>
                </a:path>
                <a:path extrusionOk="0" h="455929" w="1016000">
                  <a:moveTo>
                    <a:pt x="483971" y="30327"/>
                  </a:moveTo>
                  <a:lnTo>
                    <a:pt x="466598" y="30327"/>
                  </a:lnTo>
                  <a:lnTo>
                    <a:pt x="466598" y="43586"/>
                  </a:lnTo>
                  <a:lnTo>
                    <a:pt x="466598" y="64617"/>
                  </a:lnTo>
                  <a:lnTo>
                    <a:pt x="437692" y="64617"/>
                  </a:lnTo>
                  <a:lnTo>
                    <a:pt x="433832" y="60960"/>
                  </a:lnTo>
                  <a:lnTo>
                    <a:pt x="433832" y="46939"/>
                  </a:lnTo>
                  <a:lnTo>
                    <a:pt x="437743" y="43586"/>
                  </a:lnTo>
                  <a:lnTo>
                    <a:pt x="466598" y="43586"/>
                  </a:lnTo>
                  <a:lnTo>
                    <a:pt x="466598" y="30327"/>
                  </a:lnTo>
                  <a:lnTo>
                    <a:pt x="434035" y="30327"/>
                  </a:lnTo>
                  <a:lnTo>
                    <a:pt x="427634" y="32232"/>
                  </a:lnTo>
                  <a:lnTo>
                    <a:pt x="418693" y="39852"/>
                  </a:lnTo>
                  <a:lnTo>
                    <a:pt x="416458" y="45212"/>
                  </a:lnTo>
                  <a:lnTo>
                    <a:pt x="416458" y="57708"/>
                  </a:lnTo>
                  <a:lnTo>
                    <a:pt x="417677" y="62458"/>
                  </a:lnTo>
                  <a:lnTo>
                    <a:pt x="422554" y="70281"/>
                  </a:lnTo>
                  <a:lnTo>
                    <a:pt x="426974" y="73253"/>
                  </a:lnTo>
                  <a:lnTo>
                    <a:pt x="433374" y="75285"/>
                  </a:lnTo>
                  <a:lnTo>
                    <a:pt x="407162" y="108966"/>
                  </a:lnTo>
                  <a:lnTo>
                    <a:pt x="427583" y="108966"/>
                  </a:lnTo>
                  <a:lnTo>
                    <a:pt x="451815" y="77266"/>
                  </a:lnTo>
                  <a:lnTo>
                    <a:pt x="466598" y="77266"/>
                  </a:lnTo>
                  <a:lnTo>
                    <a:pt x="466598" y="108966"/>
                  </a:lnTo>
                  <a:lnTo>
                    <a:pt x="483971" y="108966"/>
                  </a:lnTo>
                  <a:lnTo>
                    <a:pt x="483971" y="77266"/>
                  </a:lnTo>
                  <a:lnTo>
                    <a:pt x="483971" y="64617"/>
                  </a:lnTo>
                  <a:lnTo>
                    <a:pt x="483971" y="43586"/>
                  </a:lnTo>
                  <a:lnTo>
                    <a:pt x="483971" y="30327"/>
                  </a:lnTo>
                  <a:close/>
                </a:path>
                <a:path extrusionOk="0" h="455929" w="1016000">
                  <a:moveTo>
                    <a:pt x="571449" y="30327"/>
                  </a:moveTo>
                  <a:lnTo>
                    <a:pt x="554075" y="30327"/>
                  </a:lnTo>
                  <a:lnTo>
                    <a:pt x="554075" y="61112"/>
                  </a:lnTo>
                  <a:lnTo>
                    <a:pt x="519633" y="61112"/>
                  </a:lnTo>
                  <a:lnTo>
                    <a:pt x="519633" y="30327"/>
                  </a:lnTo>
                  <a:lnTo>
                    <a:pt x="502259" y="30327"/>
                  </a:lnTo>
                  <a:lnTo>
                    <a:pt x="502259" y="108966"/>
                  </a:lnTo>
                  <a:lnTo>
                    <a:pt x="519633" y="108966"/>
                  </a:lnTo>
                  <a:lnTo>
                    <a:pt x="519633" y="74828"/>
                  </a:lnTo>
                  <a:lnTo>
                    <a:pt x="554075" y="74828"/>
                  </a:lnTo>
                  <a:lnTo>
                    <a:pt x="554075" y="108966"/>
                  </a:lnTo>
                  <a:lnTo>
                    <a:pt x="571449" y="108966"/>
                  </a:lnTo>
                  <a:lnTo>
                    <a:pt x="571449" y="74828"/>
                  </a:lnTo>
                  <a:lnTo>
                    <a:pt x="571449" y="61112"/>
                  </a:lnTo>
                  <a:lnTo>
                    <a:pt x="571449" y="30327"/>
                  </a:lnTo>
                  <a:close/>
                </a:path>
                <a:path extrusionOk="0" h="455929" w="1016000">
                  <a:moveTo>
                    <a:pt x="607568" y="30327"/>
                  </a:moveTo>
                  <a:lnTo>
                    <a:pt x="590194" y="30327"/>
                  </a:lnTo>
                  <a:lnTo>
                    <a:pt x="590194" y="108966"/>
                  </a:lnTo>
                  <a:lnTo>
                    <a:pt x="607568" y="108966"/>
                  </a:lnTo>
                  <a:lnTo>
                    <a:pt x="607568" y="30327"/>
                  </a:lnTo>
                  <a:close/>
                </a:path>
                <a:path extrusionOk="0" h="455929" w="1016000">
                  <a:moveTo>
                    <a:pt x="607568" y="0"/>
                  </a:moveTo>
                  <a:lnTo>
                    <a:pt x="590194" y="0"/>
                  </a:lnTo>
                  <a:lnTo>
                    <a:pt x="590194" y="17068"/>
                  </a:lnTo>
                  <a:lnTo>
                    <a:pt x="607568" y="17068"/>
                  </a:lnTo>
                  <a:lnTo>
                    <a:pt x="607568" y="0"/>
                  </a:lnTo>
                  <a:close/>
                </a:path>
                <a:path extrusionOk="0" h="455929" w="1016000">
                  <a:moveTo>
                    <a:pt x="740156" y="79248"/>
                  </a:moveTo>
                  <a:lnTo>
                    <a:pt x="723087" y="79248"/>
                  </a:lnTo>
                  <a:lnTo>
                    <a:pt x="722172" y="85039"/>
                  </a:lnTo>
                  <a:lnTo>
                    <a:pt x="720064" y="89484"/>
                  </a:lnTo>
                  <a:lnTo>
                    <a:pt x="713460" y="95681"/>
                  </a:lnTo>
                  <a:lnTo>
                    <a:pt x="709218" y="97231"/>
                  </a:lnTo>
                  <a:lnTo>
                    <a:pt x="697433" y="97231"/>
                  </a:lnTo>
                  <a:lnTo>
                    <a:pt x="692277" y="94792"/>
                  </a:lnTo>
                  <a:lnTo>
                    <a:pt x="684860" y="85039"/>
                  </a:lnTo>
                  <a:lnTo>
                    <a:pt x="683006" y="78232"/>
                  </a:lnTo>
                  <a:lnTo>
                    <a:pt x="683006" y="60756"/>
                  </a:lnTo>
                  <a:lnTo>
                    <a:pt x="684936" y="53886"/>
                  </a:lnTo>
                  <a:lnTo>
                    <a:pt x="692658" y="43827"/>
                  </a:lnTo>
                  <a:lnTo>
                    <a:pt x="697941" y="41300"/>
                  </a:lnTo>
                  <a:lnTo>
                    <a:pt x="709320" y="41300"/>
                  </a:lnTo>
                  <a:lnTo>
                    <a:pt x="713181" y="42621"/>
                  </a:lnTo>
                  <a:lnTo>
                    <a:pt x="719277" y="47917"/>
                  </a:lnTo>
                  <a:lnTo>
                    <a:pt x="721309" y="51714"/>
                  </a:lnTo>
                  <a:lnTo>
                    <a:pt x="722325" y="56692"/>
                  </a:lnTo>
                  <a:lnTo>
                    <a:pt x="739546" y="56692"/>
                  </a:lnTo>
                  <a:lnTo>
                    <a:pt x="711669" y="28371"/>
                  </a:lnTo>
                  <a:lnTo>
                    <a:pt x="704494" y="27889"/>
                  </a:lnTo>
                  <a:lnTo>
                    <a:pt x="695960" y="28613"/>
                  </a:lnTo>
                  <a:lnTo>
                    <a:pt x="665988" y="61163"/>
                  </a:lnTo>
                  <a:lnTo>
                    <a:pt x="665327" y="70408"/>
                  </a:lnTo>
                  <a:lnTo>
                    <a:pt x="665924" y="78232"/>
                  </a:lnTo>
                  <a:lnTo>
                    <a:pt x="695642" y="110248"/>
                  </a:lnTo>
                  <a:lnTo>
                    <a:pt x="704037" y="110947"/>
                  </a:lnTo>
                  <a:lnTo>
                    <a:pt x="711111" y="110413"/>
                  </a:lnTo>
                  <a:lnTo>
                    <a:pt x="733221" y="97231"/>
                  </a:lnTo>
                  <a:lnTo>
                    <a:pt x="736346" y="92265"/>
                  </a:lnTo>
                  <a:lnTo>
                    <a:pt x="738746" y="86131"/>
                  </a:lnTo>
                  <a:lnTo>
                    <a:pt x="740156" y="79248"/>
                  </a:lnTo>
                  <a:close/>
                </a:path>
                <a:path extrusionOk="0" h="455929" w="1016000">
                  <a:moveTo>
                    <a:pt x="812546" y="30327"/>
                  </a:moveTo>
                  <a:lnTo>
                    <a:pt x="743356" y="30327"/>
                  </a:lnTo>
                  <a:lnTo>
                    <a:pt x="743356" y="44043"/>
                  </a:lnTo>
                  <a:lnTo>
                    <a:pt x="769264" y="44043"/>
                  </a:lnTo>
                  <a:lnTo>
                    <a:pt x="769264" y="108966"/>
                  </a:lnTo>
                  <a:lnTo>
                    <a:pt x="786638" y="108966"/>
                  </a:lnTo>
                  <a:lnTo>
                    <a:pt x="786638" y="44043"/>
                  </a:lnTo>
                  <a:lnTo>
                    <a:pt x="812546" y="44043"/>
                  </a:lnTo>
                  <a:lnTo>
                    <a:pt x="812546" y="30327"/>
                  </a:lnTo>
                  <a:close/>
                </a:path>
                <a:path extrusionOk="0" h="455929" w="1016000">
                  <a:moveTo>
                    <a:pt x="840282" y="30327"/>
                  </a:moveTo>
                  <a:lnTo>
                    <a:pt x="822909" y="30327"/>
                  </a:lnTo>
                  <a:lnTo>
                    <a:pt x="822909" y="108966"/>
                  </a:lnTo>
                  <a:lnTo>
                    <a:pt x="840282" y="108966"/>
                  </a:lnTo>
                  <a:lnTo>
                    <a:pt x="840282" y="30327"/>
                  </a:lnTo>
                  <a:close/>
                </a:path>
                <a:path extrusionOk="0" h="455929" w="1016000">
                  <a:moveTo>
                    <a:pt x="840282" y="0"/>
                  </a:moveTo>
                  <a:lnTo>
                    <a:pt x="822909" y="0"/>
                  </a:lnTo>
                  <a:lnTo>
                    <a:pt x="822909" y="17068"/>
                  </a:lnTo>
                  <a:lnTo>
                    <a:pt x="840282" y="17068"/>
                  </a:lnTo>
                  <a:lnTo>
                    <a:pt x="840282" y="0"/>
                  </a:lnTo>
                  <a:close/>
                </a:path>
                <a:path extrusionOk="0" h="455929" w="1016000">
                  <a:moveTo>
                    <a:pt x="928370" y="30327"/>
                  </a:moveTo>
                  <a:lnTo>
                    <a:pt x="910996" y="30327"/>
                  </a:lnTo>
                  <a:lnTo>
                    <a:pt x="910996" y="61112"/>
                  </a:lnTo>
                  <a:lnTo>
                    <a:pt x="876554" y="61112"/>
                  </a:lnTo>
                  <a:lnTo>
                    <a:pt x="876554" y="30327"/>
                  </a:lnTo>
                  <a:lnTo>
                    <a:pt x="859180" y="30327"/>
                  </a:lnTo>
                  <a:lnTo>
                    <a:pt x="859180" y="108966"/>
                  </a:lnTo>
                  <a:lnTo>
                    <a:pt x="876554" y="108966"/>
                  </a:lnTo>
                  <a:lnTo>
                    <a:pt x="876554" y="74828"/>
                  </a:lnTo>
                  <a:lnTo>
                    <a:pt x="910996" y="74828"/>
                  </a:lnTo>
                  <a:lnTo>
                    <a:pt x="910996" y="108966"/>
                  </a:lnTo>
                  <a:lnTo>
                    <a:pt x="928370" y="108966"/>
                  </a:lnTo>
                  <a:lnTo>
                    <a:pt x="928370" y="74828"/>
                  </a:lnTo>
                  <a:lnTo>
                    <a:pt x="928370" y="61112"/>
                  </a:lnTo>
                  <a:lnTo>
                    <a:pt x="928370" y="30327"/>
                  </a:lnTo>
                  <a:close/>
                </a:path>
                <a:path extrusionOk="0" h="455929" w="1016000">
                  <a:moveTo>
                    <a:pt x="1015847" y="30327"/>
                  </a:moveTo>
                  <a:lnTo>
                    <a:pt x="993902" y="30327"/>
                  </a:lnTo>
                  <a:lnTo>
                    <a:pt x="964488" y="87630"/>
                  </a:lnTo>
                  <a:lnTo>
                    <a:pt x="964031" y="87630"/>
                  </a:lnTo>
                  <a:lnTo>
                    <a:pt x="964031" y="30327"/>
                  </a:lnTo>
                  <a:lnTo>
                    <a:pt x="946658" y="30327"/>
                  </a:lnTo>
                  <a:lnTo>
                    <a:pt x="946658" y="108966"/>
                  </a:lnTo>
                  <a:lnTo>
                    <a:pt x="968603" y="108966"/>
                  </a:lnTo>
                  <a:lnTo>
                    <a:pt x="979551" y="87630"/>
                  </a:lnTo>
                  <a:lnTo>
                    <a:pt x="998016" y="51663"/>
                  </a:lnTo>
                  <a:lnTo>
                    <a:pt x="998474" y="51663"/>
                  </a:lnTo>
                  <a:lnTo>
                    <a:pt x="998474" y="108966"/>
                  </a:lnTo>
                  <a:lnTo>
                    <a:pt x="1015847" y="108966"/>
                  </a:lnTo>
                  <a:lnTo>
                    <a:pt x="1015847" y="51663"/>
                  </a:lnTo>
                  <a:lnTo>
                    <a:pt x="1015847" y="30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48" name="Google Shape;448;p2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025468" y="5953228"/>
              <a:ext cx="1336992" cy="1385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21"/>
            <p:cNvSpPr/>
            <p:nvPr/>
          </p:nvSpPr>
          <p:spPr>
            <a:xfrm>
              <a:off x="1920506" y="6143272"/>
              <a:ext cx="997585" cy="265430"/>
            </a:xfrm>
            <a:custGeom>
              <a:rect b="b" l="l" r="r" t="t"/>
              <a:pathLst>
                <a:path extrusionOk="0" h="265429" w="997585">
                  <a:moveTo>
                    <a:pt x="37795" y="240715"/>
                  </a:moveTo>
                  <a:lnTo>
                    <a:pt x="35941" y="236270"/>
                  </a:lnTo>
                  <a:lnTo>
                    <a:pt x="28549" y="228904"/>
                  </a:lnTo>
                  <a:lnTo>
                    <a:pt x="24079" y="227076"/>
                  </a:lnTo>
                  <a:lnTo>
                    <a:pt x="13690" y="227076"/>
                  </a:lnTo>
                  <a:lnTo>
                    <a:pt x="9245" y="228904"/>
                  </a:lnTo>
                  <a:lnTo>
                    <a:pt x="1854" y="236270"/>
                  </a:lnTo>
                  <a:lnTo>
                    <a:pt x="0" y="240715"/>
                  </a:lnTo>
                  <a:lnTo>
                    <a:pt x="0" y="245922"/>
                  </a:lnTo>
                  <a:lnTo>
                    <a:pt x="0" y="251155"/>
                  </a:lnTo>
                  <a:lnTo>
                    <a:pt x="1854" y="255625"/>
                  </a:lnTo>
                  <a:lnTo>
                    <a:pt x="9245" y="263017"/>
                  </a:lnTo>
                  <a:lnTo>
                    <a:pt x="13690" y="264871"/>
                  </a:lnTo>
                  <a:lnTo>
                    <a:pt x="24079" y="264871"/>
                  </a:lnTo>
                  <a:lnTo>
                    <a:pt x="28549" y="263017"/>
                  </a:lnTo>
                  <a:lnTo>
                    <a:pt x="35941" y="255625"/>
                  </a:lnTo>
                  <a:lnTo>
                    <a:pt x="37795" y="251155"/>
                  </a:lnTo>
                  <a:lnTo>
                    <a:pt x="37795" y="240715"/>
                  </a:lnTo>
                  <a:close/>
                </a:path>
                <a:path extrusionOk="0" h="265429" w="997585">
                  <a:moveTo>
                    <a:pt x="37795" y="50228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28"/>
                  </a:lnTo>
                  <a:lnTo>
                    <a:pt x="0" y="55422"/>
                  </a:lnTo>
                  <a:lnTo>
                    <a:pt x="0" y="60655"/>
                  </a:lnTo>
                  <a:lnTo>
                    <a:pt x="1854" y="65125"/>
                  </a:lnTo>
                  <a:lnTo>
                    <a:pt x="9245" y="72517"/>
                  </a:lnTo>
                  <a:lnTo>
                    <a:pt x="13690" y="74371"/>
                  </a:lnTo>
                  <a:lnTo>
                    <a:pt x="24079" y="74371"/>
                  </a:lnTo>
                  <a:lnTo>
                    <a:pt x="28549" y="72517"/>
                  </a:lnTo>
                  <a:lnTo>
                    <a:pt x="35941" y="65125"/>
                  </a:lnTo>
                  <a:lnTo>
                    <a:pt x="37795" y="60655"/>
                  </a:lnTo>
                  <a:lnTo>
                    <a:pt x="37795" y="50228"/>
                  </a:lnTo>
                  <a:close/>
                </a:path>
                <a:path extrusionOk="0" h="265429" w="997585">
                  <a:moveTo>
                    <a:pt x="174142" y="30327"/>
                  </a:moveTo>
                  <a:lnTo>
                    <a:pt x="104952" y="30327"/>
                  </a:lnTo>
                  <a:lnTo>
                    <a:pt x="104952" y="108966"/>
                  </a:lnTo>
                  <a:lnTo>
                    <a:pt x="122326" y="108966"/>
                  </a:lnTo>
                  <a:lnTo>
                    <a:pt x="122326" y="44043"/>
                  </a:lnTo>
                  <a:lnTo>
                    <a:pt x="156768" y="44043"/>
                  </a:lnTo>
                  <a:lnTo>
                    <a:pt x="156768" y="108966"/>
                  </a:lnTo>
                  <a:lnTo>
                    <a:pt x="174142" y="108966"/>
                  </a:lnTo>
                  <a:lnTo>
                    <a:pt x="174142" y="44043"/>
                  </a:lnTo>
                  <a:lnTo>
                    <a:pt x="174142" y="30327"/>
                  </a:lnTo>
                  <a:close/>
                </a:path>
                <a:path extrusionOk="0" h="265429" w="997585">
                  <a:moveTo>
                    <a:pt x="210261" y="30327"/>
                  </a:moveTo>
                  <a:lnTo>
                    <a:pt x="192887" y="30327"/>
                  </a:lnTo>
                  <a:lnTo>
                    <a:pt x="192887" y="108966"/>
                  </a:lnTo>
                  <a:lnTo>
                    <a:pt x="210261" y="108966"/>
                  </a:lnTo>
                  <a:lnTo>
                    <a:pt x="210261" y="30327"/>
                  </a:lnTo>
                  <a:close/>
                </a:path>
                <a:path extrusionOk="0" h="265429" w="997585">
                  <a:moveTo>
                    <a:pt x="210261" y="0"/>
                  </a:moveTo>
                  <a:lnTo>
                    <a:pt x="192887" y="0"/>
                  </a:lnTo>
                  <a:lnTo>
                    <a:pt x="192887" y="17068"/>
                  </a:lnTo>
                  <a:lnTo>
                    <a:pt x="210261" y="17068"/>
                  </a:lnTo>
                  <a:lnTo>
                    <a:pt x="210261" y="0"/>
                  </a:lnTo>
                  <a:close/>
                </a:path>
                <a:path extrusionOk="0" h="265429" w="997585">
                  <a:moveTo>
                    <a:pt x="298348" y="30327"/>
                  </a:moveTo>
                  <a:lnTo>
                    <a:pt x="280974" y="30327"/>
                  </a:lnTo>
                  <a:lnTo>
                    <a:pt x="280974" y="61112"/>
                  </a:lnTo>
                  <a:lnTo>
                    <a:pt x="246532" y="61112"/>
                  </a:lnTo>
                  <a:lnTo>
                    <a:pt x="246532" y="30327"/>
                  </a:lnTo>
                  <a:lnTo>
                    <a:pt x="229158" y="30327"/>
                  </a:lnTo>
                  <a:lnTo>
                    <a:pt x="229158" y="108966"/>
                  </a:lnTo>
                  <a:lnTo>
                    <a:pt x="246532" y="108966"/>
                  </a:lnTo>
                  <a:lnTo>
                    <a:pt x="246532" y="74828"/>
                  </a:lnTo>
                  <a:lnTo>
                    <a:pt x="280974" y="74828"/>
                  </a:lnTo>
                  <a:lnTo>
                    <a:pt x="280974" y="108966"/>
                  </a:lnTo>
                  <a:lnTo>
                    <a:pt x="298348" y="108966"/>
                  </a:lnTo>
                  <a:lnTo>
                    <a:pt x="298348" y="74828"/>
                  </a:lnTo>
                  <a:lnTo>
                    <a:pt x="298348" y="61112"/>
                  </a:lnTo>
                  <a:lnTo>
                    <a:pt x="298348" y="30327"/>
                  </a:lnTo>
                  <a:close/>
                </a:path>
                <a:path extrusionOk="0" h="265429" w="997585">
                  <a:moveTo>
                    <a:pt x="392379" y="69646"/>
                  </a:moveTo>
                  <a:lnTo>
                    <a:pt x="375920" y="34391"/>
                  </a:lnTo>
                  <a:lnTo>
                    <a:pt x="374777" y="33794"/>
                  </a:lnTo>
                  <a:lnTo>
                    <a:pt x="374777" y="60617"/>
                  </a:lnTo>
                  <a:lnTo>
                    <a:pt x="374726" y="78752"/>
                  </a:lnTo>
                  <a:lnTo>
                    <a:pt x="372897" y="85267"/>
                  </a:lnTo>
                  <a:lnTo>
                    <a:pt x="365074" y="95326"/>
                  </a:lnTo>
                  <a:lnTo>
                    <a:pt x="359714" y="97840"/>
                  </a:lnTo>
                  <a:lnTo>
                    <a:pt x="345897" y="97840"/>
                  </a:lnTo>
                  <a:lnTo>
                    <a:pt x="340410" y="95351"/>
                  </a:lnTo>
                  <a:lnTo>
                    <a:pt x="332486" y="85394"/>
                  </a:lnTo>
                  <a:lnTo>
                    <a:pt x="330581" y="78752"/>
                  </a:lnTo>
                  <a:lnTo>
                    <a:pt x="330619" y="60617"/>
                  </a:lnTo>
                  <a:lnTo>
                    <a:pt x="332486" y="54203"/>
                  </a:lnTo>
                  <a:lnTo>
                    <a:pt x="340410" y="44259"/>
                  </a:lnTo>
                  <a:lnTo>
                    <a:pt x="345846" y="41757"/>
                  </a:lnTo>
                  <a:lnTo>
                    <a:pt x="359664" y="41757"/>
                  </a:lnTo>
                  <a:lnTo>
                    <a:pt x="365074" y="44234"/>
                  </a:lnTo>
                  <a:lnTo>
                    <a:pt x="372897" y="54076"/>
                  </a:lnTo>
                  <a:lnTo>
                    <a:pt x="374777" y="60617"/>
                  </a:lnTo>
                  <a:lnTo>
                    <a:pt x="374777" y="33794"/>
                  </a:lnTo>
                  <a:lnTo>
                    <a:pt x="369214" y="30861"/>
                  </a:lnTo>
                  <a:lnTo>
                    <a:pt x="361594" y="28752"/>
                  </a:lnTo>
                  <a:lnTo>
                    <a:pt x="353060" y="28041"/>
                  </a:lnTo>
                  <a:lnTo>
                    <a:pt x="344373" y="28752"/>
                  </a:lnTo>
                  <a:lnTo>
                    <a:pt x="313664" y="60617"/>
                  </a:lnTo>
                  <a:lnTo>
                    <a:pt x="312978" y="69646"/>
                  </a:lnTo>
                  <a:lnTo>
                    <a:pt x="313651" y="78752"/>
                  </a:lnTo>
                  <a:lnTo>
                    <a:pt x="344309" y="110705"/>
                  </a:lnTo>
                  <a:lnTo>
                    <a:pt x="353060" y="111404"/>
                  </a:lnTo>
                  <a:lnTo>
                    <a:pt x="361657" y="110705"/>
                  </a:lnTo>
                  <a:lnTo>
                    <a:pt x="369303" y="108585"/>
                  </a:lnTo>
                  <a:lnTo>
                    <a:pt x="376021" y="105067"/>
                  </a:lnTo>
                  <a:lnTo>
                    <a:pt x="381787" y="100126"/>
                  </a:lnTo>
                  <a:lnTo>
                    <a:pt x="383514" y="97840"/>
                  </a:lnTo>
                  <a:lnTo>
                    <a:pt x="386422" y="93992"/>
                  </a:lnTo>
                  <a:lnTo>
                    <a:pt x="389724" y="86868"/>
                  </a:lnTo>
                  <a:lnTo>
                    <a:pt x="391718" y="78752"/>
                  </a:lnTo>
                  <a:lnTo>
                    <a:pt x="392379" y="69646"/>
                  </a:lnTo>
                  <a:close/>
                </a:path>
                <a:path extrusionOk="0" h="265429" w="997585">
                  <a:moveTo>
                    <a:pt x="476199" y="30327"/>
                  </a:moveTo>
                  <a:lnTo>
                    <a:pt x="407009" y="30327"/>
                  </a:lnTo>
                  <a:lnTo>
                    <a:pt x="407009" y="108966"/>
                  </a:lnTo>
                  <a:lnTo>
                    <a:pt x="424383" y="108966"/>
                  </a:lnTo>
                  <a:lnTo>
                    <a:pt x="424383" y="44043"/>
                  </a:lnTo>
                  <a:lnTo>
                    <a:pt x="458825" y="44043"/>
                  </a:lnTo>
                  <a:lnTo>
                    <a:pt x="458825" y="108966"/>
                  </a:lnTo>
                  <a:lnTo>
                    <a:pt x="476199" y="108966"/>
                  </a:lnTo>
                  <a:lnTo>
                    <a:pt x="476199" y="44043"/>
                  </a:lnTo>
                  <a:lnTo>
                    <a:pt x="476199" y="30327"/>
                  </a:lnTo>
                  <a:close/>
                </a:path>
                <a:path extrusionOk="0" h="265429" w="997585">
                  <a:moveTo>
                    <a:pt x="563981" y="30327"/>
                  </a:moveTo>
                  <a:lnTo>
                    <a:pt x="505917" y="30327"/>
                  </a:lnTo>
                  <a:lnTo>
                    <a:pt x="504545" y="76809"/>
                  </a:lnTo>
                  <a:lnTo>
                    <a:pt x="504139" y="89814"/>
                  </a:lnTo>
                  <a:lnTo>
                    <a:pt x="500481" y="96316"/>
                  </a:lnTo>
                  <a:lnTo>
                    <a:pt x="490423" y="96316"/>
                  </a:lnTo>
                  <a:lnTo>
                    <a:pt x="488340" y="96062"/>
                  </a:lnTo>
                  <a:lnTo>
                    <a:pt x="487324" y="95554"/>
                  </a:lnTo>
                  <a:lnTo>
                    <a:pt x="487324" y="109118"/>
                  </a:lnTo>
                  <a:lnTo>
                    <a:pt x="490067" y="110236"/>
                  </a:lnTo>
                  <a:lnTo>
                    <a:pt x="493623" y="110794"/>
                  </a:lnTo>
                  <a:lnTo>
                    <a:pt x="505104" y="110794"/>
                  </a:lnTo>
                  <a:lnTo>
                    <a:pt x="510717" y="107975"/>
                  </a:lnTo>
                  <a:lnTo>
                    <a:pt x="518947" y="96697"/>
                  </a:lnTo>
                  <a:lnTo>
                    <a:pt x="519049" y="96316"/>
                  </a:lnTo>
                  <a:lnTo>
                    <a:pt x="521157" y="88747"/>
                  </a:lnTo>
                  <a:lnTo>
                    <a:pt x="522528" y="44043"/>
                  </a:lnTo>
                  <a:lnTo>
                    <a:pt x="546608" y="44043"/>
                  </a:lnTo>
                  <a:lnTo>
                    <a:pt x="546608" y="108966"/>
                  </a:lnTo>
                  <a:lnTo>
                    <a:pt x="563981" y="108966"/>
                  </a:lnTo>
                  <a:lnTo>
                    <a:pt x="563981" y="44043"/>
                  </a:lnTo>
                  <a:lnTo>
                    <a:pt x="563981" y="30327"/>
                  </a:lnTo>
                  <a:close/>
                </a:path>
                <a:path extrusionOk="0" h="265429" w="997585">
                  <a:moveTo>
                    <a:pt x="656031" y="97078"/>
                  </a:moveTo>
                  <a:lnTo>
                    <a:pt x="654608" y="97282"/>
                  </a:lnTo>
                  <a:lnTo>
                    <a:pt x="653288" y="97383"/>
                  </a:lnTo>
                  <a:lnTo>
                    <a:pt x="650443" y="97383"/>
                  </a:lnTo>
                  <a:lnTo>
                    <a:pt x="649338" y="96977"/>
                  </a:lnTo>
                  <a:lnTo>
                    <a:pt x="648233" y="95351"/>
                  </a:lnTo>
                  <a:lnTo>
                    <a:pt x="647941" y="93827"/>
                  </a:lnTo>
                  <a:lnTo>
                    <a:pt x="647941" y="69494"/>
                  </a:lnTo>
                  <a:lnTo>
                    <a:pt x="647941" y="43535"/>
                  </a:lnTo>
                  <a:lnTo>
                    <a:pt x="646480" y="40538"/>
                  </a:lnTo>
                  <a:lnTo>
                    <a:pt x="645033" y="37541"/>
                  </a:lnTo>
                  <a:lnTo>
                    <a:pt x="633336" y="29819"/>
                  </a:lnTo>
                  <a:lnTo>
                    <a:pt x="625487" y="27889"/>
                  </a:lnTo>
                  <a:lnTo>
                    <a:pt x="615645" y="27889"/>
                  </a:lnTo>
                  <a:lnTo>
                    <a:pt x="601599" y="29565"/>
                  </a:lnTo>
                  <a:lnTo>
                    <a:pt x="591172" y="34556"/>
                  </a:lnTo>
                  <a:lnTo>
                    <a:pt x="584377" y="42900"/>
                  </a:lnTo>
                  <a:lnTo>
                    <a:pt x="581190" y="54559"/>
                  </a:lnTo>
                  <a:lnTo>
                    <a:pt x="597649" y="54559"/>
                  </a:lnTo>
                  <a:lnTo>
                    <a:pt x="598373" y="49479"/>
                  </a:lnTo>
                  <a:lnTo>
                    <a:pt x="600036" y="45872"/>
                  </a:lnTo>
                  <a:lnTo>
                    <a:pt x="605332" y="41605"/>
                  </a:lnTo>
                  <a:lnTo>
                    <a:pt x="609485" y="40538"/>
                  </a:lnTo>
                  <a:lnTo>
                    <a:pt x="625944" y="40538"/>
                  </a:lnTo>
                  <a:lnTo>
                    <a:pt x="631342" y="44500"/>
                  </a:lnTo>
                  <a:lnTo>
                    <a:pt x="631342" y="55372"/>
                  </a:lnTo>
                  <a:lnTo>
                    <a:pt x="631190" y="56159"/>
                  </a:lnTo>
                  <a:lnTo>
                    <a:pt x="631190" y="69494"/>
                  </a:lnTo>
                  <a:lnTo>
                    <a:pt x="631190" y="85496"/>
                  </a:lnTo>
                  <a:lnTo>
                    <a:pt x="630021" y="90017"/>
                  </a:lnTo>
                  <a:lnTo>
                    <a:pt x="623519" y="96520"/>
                  </a:lnTo>
                  <a:lnTo>
                    <a:pt x="617575" y="98602"/>
                  </a:lnTo>
                  <a:lnTo>
                    <a:pt x="605370" y="98602"/>
                  </a:lnTo>
                  <a:lnTo>
                    <a:pt x="601903" y="97586"/>
                  </a:lnTo>
                  <a:lnTo>
                    <a:pt x="596925" y="93522"/>
                  </a:lnTo>
                  <a:lnTo>
                    <a:pt x="595680" y="90627"/>
                  </a:lnTo>
                  <a:lnTo>
                    <a:pt x="595680" y="84836"/>
                  </a:lnTo>
                  <a:lnTo>
                    <a:pt x="623493" y="72313"/>
                  </a:lnTo>
                  <a:lnTo>
                    <a:pt x="624890" y="71958"/>
                  </a:lnTo>
                  <a:lnTo>
                    <a:pt x="628332" y="70840"/>
                  </a:lnTo>
                  <a:lnTo>
                    <a:pt x="629869" y="70205"/>
                  </a:lnTo>
                  <a:lnTo>
                    <a:pt x="631190" y="69494"/>
                  </a:lnTo>
                  <a:lnTo>
                    <a:pt x="631190" y="56159"/>
                  </a:lnTo>
                  <a:lnTo>
                    <a:pt x="630974" y="57251"/>
                  </a:lnTo>
                  <a:lnTo>
                    <a:pt x="630275" y="58064"/>
                  </a:lnTo>
                  <a:lnTo>
                    <a:pt x="610311" y="62941"/>
                  </a:lnTo>
                  <a:lnTo>
                    <a:pt x="608507" y="63169"/>
                  </a:lnTo>
                  <a:lnTo>
                    <a:pt x="606767" y="63487"/>
                  </a:lnTo>
                  <a:lnTo>
                    <a:pt x="599744" y="64566"/>
                  </a:lnTo>
                  <a:lnTo>
                    <a:pt x="597890" y="64947"/>
                  </a:lnTo>
                  <a:lnTo>
                    <a:pt x="577850" y="94691"/>
                  </a:lnTo>
                  <a:lnTo>
                    <a:pt x="580224" y="100406"/>
                  </a:lnTo>
                  <a:lnTo>
                    <a:pt x="589788" y="108839"/>
                  </a:lnTo>
                  <a:lnTo>
                    <a:pt x="596226" y="110947"/>
                  </a:lnTo>
                  <a:lnTo>
                    <a:pt x="604367" y="110947"/>
                  </a:lnTo>
                  <a:lnTo>
                    <a:pt x="612711" y="110363"/>
                  </a:lnTo>
                  <a:lnTo>
                    <a:pt x="620102" y="108585"/>
                  </a:lnTo>
                  <a:lnTo>
                    <a:pt x="626503" y="105638"/>
                  </a:lnTo>
                  <a:lnTo>
                    <a:pt x="631939" y="101498"/>
                  </a:lnTo>
                  <a:lnTo>
                    <a:pt x="633069" y="107797"/>
                  </a:lnTo>
                  <a:lnTo>
                    <a:pt x="637336" y="110947"/>
                  </a:lnTo>
                  <a:lnTo>
                    <a:pt x="647801" y="110947"/>
                  </a:lnTo>
                  <a:lnTo>
                    <a:pt x="651548" y="110388"/>
                  </a:lnTo>
                  <a:lnTo>
                    <a:pt x="656031" y="109270"/>
                  </a:lnTo>
                  <a:lnTo>
                    <a:pt x="656031" y="101498"/>
                  </a:lnTo>
                  <a:lnTo>
                    <a:pt x="656031" y="98602"/>
                  </a:lnTo>
                  <a:lnTo>
                    <a:pt x="656031" y="97383"/>
                  </a:lnTo>
                  <a:lnTo>
                    <a:pt x="656031" y="97078"/>
                  </a:lnTo>
                  <a:close/>
                </a:path>
                <a:path extrusionOk="0" h="265429" w="997585">
                  <a:moveTo>
                    <a:pt x="738009" y="79248"/>
                  </a:moveTo>
                  <a:lnTo>
                    <a:pt x="720953" y="79248"/>
                  </a:lnTo>
                  <a:lnTo>
                    <a:pt x="720039" y="85039"/>
                  </a:lnTo>
                  <a:lnTo>
                    <a:pt x="717918" y="89484"/>
                  </a:lnTo>
                  <a:lnTo>
                    <a:pt x="711314" y="95681"/>
                  </a:lnTo>
                  <a:lnTo>
                    <a:pt x="707072" y="97231"/>
                  </a:lnTo>
                  <a:lnTo>
                    <a:pt x="695286" y="97231"/>
                  </a:lnTo>
                  <a:lnTo>
                    <a:pt x="690130" y="94792"/>
                  </a:lnTo>
                  <a:lnTo>
                    <a:pt x="682713" y="85039"/>
                  </a:lnTo>
                  <a:lnTo>
                    <a:pt x="680859" y="78232"/>
                  </a:lnTo>
                  <a:lnTo>
                    <a:pt x="680859" y="60756"/>
                  </a:lnTo>
                  <a:lnTo>
                    <a:pt x="682790" y="53886"/>
                  </a:lnTo>
                  <a:lnTo>
                    <a:pt x="690511" y="43827"/>
                  </a:lnTo>
                  <a:lnTo>
                    <a:pt x="695807" y="41300"/>
                  </a:lnTo>
                  <a:lnTo>
                    <a:pt x="707174" y="41300"/>
                  </a:lnTo>
                  <a:lnTo>
                    <a:pt x="711034" y="42621"/>
                  </a:lnTo>
                  <a:lnTo>
                    <a:pt x="717130" y="47917"/>
                  </a:lnTo>
                  <a:lnTo>
                    <a:pt x="719175" y="51714"/>
                  </a:lnTo>
                  <a:lnTo>
                    <a:pt x="720178" y="56692"/>
                  </a:lnTo>
                  <a:lnTo>
                    <a:pt x="737400" y="56692"/>
                  </a:lnTo>
                  <a:lnTo>
                    <a:pt x="709536" y="28371"/>
                  </a:lnTo>
                  <a:lnTo>
                    <a:pt x="702348" y="27889"/>
                  </a:lnTo>
                  <a:lnTo>
                    <a:pt x="693826" y="28613"/>
                  </a:lnTo>
                  <a:lnTo>
                    <a:pt x="663841" y="61163"/>
                  </a:lnTo>
                  <a:lnTo>
                    <a:pt x="663181" y="70408"/>
                  </a:lnTo>
                  <a:lnTo>
                    <a:pt x="663778" y="78232"/>
                  </a:lnTo>
                  <a:lnTo>
                    <a:pt x="693508" y="110248"/>
                  </a:lnTo>
                  <a:lnTo>
                    <a:pt x="701890" y="110947"/>
                  </a:lnTo>
                  <a:lnTo>
                    <a:pt x="708977" y="110413"/>
                  </a:lnTo>
                  <a:lnTo>
                    <a:pt x="738009" y="79248"/>
                  </a:lnTo>
                  <a:close/>
                </a:path>
                <a:path extrusionOk="0" h="265429" w="997585">
                  <a:moveTo>
                    <a:pt x="810399" y="30327"/>
                  </a:moveTo>
                  <a:lnTo>
                    <a:pt x="741210" y="30327"/>
                  </a:lnTo>
                  <a:lnTo>
                    <a:pt x="741210" y="44043"/>
                  </a:lnTo>
                  <a:lnTo>
                    <a:pt x="767118" y="44043"/>
                  </a:lnTo>
                  <a:lnTo>
                    <a:pt x="767118" y="108966"/>
                  </a:lnTo>
                  <a:lnTo>
                    <a:pt x="784491" y="108966"/>
                  </a:lnTo>
                  <a:lnTo>
                    <a:pt x="784491" y="44043"/>
                  </a:lnTo>
                  <a:lnTo>
                    <a:pt x="810399" y="44043"/>
                  </a:lnTo>
                  <a:lnTo>
                    <a:pt x="810399" y="30327"/>
                  </a:lnTo>
                  <a:close/>
                </a:path>
                <a:path extrusionOk="0" h="265429" w="997585">
                  <a:moveTo>
                    <a:pt x="893305" y="69646"/>
                  </a:moveTo>
                  <a:lnTo>
                    <a:pt x="876846" y="34391"/>
                  </a:lnTo>
                  <a:lnTo>
                    <a:pt x="875715" y="33807"/>
                  </a:lnTo>
                  <a:lnTo>
                    <a:pt x="875715" y="60617"/>
                  </a:lnTo>
                  <a:lnTo>
                    <a:pt x="875665" y="78752"/>
                  </a:lnTo>
                  <a:lnTo>
                    <a:pt x="873823" y="85267"/>
                  </a:lnTo>
                  <a:lnTo>
                    <a:pt x="866000" y="95326"/>
                  </a:lnTo>
                  <a:lnTo>
                    <a:pt x="860640" y="97840"/>
                  </a:lnTo>
                  <a:lnTo>
                    <a:pt x="846823" y="97840"/>
                  </a:lnTo>
                  <a:lnTo>
                    <a:pt x="841336" y="95351"/>
                  </a:lnTo>
                  <a:lnTo>
                    <a:pt x="833424" y="85394"/>
                  </a:lnTo>
                  <a:lnTo>
                    <a:pt x="831507" y="78752"/>
                  </a:lnTo>
                  <a:lnTo>
                    <a:pt x="831557" y="60617"/>
                  </a:lnTo>
                  <a:lnTo>
                    <a:pt x="833424" y="54203"/>
                  </a:lnTo>
                  <a:lnTo>
                    <a:pt x="841336" y="44259"/>
                  </a:lnTo>
                  <a:lnTo>
                    <a:pt x="846772" y="41757"/>
                  </a:lnTo>
                  <a:lnTo>
                    <a:pt x="860590" y="41757"/>
                  </a:lnTo>
                  <a:lnTo>
                    <a:pt x="866000" y="44234"/>
                  </a:lnTo>
                  <a:lnTo>
                    <a:pt x="873823" y="54076"/>
                  </a:lnTo>
                  <a:lnTo>
                    <a:pt x="875715" y="60617"/>
                  </a:lnTo>
                  <a:lnTo>
                    <a:pt x="875715" y="33807"/>
                  </a:lnTo>
                  <a:lnTo>
                    <a:pt x="870140" y="30861"/>
                  </a:lnTo>
                  <a:lnTo>
                    <a:pt x="862520" y="28752"/>
                  </a:lnTo>
                  <a:lnTo>
                    <a:pt x="853998" y="28041"/>
                  </a:lnTo>
                  <a:lnTo>
                    <a:pt x="845312" y="28752"/>
                  </a:lnTo>
                  <a:lnTo>
                    <a:pt x="814590" y="60617"/>
                  </a:lnTo>
                  <a:lnTo>
                    <a:pt x="813904" y="69646"/>
                  </a:lnTo>
                  <a:lnTo>
                    <a:pt x="814590" y="78752"/>
                  </a:lnTo>
                  <a:lnTo>
                    <a:pt x="845248" y="110705"/>
                  </a:lnTo>
                  <a:lnTo>
                    <a:pt x="853998" y="111404"/>
                  </a:lnTo>
                  <a:lnTo>
                    <a:pt x="862584" y="110705"/>
                  </a:lnTo>
                  <a:lnTo>
                    <a:pt x="870242" y="108585"/>
                  </a:lnTo>
                  <a:lnTo>
                    <a:pt x="876947" y="105067"/>
                  </a:lnTo>
                  <a:lnTo>
                    <a:pt x="882713" y="100126"/>
                  </a:lnTo>
                  <a:lnTo>
                    <a:pt x="884440" y="97840"/>
                  </a:lnTo>
                  <a:lnTo>
                    <a:pt x="887349" y="93992"/>
                  </a:lnTo>
                  <a:lnTo>
                    <a:pt x="890663" y="86868"/>
                  </a:lnTo>
                  <a:lnTo>
                    <a:pt x="892644" y="78752"/>
                  </a:lnTo>
                  <a:lnTo>
                    <a:pt x="893305" y="69646"/>
                  </a:lnTo>
                  <a:close/>
                </a:path>
                <a:path extrusionOk="0" h="265429" w="997585">
                  <a:moveTo>
                    <a:pt x="997089" y="30327"/>
                  </a:moveTo>
                  <a:lnTo>
                    <a:pt x="974229" y="30327"/>
                  </a:lnTo>
                  <a:lnTo>
                    <a:pt x="953046" y="92811"/>
                  </a:lnTo>
                  <a:lnTo>
                    <a:pt x="952741" y="92811"/>
                  </a:lnTo>
                  <a:lnTo>
                    <a:pt x="940054" y="56692"/>
                  </a:lnTo>
                  <a:lnTo>
                    <a:pt x="930795" y="30327"/>
                  </a:lnTo>
                  <a:lnTo>
                    <a:pt x="907935" y="30327"/>
                  </a:lnTo>
                  <a:lnTo>
                    <a:pt x="907935" y="108966"/>
                  </a:lnTo>
                  <a:lnTo>
                    <a:pt x="924699" y="108966"/>
                  </a:lnTo>
                  <a:lnTo>
                    <a:pt x="924699" y="56692"/>
                  </a:lnTo>
                  <a:lnTo>
                    <a:pt x="925004" y="56692"/>
                  </a:lnTo>
                  <a:lnTo>
                    <a:pt x="943749" y="108966"/>
                  </a:lnTo>
                  <a:lnTo>
                    <a:pt x="961275" y="108966"/>
                  </a:lnTo>
                  <a:lnTo>
                    <a:pt x="967066" y="92811"/>
                  </a:lnTo>
                  <a:lnTo>
                    <a:pt x="980020" y="56692"/>
                  </a:lnTo>
                  <a:lnTo>
                    <a:pt x="980325" y="56692"/>
                  </a:lnTo>
                  <a:lnTo>
                    <a:pt x="980325" y="108966"/>
                  </a:lnTo>
                  <a:lnTo>
                    <a:pt x="997089" y="108966"/>
                  </a:lnTo>
                  <a:lnTo>
                    <a:pt x="997089" y="56692"/>
                  </a:lnTo>
                  <a:lnTo>
                    <a:pt x="997089" y="30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50" name="Google Shape;450;p2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025468" y="6333770"/>
              <a:ext cx="1638587" cy="138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434052" y="4987925"/>
              <a:ext cx="220035" cy="286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21"/>
            <p:cNvSpPr/>
            <p:nvPr/>
          </p:nvSpPr>
          <p:spPr>
            <a:xfrm>
              <a:off x="1378781" y="4963877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5" y="347291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53" name="Google Shape;453;p2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78793" y="5494841"/>
              <a:ext cx="347270" cy="34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21"/>
            <p:cNvSpPr/>
            <p:nvPr/>
          </p:nvSpPr>
          <p:spPr>
            <a:xfrm>
              <a:off x="1378781" y="5494888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5" y="347291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455" name="Google Shape;455;p2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378781" y="6025827"/>
              <a:ext cx="347270" cy="347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21"/>
            <p:cNvSpPr/>
            <p:nvPr/>
          </p:nvSpPr>
          <p:spPr>
            <a:xfrm>
              <a:off x="1378781" y="6025884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5"/>
                  </a:moveTo>
                  <a:lnTo>
                    <a:pt x="347295" y="347295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aphicFrame>
        <p:nvGraphicFramePr>
          <p:cNvPr id="457" name="Google Shape;457;p21"/>
          <p:cNvGraphicFramePr/>
          <p:nvPr/>
        </p:nvGraphicFramePr>
        <p:xfrm>
          <a:off x="970023" y="25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8" name="Google Shape;458;p21"/>
          <p:cNvSpPr/>
          <p:nvPr/>
        </p:nvSpPr>
        <p:spPr>
          <a:xfrm>
            <a:off x="1165755" y="2633063"/>
            <a:ext cx="747395" cy="183515"/>
          </a:xfrm>
          <a:custGeom>
            <a:rect b="b" l="l" r="r" t="t"/>
            <a:pathLst>
              <a:path extrusionOk="0" h="183514" w="747394">
                <a:moveTo>
                  <a:pt x="75185" y="1018"/>
                </a:moveTo>
                <a:lnTo>
                  <a:pt x="51814" y="1018"/>
                </a:lnTo>
                <a:lnTo>
                  <a:pt x="46482" y="16131"/>
                </a:lnTo>
                <a:lnTo>
                  <a:pt x="36068" y="26926"/>
                </a:lnTo>
                <a:lnTo>
                  <a:pt x="20574" y="33402"/>
                </a:lnTo>
                <a:lnTo>
                  <a:pt x="0" y="35561"/>
                </a:lnTo>
                <a:lnTo>
                  <a:pt x="0" y="56898"/>
                </a:lnTo>
                <a:lnTo>
                  <a:pt x="44197" y="56898"/>
                </a:lnTo>
                <a:lnTo>
                  <a:pt x="44197" y="179834"/>
                </a:lnTo>
                <a:lnTo>
                  <a:pt x="75185" y="179834"/>
                </a:lnTo>
                <a:lnTo>
                  <a:pt x="75185" y="1018"/>
                </a:lnTo>
                <a:close/>
              </a:path>
              <a:path extrusionOk="0" h="183514" w="747394">
                <a:moveTo>
                  <a:pt x="195836" y="0"/>
                </a:moveTo>
                <a:lnTo>
                  <a:pt x="156923" y="14003"/>
                </a:lnTo>
                <a:lnTo>
                  <a:pt x="134175" y="54675"/>
                </a:lnTo>
                <a:lnTo>
                  <a:pt x="129793" y="94237"/>
                </a:lnTo>
                <a:lnTo>
                  <a:pt x="130825" y="114461"/>
                </a:lnTo>
                <a:lnTo>
                  <a:pt x="146304" y="160275"/>
                </a:lnTo>
                <a:lnTo>
                  <a:pt x="179071" y="181947"/>
                </a:lnTo>
                <a:lnTo>
                  <a:pt x="193550" y="183391"/>
                </a:lnTo>
                <a:lnTo>
                  <a:pt x="206050" y="182296"/>
                </a:lnTo>
                <a:lnTo>
                  <a:pt x="217392" y="179009"/>
                </a:lnTo>
                <a:lnTo>
                  <a:pt x="227576" y="173531"/>
                </a:lnTo>
                <a:lnTo>
                  <a:pt x="236602" y="165863"/>
                </a:lnTo>
                <a:lnTo>
                  <a:pt x="241812" y="159260"/>
                </a:lnTo>
                <a:lnTo>
                  <a:pt x="184063" y="159260"/>
                </a:lnTo>
                <a:lnTo>
                  <a:pt x="176403" y="155790"/>
                </a:lnTo>
                <a:lnTo>
                  <a:pt x="161815" y="121161"/>
                </a:lnTo>
                <a:lnTo>
                  <a:pt x="162321" y="113690"/>
                </a:lnTo>
                <a:lnTo>
                  <a:pt x="183304" y="85600"/>
                </a:lnTo>
                <a:lnTo>
                  <a:pt x="243564" y="85600"/>
                </a:lnTo>
                <a:lnTo>
                  <a:pt x="242604" y="84330"/>
                </a:lnTo>
                <a:lnTo>
                  <a:pt x="157989" y="84330"/>
                </a:lnTo>
                <a:lnTo>
                  <a:pt x="158835" y="76201"/>
                </a:lnTo>
                <a:lnTo>
                  <a:pt x="159174" y="72137"/>
                </a:lnTo>
                <a:lnTo>
                  <a:pt x="171618" y="33444"/>
                </a:lnTo>
                <a:lnTo>
                  <a:pt x="190332" y="22859"/>
                </a:lnTo>
                <a:lnTo>
                  <a:pt x="241221" y="22859"/>
                </a:lnTo>
                <a:lnTo>
                  <a:pt x="239046" y="19289"/>
                </a:lnTo>
                <a:lnTo>
                  <a:pt x="232664" y="12448"/>
                </a:lnTo>
                <a:lnTo>
                  <a:pt x="225028" y="7003"/>
                </a:lnTo>
                <a:lnTo>
                  <a:pt x="216345" y="3112"/>
                </a:lnTo>
                <a:lnTo>
                  <a:pt x="206615" y="778"/>
                </a:lnTo>
                <a:lnTo>
                  <a:pt x="195836" y="0"/>
                </a:lnTo>
                <a:close/>
              </a:path>
              <a:path extrusionOk="0" h="183514" w="747394">
                <a:moveTo>
                  <a:pt x="243564" y="85600"/>
                </a:moveTo>
                <a:lnTo>
                  <a:pt x="202438" y="85600"/>
                </a:lnTo>
                <a:lnTo>
                  <a:pt x="210143" y="88945"/>
                </a:lnTo>
                <a:lnTo>
                  <a:pt x="215902" y="95634"/>
                </a:lnTo>
                <a:lnTo>
                  <a:pt x="219680" y="101055"/>
                </a:lnTo>
                <a:lnTo>
                  <a:pt x="222377" y="107285"/>
                </a:lnTo>
                <a:lnTo>
                  <a:pt x="223995" y="114325"/>
                </a:lnTo>
                <a:lnTo>
                  <a:pt x="224534" y="122176"/>
                </a:lnTo>
                <a:lnTo>
                  <a:pt x="224003" y="130145"/>
                </a:lnTo>
                <a:lnTo>
                  <a:pt x="202863" y="159260"/>
                </a:lnTo>
                <a:lnTo>
                  <a:pt x="241812" y="159260"/>
                </a:lnTo>
                <a:lnTo>
                  <a:pt x="243992" y="156498"/>
                </a:lnTo>
                <a:lnTo>
                  <a:pt x="249270" y="145926"/>
                </a:lnTo>
                <a:lnTo>
                  <a:pt x="252437" y="134147"/>
                </a:lnTo>
                <a:lnTo>
                  <a:pt x="253493" y="121161"/>
                </a:lnTo>
                <a:lnTo>
                  <a:pt x="252548" y="108699"/>
                </a:lnTo>
                <a:lnTo>
                  <a:pt x="249714" y="97475"/>
                </a:lnTo>
                <a:lnTo>
                  <a:pt x="244992" y="87489"/>
                </a:lnTo>
                <a:lnTo>
                  <a:pt x="243564" y="85600"/>
                </a:lnTo>
                <a:close/>
              </a:path>
              <a:path extrusionOk="0" h="183514" w="747394">
                <a:moveTo>
                  <a:pt x="198629" y="62485"/>
                </a:moveTo>
                <a:lnTo>
                  <a:pt x="186373" y="63850"/>
                </a:lnTo>
                <a:lnTo>
                  <a:pt x="175515" y="67947"/>
                </a:lnTo>
                <a:lnTo>
                  <a:pt x="166053" y="74773"/>
                </a:lnTo>
                <a:lnTo>
                  <a:pt x="157989" y="84330"/>
                </a:lnTo>
                <a:lnTo>
                  <a:pt x="242604" y="84330"/>
                </a:lnTo>
                <a:lnTo>
                  <a:pt x="210352" y="63501"/>
                </a:lnTo>
                <a:lnTo>
                  <a:pt x="198629" y="62485"/>
                </a:lnTo>
                <a:close/>
              </a:path>
              <a:path extrusionOk="0" h="183514" w="747394">
                <a:moveTo>
                  <a:pt x="241221" y="22859"/>
                </a:moveTo>
                <a:lnTo>
                  <a:pt x="194565" y="22859"/>
                </a:lnTo>
                <a:lnTo>
                  <a:pt x="204629" y="24384"/>
                </a:lnTo>
                <a:lnTo>
                  <a:pt x="212471" y="28956"/>
                </a:lnTo>
                <a:lnTo>
                  <a:pt x="218091" y="36577"/>
                </a:lnTo>
                <a:lnTo>
                  <a:pt x="221489" y="47246"/>
                </a:lnTo>
                <a:lnTo>
                  <a:pt x="249429" y="47246"/>
                </a:lnTo>
                <a:lnTo>
                  <a:pt x="247429" y="36688"/>
                </a:lnTo>
                <a:lnTo>
                  <a:pt x="243968" y="27369"/>
                </a:lnTo>
                <a:lnTo>
                  <a:pt x="241221" y="22859"/>
                </a:lnTo>
                <a:close/>
              </a:path>
              <a:path extrusionOk="0" h="183514" w="747394">
                <a:moveTo>
                  <a:pt x="402591" y="507"/>
                </a:moveTo>
                <a:lnTo>
                  <a:pt x="365778" y="13653"/>
                </a:lnTo>
                <a:lnTo>
                  <a:pt x="345506" y="52644"/>
                </a:lnTo>
                <a:lnTo>
                  <a:pt x="341632" y="92203"/>
                </a:lnTo>
                <a:lnTo>
                  <a:pt x="345506" y="132098"/>
                </a:lnTo>
                <a:lnTo>
                  <a:pt x="357127" y="160595"/>
                </a:lnTo>
                <a:lnTo>
                  <a:pt x="376495" y="177692"/>
                </a:lnTo>
                <a:lnTo>
                  <a:pt x="403609" y="183391"/>
                </a:lnTo>
                <a:lnTo>
                  <a:pt x="417690" y="181947"/>
                </a:lnTo>
                <a:lnTo>
                  <a:pt x="429961" y="177613"/>
                </a:lnTo>
                <a:lnTo>
                  <a:pt x="440422" y="170389"/>
                </a:lnTo>
                <a:lnTo>
                  <a:pt x="449074" y="160275"/>
                </a:lnTo>
                <a:lnTo>
                  <a:pt x="449608" y="159260"/>
                </a:lnTo>
                <a:lnTo>
                  <a:pt x="403354" y="159260"/>
                </a:lnTo>
                <a:lnTo>
                  <a:pt x="395425" y="158291"/>
                </a:lnTo>
                <a:lnTo>
                  <a:pt x="372779" y="123573"/>
                </a:lnTo>
                <a:lnTo>
                  <a:pt x="370937" y="97114"/>
                </a:lnTo>
                <a:lnTo>
                  <a:pt x="370940" y="82508"/>
                </a:lnTo>
                <a:lnTo>
                  <a:pt x="376516" y="44662"/>
                </a:lnTo>
                <a:lnTo>
                  <a:pt x="397767" y="24894"/>
                </a:lnTo>
                <a:lnTo>
                  <a:pt x="449613" y="24894"/>
                </a:lnTo>
                <a:lnTo>
                  <a:pt x="449075" y="23559"/>
                </a:lnTo>
                <a:lnTo>
                  <a:pt x="429707" y="6271"/>
                </a:lnTo>
                <a:lnTo>
                  <a:pt x="402591" y="507"/>
                </a:lnTo>
                <a:close/>
              </a:path>
              <a:path extrusionOk="0" h="183514" w="747394">
                <a:moveTo>
                  <a:pt x="449613" y="24894"/>
                </a:moveTo>
                <a:lnTo>
                  <a:pt x="408095" y="24894"/>
                </a:lnTo>
                <a:lnTo>
                  <a:pt x="412667" y="25952"/>
                </a:lnTo>
                <a:lnTo>
                  <a:pt x="420457" y="30186"/>
                </a:lnTo>
                <a:lnTo>
                  <a:pt x="434850" y="71503"/>
                </a:lnTo>
                <a:lnTo>
                  <a:pt x="435315" y="82508"/>
                </a:lnTo>
                <a:lnTo>
                  <a:pt x="435315" y="100713"/>
                </a:lnTo>
                <a:lnTo>
                  <a:pt x="427741" y="144190"/>
                </a:lnTo>
                <a:lnTo>
                  <a:pt x="407757" y="159260"/>
                </a:lnTo>
                <a:lnTo>
                  <a:pt x="449608" y="159260"/>
                </a:lnTo>
                <a:lnTo>
                  <a:pt x="463600" y="113603"/>
                </a:lnTo>
                <a:lnTo>
                  <a:pt x="464519" y="92203"/>
                </a:lnTo>
                <a:lnTo>
                  <a:pt x="460695" y="52373"/>
                </a:lnTo>
                <a:lnTo>
                  <a:pt x="449613" y="24894"/>
                </a:lnTo>
                <a:close/>
              </a:path>
              <a:path extrusionOk="0" h="183514" w="747394">
                <a:moveTo>
                  <a:pt x="543815" y="507"/>
                </a:moveTo>
                <a:lnTo>
                  <a:pt x="507002" y="13653"/>
                </a:lnTo>
                <a:lnTo>
                  <a:pt x="486730" y="52644"/>
                </a:lnTo>
                <a:lnTo>
                  <a:pt x="482856" y="92203"/>
                </a:lnTo>
                <a:lnTo>
                  <a:pt x="486730" y="132098"/>
                </a:lnTo>
                <a:lnTo>
                  <a:pt x="498351" y="160595"/>
                </a:lnTo>
                <a:lnTo>
                  <a:pt x="517719" y="177692"/>
                </a:lnTo>
                <a:lnTo>
                  <a:pt x="544835" y="183391"/>
                </a:lnTo>
                <a:lnTo>
                  <a:pt x="558915" y="181947"/>
                </a:lnTo>
                <a:lnTo>
                  <a:pt x="571186" y="177613"/>
                </a:lnTo>
                <a:lnTo>
                  <a:pt x="581647" y="170389"/>
                </a:lnTo>
                <a:lnTo>
                  <a:pt x="590298" y="160275"/>
                </a:lnTo>
                <a:lnTo>
                  <a:pt x="590832" y="159260"/>
                </a:lnTo>
                <a:lnTo>
                  <a:pt x="544578" y="159260"/>
                </a:lnTo>
                <a:lnTo>
                  <a:pt x="536650" y="158291"/>
                </a:lnTo>
                <a:lnTo>
                  <a:pt x="514003" y="123573"/>
                </a:lnTo>
                <a:lnTo>
                  <a:pt x="512162" y="97114"/>
                </a:lnTo>
                <a:lnTo>
                  <a:pt x="512164" y="82508"/>
                </a:lnTo>
                <a:lnTo>
                  <a:pt x="517740" y="44662"/>
                </a:lnTo>
                <a:lnTo>
                  <a:pt x="538991" y="24894"/>
                </a:lnTo>
                <a:lnTo>
                  <a:pt x="590838" y="24894"/>
                </a:lnTo>
                <a:lnTo>
                  <a:pt x="590299" y="23559"/>
                </a:lnTo>
                <a:lnTo>
                  <a:pt x="570931" y="6271"/>
                </a:lnTo>
                <a:lnTo>
                  <a:pt x="543815" y="507"/>
                </a:lnTo>
                <a:close/>
              </a:path>
              <a:path extrusionOk="0" h="183514" w="747394">
                <a:moveTo>
                  <a:pt x="590838" y="24894"/>
                </a:moveTo>
                <a:lnTo>
                  <a:pt x="549320" y="24894"/>
                </a:lnTo>
                <a:lnTo>
                  <a:pt x="553892" y="25952"/>
                </a:lnTo>
                <a:lnTo>
                  <a:pt x="561682" y="30186"/>
                </a:lnTo>
                <a:lnTo>
                  <a:pt x="576075" y="71503"/>
                </a:lnTo>
                <a:lnTo>
                  <a:pt x="576539" y="82508"/>
                </a:lnTo>
                <a:lnTo>
                  <a:pt x="576539" y="100713"/>
                </a:lnTo>
                <a:lnTo>
                  <a:pt x="568965" y="144190"/>
                </a:lnTo>
                <a:lnTo>
                  <a:pt x="548981" y="159260"/>
                </a:lnTo>
                <a:lnTo>
                  <a:pt x="590832" y="159260"/>
                </a:lnTo>
                <a:lnTo>
                  <a:pt x="604825" y="113603"/>
                </a:lnTo>
                <a:lnTo>
                  <a:pt x="605745" y="92203"/>
                </a:lnTo>
                <a:lnTo>
                  <a:pt x="601920" y="52373"/>
                </a:lnTo>
                <a:lnTo>
                  <a:pt x="590838" y="24894"/>
                </a:lnTo>
                <a:close/>
              </a:path>
              <a:path extrusionOk="0" h="183514" w="747394">
                <a:moveTo>
                  <a:pt x="685040" y="507"/>
                </a:moveTo>
                <a:lnTo>
                  <a:pt x="648227" y="13653"/>
                </a:lnTo>
                <a:lnTo>
                  <a:pt x="627955" y="52644"/>
                </a:lnTo>
                <a:lnTo>
                  <a:pt x="624081" y="92203"/>
                </a:lnTo>
                <a:lnTo>
                  <a:pt x="627955" y="132098"/>
                </a:lnTo>
                <a:lnTo>
                  <a:pt x="639576" y="160595"/>
                </a:lnTo>
                <a:lnTo>
                  <a:pt x="658944" y="177692"/>
                </a:lnTo>
                <a:lnTo>
                  <a:pt x="686059" y="183391"/>
                </a:lnTo>
                <a:lnTo>
                  <a:pt x="700139" y="181947"/>
                </a:lnTo>
                <a:lnTo>
                  <a:pt x="712410" y="177613"/>
                </a:lnTo>
                <a:lnTo>
                  <a:pt x="722872" y="170389"/>
                </a:lnTo>
                <a:lnTo>
                  <a:pt x="731523" y="160275"/>
                </a:lnTo>
                <a:lnTo>
                  <a:pt x="732057" y="159260"/>
                </a:lnTo>
                <a:lnTo>
                  <a:pt x="685803" y="159260"/>
                </a:lnTo>
                <a:lnTo>
                  <a:pt x="677875" y="158291"/>
                </a:lnTo>
                <a:lnTo>
                  <a:pt x="655227" y="123573"/>
                </a:lnTo>
                <a:lnTo>
                  <a:pt x="653386" y="97114"/>
                </a:lnTo>
                <a:lnTo>
                  <a:pt x="653388" y="82508"/>
                </a:lnTo>
                <a:lnTo>
                  <a:pt x="658964" y="44662"/>
                </a:lnTo>
                <a:lnTo>
                  <a:pt x="680215" y="24894"/>
                </a:lnTo>
                <a:lnTo>
                  <a:pt x="732062" y="24894"/>
                </a:lnTo>
                <a:lnTo>
                  <a:pt x="731524" y="23559"/>
                </a:lnTo>
                <a:lnTo>
                  <a:pt x="712156" y="6271"/>
                </a:lnTo>
                <a:lnTo>
                  <a:pt x="685040" y="507"/>
                </a:lnTo>
                <a:close/>
              </a:path>
              <a:path extrusionOk="0" h="183514" w="747394">
                <a:moveTo>
                  <a:pt x="732062" y="24894"/>
                </a:moveTo>
                <a:lnTo>
                  <a:pt x="690544" y="24894"/>
                </a:lnTo>
                <a:lnTo>
                  <a:pt x="695116" y="25952"/>
                </a:lnTo>
                <a:lnTo>
                  <a:pt x="702906" y="30186"/>
                </a:lnTo>
                <a:lnTo>
                  <a:pt x="717299" y="71503"/>
                </a:lnTo>
                <a:lnTo>
                  <a:pt x="717764" y="82508"/>
                </a:lnTo>
                <a:lnTo>
                  <a:pt x="717764" y="100713"/>
                </a:lnTo>
                <a:lnTo>
                  <a:pt x="710190" y="144190"/>
                </a:lnTo>
                <a:lnTo>
                  <a:pt x="690205" y="159260"/>
                </a:lnTo>
                <a:lnTo>
                  <a:pt x="732057" y="159260"/>
                </a:lnTo>
                <a:lnTo>
                  <a:pt x="746049" y="113603"/>
                </a:lnTo>
                <a:lnTo>
                  <a:pt x="746969" y="92203"/>
                </a:lnTo>
                <a:lnTo>
                  <a:pt x="743144" y="52373"/>
                </a:lnTo>
                <a:lnTo>
                  <a:pt x="732062" y="2489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59" name="Google Shape;459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65589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1"/>
          <p:cNvSpPr/>
          <p:nvPr/>
        </p:nvSpPr>
        <p:spPr>
          <a:xfrm>
            <a:off x="1218192" y="2992150"/>
            <a:ext cx="871855" cy="80010"/>
          </a:xfrm>
          <a:custGeom>
            <a:rect b="b" l="l" r="r" t="t"/>
            <a:pathLst>
              <a:path extrusionOk="0" h="80010" w="871855">
                <a:moveTo>
                  <a:pt x="13144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2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8" y="49034"/>
                </a:lnTo>
                <a:lnTo>
                  <a:pt x="13144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8" y="12534"/>
                </a:lnTo>
                <a:lnTo>
                  <a:pt x="36918" y="22669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7" y="37757"/>
                </a:lnTo>
                <a:lnTo>
                  <a:pt x="38747" y="46291"/>
                </a:lnTo>
                <a:lnTo>
                  <a:pt x="37641" y="48445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8"/>
                </a:lnTo>
                <a:lnTo>
                  <a:pt x="51779" y="39128"/>
                </a:lnTo>
                <a:lnTo>
                  <a:pt x="50652" y="35794"/>
                </a:lnTo>
                <a:lnTo>
                  <a:pt x="46155" y="30840"/>
                </a:lnTo>
                <a:lnTo>
                  <a:pt x="43470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800"/>
                </a:lnTo>
                <a:lnTo>
                  <a:pt x="3965" y="10657"/>
                </a:lnTo>
                <a:lnTo>
                  <a:pt x="1714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5">
                <a:moveTo>
                  <a:pt x="111259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8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8" y="50101"/>
                </a:lnTo>
                <a:lnTo>
                  <a:pt x="61567" y="54389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2" y="47052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1"/>
                </a:lnTo>
                <a:lnTo>
                  <a:pt x="97650" y="32212"/>
                </a:lnTo>
                <a:lnTo>
                  <a:pt x="98792" y="31737"/>
                </a:lnTo>
                <a:lnTo>
                  <a:pt x="99781" y="31203"/>
                </a:lnTo>
                <a:lnTo>
                  <a:pt x="112356" y="31203"/>
                </a:lnTo>
                <a:lnTo>
                  <a:pt x="112356" y="11736"/>
                </a:lnTo>
                <a:lnTo>
                  <a:pt x="111259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6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5"/>
                </a:lnTo>
                <a:lnTo>
                  <a:pt x="94028" y="51473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1"/>
                </a:lnTo>
                <a:lnTo>
                  <a:pt x="112356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5" y="0"/>
                </a:lnTo>
                <a:lnTo>
                  <a:pt x="77594" y="1250"/>
                </a:lnTo>
                <a:lnTo>
                  <a:pt x="69778" y="5000"/>
                </a:lnTo>
                <a:lnTo>
                  <a:pt x="64677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9" y="9485"/>
                </a:lnTo>
                <a:lnTo>
                  <a:pt x="110163" y="7239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8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8" y="12113"/>
                </a:lnTo>
                <a:lnTo>
                  <a:pt x="167678" y="1828"/>
                </a:lnTo>
                <a:close/>
              </a:path>
              <a:path extrusionOk="0" h="80010" w="871855">
                <a:moveTo>
                  <a:pt x="221444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3" y="22628"/>
                </a:lnTo>
                <a:lnTo>
                  <a:pt x="208671" y="23468"/>
                </a:lnTo>
                <a:lnTo>
                  <a:pt x="194309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4" y="50101"/>
                </a:lnTo>
                <a:lnTo>
                  <a:pt x="171752" y="54389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2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1"/>
                </a:lnTo>
                <a:lnTo>
                  <a:pt x="207835" y="32212"/>
                </a:lnTo>
                <a:lnTo>
                  <a:pt x="208977" y="31737"/>
                </a:lnTo>
                <a:lnTo>
                  <a:pt x="209966" y="31203"/>
                </a:lnTo>
                <a:lnTo>
                  <a:pt x="222542" y="31203"/>
                </a:lnTo>
                <a:lnTo>
                  <a:pt x="222542" y="11736"/>
                </a:lnTo>
                <a:lnTo>
                  <a:pt x="221444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2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5"/>
                </a:lnTo>
                <a:lnTo>
                  <a:pt x="204213" y="51473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60" y="50101"/>
                </a:lnTo>
                <a:lnTo>
                  <a:pt x="222542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10" y="0"/>
                </a:lnTo>
                <a:lnTo>
                  <a:pt x="187779" y="1250"/>
                </a:lnTo>
                <a:lnTo>
                  <a:pt x="179963" y="5000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4" y="9485"/>
                </a:lnTo>
                <a:lnTo>
                  <a:pt x="220348" y="7239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2" y="50749"/>
                </a:moveTo>
                <a:lnTo>
                  <a:pt x="228942" y="60921"/>
                </a:lnTo>
                <a:lnTo>
                  <a:pt x="230997" y="61761"/>
                </a:lnTo>
                <a:lnTo>
                  <a:pt x="233666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2" y="50749"/>
                </a:lnTo>
                <a:close/>
              </a:path>
              <a:path extrusionOk="0" h="80010" w="871855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5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3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5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3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9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5">
                <a:moveTo>
                  <a:pt x="349982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3" y="50633"/>
                </a:lnTo>
                <a:lnTo>
                  <a:pt x="351015" y="47815"/>
                </a:lnTo>
                <a:lnTo>
                  <a:pt x="351015" y="36079"/>
                </a:lnTo>
                <a:lnTo>
                  <a:pt x="349982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80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1"/>
                </a:lnTo>
                <a:lnTo>
                  <a:pt x="425617" y="54389"/>
                </a:lnTo>
                <a:lnTo>
                  <a:pt x="432781" y="60713"/>
                </a:lnTo>
                <a:lnTo>
                  <a:pt x="437620" y="62293"/>
                </a:lnTo>
                <a:lnTo>
                  <a:pt x="452556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8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2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8" y="33051"/>
                </a:lnTo>
                <a:lnTo>
                  <a:pt x="461700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5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5"/>
                </a:lnTo>
                <a:lnTo>
                  <a:pt x="458078" y="51473"/>
                </a:lnTo>
                <a:lnTo>
                  <a:pt x="453622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4" y="50101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5">
                <a:moveTo>
                  <a:pt x="459566" y="0"/>
                </a:moveTo>
                <a:lnTo>
                  <a:pt x="452174" y="0"/>
                </a:lnTo>
                <a:lnTo>
                  <a:pt x="441643" y="1250"/>
                </a:lnTo>
                <a:lnTo>
                  <a:pt x="433828" y="5000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9"/>
                </a:lnTo>
                <a:lnTo>
                  <a:pt x="465451" y="1446"/>
                </a:lnTo>
                <a:lnTo>
                  <a:pt x="459566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7" y="51605"/>
                </a:lnTo>
                <a:lnTo>
                  <a:pt x="606276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3"/>
                </a:lnTo>
                <a:lnTo>
                  <a:pt x="592348" y="51320"/>
                </a:lnTo>
                <a:lnTo>
                  <a:pt x="606276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7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9" y="59817"/>
                </a:lnTo>
                <a:lnTo>
                  <a:pt x="703935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5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7" y="19641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7" y="43033"/>
                </a:lnTo>
                <a:lnTo>
                  <a:pt x="689789" y="50576"/>
                </a:lnTo>
                <a:lnTo>
                  <a:pt x="685772" y="52462"/>
                </a:lnTo>
                <a:lnTo>
                  <a:pt x="703935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5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5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1"/>
                </a:lnTo>
                <a:lnTo>
                  <a:pt x="814816" y="54389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2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1"/>
                </a:lnTo>
                <a:lnTo>
                  <a:pt x="850900" y="32212"/>
                </a:lnTo>
                <a:lnTo>
                  <a:pt x="852041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5"/>
                </a:lnTo>
                <a:lnTo>
                  <a:pt x="847277" y="51473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4" y="50101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50"/>
                </a:lnTo>
                <a:lnTo>
                  <a:pt x="823027" y="5000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8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9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61" name="Google Shape;461;p21"/>
          <p:cNvSpPr/>
          <p:nvPr/>
        </p:nvSpPr>
        <p:spPr>
          <a:xfrm>
            <a:off x="1489259" y="3131851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5" y="26744"/>
                </a:lnTo>
                <a:lnTo>
                  <a:pt x="38862" y="26744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5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5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4"/>
                </a:lnTo>
                <a:lnTo>
                  <a:pt x="51777" y="26744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4"/>
                </a:lnTo>
                <a:lnTo>
                  <a:pt x="65815" y="26744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6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3" y="51131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4"/>
                </a:moveTo>
                <a:lnTo>
                  <a:pt x="175568" y="12114"/>
                </a:lnTo>
                <a:lnTo>
                  <a:pt x="175568" y="60807"/>
                </a:lnTo>
                <a:lnTo>
                  <a:pt x="188600" y="60807"/>
                </a:lnTo>
                <a:lnTo>
                  <a:pt x="188600" y="12114"/>
                </a:lnTo>
                <a:close/>
              </a:path>
              <a:path extrusionOk="0" h="62864" w="329564">
                <a:moveTo>
                  <a:pt x="260496" y="12114"/>
                </a:moveTo>
                <a:lnTo>
                  <a:pt x="247467" y="12114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4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5"/>
                </a:lnTo>
                <a:lnTo>
                  <a:pt x="229406" y="12114"/>
                </a:lnTo>
                <a:lnTo>
                  <a:pt x="260496" y="12114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38" y="1828"/>
                </a:lnTo>
                <a:lnTo>
                  <a:pt x="156138" y="12114"/>
                </a:lnTo>
                <a:lnTo>
                  <a:pt x="208029" y="12114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1"/>
                </a:lnTo>
                <a:lnTo>
                  <a:pt x="310219" y="22630"/>
                </a:lnTo>
                <a:lnTo>
                  <a:pt x="309606" y="23468"/>
                </a:lnTo>
                <a:lnTo>
                  <a:pt x="295247" y="26287"/>
                </a:lnTo>
                <a:lnTo>
                  <a:pt x="293893" y="26460"/>
                </a:lnTo>
                <a:lnTo>
                  <a:pt x="292596" y="26690"/>
                </a:lnTo>
                <a:lnTo>
                  <a:pt x="287319" y="27508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7" y="55205"/>
                </a:lnTo>
                <a:lnTo>
                  <a:pt x="329537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4" y="47052"/>
                </a:lnTo>
                <a:lnTo>
                  <a:pt x="284274" y="42710"/>
                </a:lnTo>
                <a:lnTo>
                  <a:pt x="305131" y="33318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7" y="55205"/>
                </a:moveTo>
                <a:lnTo>
                  <a:pt x="311475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7" y="61037"/>
                </a:lnTo>
                <a:lnTo>
                  <a:pt x="329537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4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7" y="53035"/>
                </a:lnTo>
                <a:lnTo>
                  <a:pt x="329537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7" y="51890"/>
                </a:moveTo>
                <a:lnTo>
                  <a:pt x="328467" y="52045"/>
                </a:lnTo>
                <a:lnTo>
                  <a:pt x="327477" y="52120"/>
                </a:lnTo>
                <a:lnTo>
                  <a:pt x="329537" y="52120"/>
                </a:lnTo>
                <a:lnTo>
                  <a:pt x="329537" y="51890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6"/>
                </a:lnTo>
                <a:lnTo>
                  <a:pt x="291509" y="10285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5" y="7240"/>
                </a:lnTo>
                <a:lnTo>
                  <a:pt x="312522" y="1447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62" name="Google Shape;462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060561" y="2633319"/>
            <a:ext cx="121665" cy="17957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1"/>
          <p:cNvSpPr/>
          <p:nvPr/>
        </p:nvSpPr>
        <p:spPr>
          <a:xfrm>
            <a:off x="2858947" y="2998625"/>
            <a:ext cx="525145" cy="210820"/>
          </a:xfrm>
          <a:custGeom>
            <a:rect b="b" l="l" r="r" t="t"/>
            <a:pathLst>
              <a:path extrusionOk="0" h="210819" w="525145">
                <a:moveTo>
                  <a:pt x="86182" y="149821"/>
                </a:moveTo>
                <a:lnTo>
                  <a:pt x="83642" y="142506"/>
                </a:lnTo>
                <a:lnTo>
                  <a:pt x="80314" y="138887"/>
                </a:lnTo>
                <a:lnTo>
                  <a:pt x="73431" y="131381"/>
                </a:lnTo>
                <a:lnTo>
                  <a:pt x="73164" y="131267"/>
                </a:lnTo>
                <a:lnTo>
                  <a:pt x="73164" y="164985"/>
                </a:lnTo>
                <a:lnTo>
                  <a:pt x="71691" y="169862"/>
                </a:lnTo>
                <a:lnTo>
                  <a:pt x="65824" y="177177"/>
                </a:lnTo>
                <a:lnTo>
                  <a:pt x="61950" y="179006"/>
                </a:lnTo>
                <a:lnTo>
                  <a:pt x="52349" y="179006"/>
                </a:lnTo>
                <a:lnTo>
                  <a:pt x="48488" y="177177"/>
                </a:lnTo>
                <a:lnTo>
                  <a:pt x="42621" y="169862"/>
                </a:lnTo>
                <a:lnTo>
                  <a:pt x="41160" y="164985"/>
                </a:lnTo>
                <a:lnTo>
                  <a:pt x="41160" y="152793"/>
                </a:lnTo>
                <a:lnTo>
                  <a:pt x="42621" y="147929"/>
                </a:lnTo>
                <a:lnTo>
                  <a:pt x="48475" y="140716"/>
                </a:lnTo>
                <a:lnTo>
                  <a:pt x="52349" y="138887"/>
                </a:lnTo>
                <a:lnTo>
                  <a:pt x="61950" y="138887"/>
                </a:lnTo>
                <a:lnTo>
                  <a:pt x="65824" y="140716"/>
                </a:lnTo>
                <a:lnTo>
                  <a:pt x="71691" y="148031"/>
                </a:lnTo>
                <a:lnTo>
                  <a:pt x="73139" y="152793"/>
                </a:lnTo>
                <a:lnTo>
                  <a:pt x="73164" y="164985"/>
                </a:lnTo>
                <a:lnTo>
                  <a:pt x="73164" y="131267"/>
                </a:lnTo>
                <a:lnTo>
                  <a:pt x="67056" y="128600"/>
                </a:lnTo>
                <a:lnTo>
                  <a:pt x="53962" y="128600"/>
                </a:lnTo>
                <a:lnTo>
                  <a:pt x="49542" y="129603"/>
                </a:lnTo>
                <a:lnTo>
                  <a:pt x="42824" y="133642"/>
                </a:lnTo>
                <a:lnTo>
                  <a:pt x="39890" y="136677"/>
                </a:lnTo>
                <a:lnTo>
                  <a:pt x="37388" y="140716"/>
                </a:lnTo>
                <a:lnTo>
                  <a:pt x="37045" y="140716"/>
                </a:lnTo>
                <a:lnTo>
                  <a:pt x="64604" y="118046"/>
                </a:lnTo>
                <a:lnTo>
                  <a:pt x="70231" y="117373"/>
                </a:lnTo>
                <a:lnTo>
                  <a:pt x="84023" y="104140"/>
                </a:lnTo>
                <a:lnTo>
                  <a:pt x="70980" y="104140"/>
                </a:lnTo>
                <a:lnTo>
                  <a:pt x="70523" y="104863"/>
                </a:lnTo>
                <a:lnTo>
                  <a:pt x="70065" y="105473"/>
                </a:lnTo>
                <a:lnTo>
                  <a:pt x="60718" y="107188"/>
                </a:lnTo>
                <a:lnTo>
                  <a:pt x="59093" y="107340"/>
                </a:lnTo>
                <a:lnTo>
                  <a:pt x="29870" y="134048"/>
                </a:lnTo>
                <a:lnTo>
                  <a:pt x="28003" y="162166"/>
                </a:lnTo>
                <a:lnTo>
                  <a:pt x="28994" y="168376"/>
                </a:lnTo>
                <a:lnTo>
                  <a:pt x="57721" y="189293"/>
                </a:lnTo>
                <a:lnTo>
                  <a:pt x="66332" y="189293"/>
                </a:lnTo>
                <a:lnTo>
                  <a:pt x="73240" y="186524"/>
                </a:lnTo>
                <a:lnTo>
                  <a:pt x="80289" y="179006"/>
                </a:lnTo>
                <a:lnTo>
                  <a:pt x="83591" y="175475"/>
                </a:lnTo>
                <a:lnTo>
                  <a:pt x="86093" y="168376"/>
                </a:lnTo>
                <a:lnTo>
                  <a:pt x="86182" y="149821"/>
                </a:lnTo>
                <a:close/>
              </a:path>
              <a:path extrusionOk="0" h="210819" w="525145">
                <a:moveTo>
                  <a:pt x="90982" y="60693"/>
                </a:moveTo>
                <a:lnTo>
                  <a:pt x="71780" y="35090"/>
                </a:lnTo>
                <a:lnTo>
                  <a:pt x="65608" y="26860"/>
                </a:lnTo>
                <a:lnTo>
                  <a:pt x="65824" y="26619"/>
                </a:lnTo>
                <a:lnTo>
                  <a:pt x="88138" y="1714"/>
                </a:lnTo>
                <a:lnTo>
                  <a:pt x="72351" y="1714"/>
                </a:lnTo>
                <a:lnTo>
                  <a:pt x="52120" y="26619"/>
                </a:lnTo>
                <a:lnTo>
                  <a:pt x="51777" y="26619"/>
                </a:lnTo>
                <a:lnTo>
                  <a:pt x="51777" y="1714"/>
                </a:lnTo>
                <a:lnTo>
                  <a:pt x="39217" y="1714"/>
                </a:lnTo>
                <a:lnTo>
                  <a:pt x="39217" y="26619"/>
                </a:lnTo>
                <a:lnTo>
                  <a:pt x="38862" y="26619"/>
                </a:lnTo>
                <a:lnTo>
                  <a:pt x="18643" y="1714"/>
                </a:lnTo>
                <a:lnTo>
                  <a:pt x="2857" y="1714"/>
                </a:lnTo>
                <a:lnTo>
                  <a:pt x="25374" y="26860"/>
                </a:lnTo>
                <a:lnTo>
                  <a:pt x="0" y="60693"/>
                </a:lnTo>
                <a:lnTo>
                  <a:pt x="15659" y="60693"/>
                </a:lnTo>
                <a:lnTo>
                  <a:pt x="33731" y="35090"/>
                </a:lnTo>
                <a:lnTo>
                  <a:pt x="39217" y="41249"/>
                </a:lnTo>
                <a:lnTo>
                  <a:pt x="39217" y="60693"/>
                </a:lnTo>
                <a:lnTo>
                  <a:pt x="51777" y="60693"/>
                </a:lnTo>
                <a:lnTo>
                  <a:pt x="51777" y="41249"/>
                </a:lnTo>
                <a:lnTo>
                  <a:pt x="57264" y="35090"/>
                </a:lnTo>
                <a:lnTo>
                  <a:pt x="75336" y="60693"/>
                </a:lnTo>
                <a:lnTo>
                  <a:pt x="90982" y="60693"/>
                </a:lnTo>
                <a:close/>
              </a:path>
              <a:path extrusionOk="0" h="210819" w="525145">
                <a:moveTo>
                  <a:pt x="147904" y="128714"/>
                </a:moveTo>
                <a:lnTo>
                  <a:pt x="134315" y="128714"/>
                </a:lnTo>
                <a:lnTo>
                  <a:pt x="119456" y="172148"/>
                </a:lnTo>
                <a:lnTo>
                  <a:pt x="103682" y="128714"/>
                </a:lnTo>
                <a:lnTo>
                  <a:pt x="89382" y="128714"/>
                </a:lnTo>
                <a:lnTo>
                  <a:pt x="112026" y="185978"/>
                </a:lnTo>
                <a:lnTo>
                  <a:pt x="111861" y="186537"/>
                </a:lnTo>
                <a:lnTo>
                  <a:pt x="102882" y="199351"/>
                </a:lnTo>
                <a:lnTo>
                  <a:pt x="100139" y="199351"/>
                </a:lnTo>
                <a:lnTo>
                  <a:pt x="97853" y="199085"/>
                </a:lnTo>
                <a:lnTo>
                  <a:pt x="95110" y="198551"/>
                </a:lnTo>
                <a:lnTo>
                  <a:pt x="95110" y="209524"/>
                </a:lnTo>
                <a:lnTo>
                  <a:pt x="98691" y="209981"/>
                </a:lnTo>
                <a:lnTo>
                  <a:pt x="101701" y="210210"/>
                </a:lnTo>
                <a:lnTo>
                  <a:pt x="105587" y="210210"/>
                </a:lnTo>
                <a:lnTo>
                  <a:pt x="125437" y="188201"/>
                </a:lnTo>
                <a:lnTo>
                  <a:pt x="126288" y="185978"/>
                </a:lnTo>
                <a:lnTo>
                  <a:pt x="131508" y="172148"/>
                </a:lnTo>
                <a:lnTo>
                  <a:pt x="147904" y="128714"/>
                </a:lnTo>
                <a:close/>
              </a:path>
              <a:path extrusionOk="0" h="210819" w="525145">
                <a:moveTo>
                  <a:pt x="148717" y="1714"/>
                </a:moveTo>
                <a:lnTo>
                  <a:pt x="132257" y="1714"/>
                </a:lnTo>
                <a:lnTo>
                  <a:pt x="110197" y="44691"/>
                </a:lnTo>
                <a:lnTo>
                  <a:pt x="109855" y="44691"/>
                </a:lnTo>
                <a:lnTo>
                  <a:pt x="109855" y="1714"/>
                </a:lnTo>
                <a:lnTo>
                  <a:pt x="96824" y="1714"/>
                </a:lnTo>
                <a:lnTo>
                  <a:pt x="96824" y="60693"/>
                </a:lnTo>
                <a:lnTo>
                  <a:pt x="113284" y="60693"/>
                </a:lnTo>
                <a:lnTo>
                  <a:pt x="121488" y="44691"/>
                </a:lnTo>
                <a:lnTo>
                  <a:pt x="135343" y="17716"/>
                </a:lnTo>
                <a:lnTo>
                  <a:pt x="135686" y="17716"/>
                </a:lnTo>
                <a:lnTo>
                  <a:pt x="135686" y="60693"/>
                </a:lnTo>
                <a:lnTo>
                  <a:pt x="148717" y="60693"/>
                </a:lnTo>
                <a:lnTo>
                  <a:pt x="148717" y="17716"/>
                </a:lnTo>
                <a:lnTo>
                  <a:pt x="148717" y="1714"/>
                </a:lnTo>
                <a:close/>
              </a:path>
              <a:path extrusionOk="0" h="210819" w="525145">
                <a:moveTo>
                  <a:pt x="208038" y="1714"/>
                </a:moveTo>
                <a:lnTo>
                  <a:pt x="156146" y="1714"/>
                </a:lnTo>
                <a:lnTo>
                  <a:pt x="156146" y="11988"/>
                </a:lnTo>
                <a:lnTo>
                  <a:pt x="175577" y="11988"/>
                </a:lnTo>
                <a:lnTo>
                  <a:pt x="175577" y="60693"/>
                </a:lnTo>
                <a:lnTo>
                  <a:pt x="188607" y="60693"/>
                </a:lnTo>
                <a:lnTo>
                  <a:pt x="188607" y="11988"/>
                </a:lnTo>
                <a:lnTo>
                  <a:pt x="208038" y="11988"/>
                </a:lnTo>
                <a:lnTo>
                  <a:pt x="208038" y="1714"/>
                </a:lnTo>
                <a:close/>
              </a:path>
              <a:path extrusionOk="0" h="210819" w="525145">
                <a:moveTo>
                  <a:pt x="216039" y="177393"/>
                </a:moveTo>
                <a:lnTo>
                  <a:pt x="208153" y="177393"/>
                </a:lnTo>
                <a:lnTo>
                  <a:pt x="208153" y="138772"/>
                </a:lnTo>
                <a:lnTo>
                  <a:pt x="208153" y="128714"/>
                </a:lnTo>
                <a:lnTo>
                  <a:pt x="195351" y="128714"/>
                </a:lnTo>
                <a:lnTo>
                  <a:pt x="195351" y="138772"/>
                </a:lnTo>
                <a:lnTo>
                  <a:pt x="195351" y="177393"/>
                </a:lnTo>
                <a:lnTo>
                  <a:pt x="170205" y="177393"/>
                </a:lnTo>
                <a:lnTo>
                  <a:pt x="171653" y="173977"/>
                </a:lnTo>
                <a:lnTo>
                  <a:pt x="173024" y="168884"/>
                </a:lnTo>
                <a:lnTo>
                  <a:pt x="175615" y="155397"/>
                </a:lnTo>
                <a:lnTo>
                  <a:pt x="176263" y="148945"/>
                </a:lnTo>
                <a:lnTo>
                  <a:pt x="176263" y="138772"/>
                </a:lnTo>
                <a:lnTo>
                  <a:pt x="195351" y="138772"/>
                </a:lnTo>
                <a:lnTo>
                  <a:pt x="195351" y="128714"/>
                </a:lnTo>
                <a:lnTo>
                  <a:pt x="163804" y="128714"/>
                </a:lnTo>
                <a:lnTo>
                  <a:pt x="163677" y="138772"/>
                </a:lnTo>
                <a:lnTo>
                  <a:pt x="163360" y="147612"/>
                </a:lnTo>
                <a:lnTo>
                  <a:pt x="162052" y="158711"/>
                </a:lnTo>
                <a:lnTo>
                  <a:pt x="159880" y="168643"/>
                </a:lnTo>
                <a:lnTo>
                  <a:pt x="156832" y="177393"/>
                </a:lnTo>
                <a:lnTo>
                  <a:pt x="149402" y="177393"/>
                </a:lnTo>
                <a:lnTo>
                  <a:pt x="149402" y="206438"/>
                </a:lnTo>
                <a:lnTo>
                  <a:pt x="161747" y="206438"/>
                </a:lnTo>
                <a:lnTo>
                  <a:pt x="161747" y="187693"/>
                </a:lnTo>
                <a:lnTo>
                  <a:pt x="203695" y="187693"/>
                </a:lnTo>
                <a:lnTo>
                  <a:pt x="203695" y="206438"/>
                </a:lnTo>
                <a:lnTo>
                  <a:pt x="216039" y="206438"/>
                </a:lnTo>
                <a:lnTo>
                  <a:pt x="216039" y="187693"/>
                </a:lnTo>
                <a:lnTo>
                  <a:pt x="216039" y="177393"/>
                </a:lnTo>
                <a:close/>
              </a:path>
              <a:path extrusionOk="0" h="210819" w="525145">
                <a:moveTo>
                  <a:pt x="260502" y="1714"/>
                </a:moveTo>
                <a:lnTo>
                  <a:pt x="216954" y="1714"/>
                </a:lnTo>
                <a:lnTo>
                  <a:pt x="215925" y="36576"/>
                </a:lnTo>
                <a:lnTo>
                  <a:pt x="215620" y="46329"/>
                </a:lnTo>
                <a:lnTo>
                  <a:pt x="212877" y="51206"/>
                </a:lnTo>
                <a:lnTo>
                  <a:pt x="205333" y="51206"/>
                </a:lnTo>
                <a:lnTo>
                  <a:pt x="203771" y="51015"/>
                </a:lnTo>
                <a:lnTo>
                  <a:pt x="203009" y="50634"/>
                </a:lnTo>
                <a:lnTo>
                  <a:pt x="203009" y="60807"/>
                </a:lnTo>
                <a:lnTo>
                  <a:pt x="205066" y="61645"/>
                </a:lnTo>
                <a:lnTo>
                  <a:pt x="207733" y="62064"/>
                </a:lnTo>
                <a:lnTo>
                  <a:pt x="216344" y="62064"/>
                </a:lnTo>
                <a:lnTo>
                  <a:pt x="229412" y="11988"/>
                </a:lnTo>
                <a:lnTo>
                  <a:pt x="247472" y="11988"/>
                </a:lnTo>
                <a:lnTo>
                  <a:pt x="247472" y="60693"/>
                </a:lnTo>
                <a:lnTo>
                  <a:pt x="260502" y="60693"/>
                </a:lnTo>
                <a:lnTo>
                  <a:pt x="260502" y="11988"/>
                </a:lnTo>
                <a:lnTo>
                  <a:pt x="260502" y="1714"/>
                </a:lnTo>
                <a:close/>
              </a:path>
              <a:path extrusionOk="0" h="210819" w="525145">
                <a:moveTo>
                  <a:pt x="275932" y="128714"/>
                </a:moveTo>
                <a:lnTo>
                  <a:pt x="259473" y="128714"/>
                </a:lnTo>
                <a:lnTo>
                  <a:pt x="237413" y="171691"/>
                </a:lnTo>
                <a:lnTo>
                  <a:pt x="237070" y="171691"/>
                </a:lnTo>
                <a:lnTo>
                  <a:pt x="237070" y="128714"/>
                </a:lnTo>
                <a:lnTo>
                  <a:pt x="224040" y="128714"/>
                </a:lnTo>
                <a:lnTo>
                  <a:pt x="224040" y="187693"/>
                </a:lnTo>
                <a:lnTo>
                  <a:pt x="240499" y="187693"/>
                </a:lnTo>
                <a:lnTo>
                  <a:pt x="248704" y="171691"/>
                </a:lnTo>
                <a:lnTo>
                  <a:pt x="262559" y="144716"/>
                </a:lnTo>
                <a:lnTo>
                  <a:pt x="262902" y="144716"/>
                </a:lnTo>
                <a:lnTo>
                  <a:pt x="262902" y="187693"/>
                </a:lnTo>
                <a:lnTo>
                  <a:pt x="275932" y="187693"/>
                </a:lnTo>
                <a:lnTo>
                  <a:pt x="275932" y="144716"/>
                </a:lnTo>
                <a:lnTo>
                  <a:pt x="275932" y="128714"/>
                </a:lnTo>
                <a:close/>
              </a:path>
              <a:path extrusionOk="0" h="210819" w="525145">
                <a:moveTo>
                  <a:pt x="330796" y="21678"/>
                </a:moveTo>
                <a:lnTo>
                  <a:pt x="328129" y="14097"/>
                </a:lnTo>
                <a:lnTo>
                  <a:pt x="324523" y="10274"/>
                </a:lnTo>
                <a:lnTo>
                  <a:pt x="317652" y="3022"/>
                </a:lnTo>
                <a:lnTo>
                  <a:pt x="317652" y="24612"/>
                </a:lnTo>
                <a:lnTo>
                  <a:pt x="317627" y="37833"/>
                </a:lnTo>
                <a:lnTo>
                  <a:pt x="316179" y="42913"/>
                </a:lnTo>
                <a:lnTo>
                  <a:pt x="310311" y="50457"/>
                </a:lnTo>
                <a:lnTo>
                  <a:pt x="306298" y="52336"/>
                </a:lnTo>
                <a:lnTo>
                  <a:pt x="295935" y="52336"/>
                </a:lnTo>
                <a:lnTo>
                  <a:pt x="291807" y="50457"/>
                </a:lnTo>
                <a:lnTo>
                  <a:pt x="285877" y="43002"/>
                </a:lnTo>
                <a:lnTo>
                  <a:pt x="284391" y="37833"/>
                </a:lnTo>
                <a:lnTo>
                  <a:pt x="284416" y="24612"/>
                </a:lnTo>
                <a:lnTo>
                  <a:pt x="285877" y="19621"/>
                </a:lnTo>
                <a:lnTo>
                  <a:pt x="291820" y="12153"/>
                </a:lnTo>
                <a:lnTo>
                  <a:pt x="295897" y="10274"/>
                </a:lnTo>
                <a:lnTo>
                  <a:pt x="306260" y="10274"/>
                </a:lnTo>
                <a:lnTo>
                  <a:pt x="310337" y="12153"/>
                </a:lnTo>
                <a:lnTo>
                  <a:pt x="316179" y="19519"/>
                </a:lnTo>
                <a:lnTo>
                  <a:pt x="317652" y="24612"/>
                </a:lnTo>
                <a:lnTo>
                  <a:pt x="317652" y="3022"/>
                </a:lnTo>
                <a:lnTo>
                  <a:pt x="317461" y="2819"/>
                </a:lnTo>
                <a:lnTo>
                  <a:pt x="310299" y="0"/>
                </a:lnTo>
                <a:lnTo>
                  <a:pt x="292163" y="0"/>
                </a:lnTo>
                <a:lnTo>
                  <a:pt x="284873" y="2819"/>
                </a:lnTo>
                <a:lnTo>
                  <a:pt x="273977" y="14097"/>
                </a:lnTo>
                <a:lnTo>
                  <a:pt x="271246" y="21678"/>
                </a:lnTo>
                <a:lnTo>
                  <a:pt x="271246" y="40792"/>
                </a:lnTo>
                <a:lnTo>
                  <a:pt x="273951" y="48425"/>
                </a:lnTo>
                <a:lnTo>
                  <a:pt x="284772" y="59702"/>
                </a:lnTo>
                <a:lnTo>
                  <a:pt x="292087" y="62522"/>
                </a:lnTo>
                <a:lnTo>
                  <a:pt x="310375" y="62522"/>
                </a:lnTo>
                <a:lnTo>
                  <a:pt x="317550" y="59702"/>
                </a:lnTo>
                <a:lnTo>
                  <a:pt x="324459" y="52336"/>
                </a:lnTo>
                <a:lnTo>
                  <a:pt x="328142" y="48425"/>
                </a:lnTo>
                <a:lnTo>
                  <a:pt x="330796" y="40792"/>
                </a:lnTo>
                <a:lnTo>
                  <a:pt x="330796" y="21678"/>
                </a:lnTo>
                <a:close/>
              </a:path>
              <a:path extrusionOk="0" h="210819" w="525145">
                <a:moveTo>
                  <a:pt x="341541" y="128714"/>
                </a:moveTo>
                <a:lnTo>
                  <a:pt x="328510" y="128714"/>
                </a:lnTo>
                <a:lnTo>
                  <a:pt x="328510" y="151790"/>
                </a:lnTo>
                <a:lnTo>
                  <a:pt x="302679" y="151790"/>
                </a:lnTo>
                <a:lnTo>
                  <a:pt x="302679" y="128714"/>
                </a:lnTo>
                <a:lnTo>
                  <a:pt x="289648" y="128714"/>
                </a:lnTo>
                <a:lnTo>
                  <a:pt x="289648" y="187693"/>
                </a:lnTo>
                <a:lnTo>
                  <a:pt x="302679" y="187693"/>
                </a:lnTo>
                <a:lnTo>
                  <a:pt x="302679" y="162090"/>
                </a:lnTo>
                <a:lnTo>
                  <a:pt x="328510" y="162090"/>
                </a:lnTo>
                <a:lnTo>
                  <a:pt x="328510" y="187693"/>
                </a:lnTo>
                <a:lnTo>
                  <a:pt x="341541" y="187693"/>
                </a:lnTo>
                <a:lnTo>
                  <a:pt x="341541" y="162090"/>
                </a:lnTo>
                <a:lnTo>
                  <a:pt x="341541" y="151790"/>
                </a:lnTo>
                <a:lnTo>
                  <a:pt x="341541" y="128714"/>
                </a:lnTo>
                <a:close/>
              </a:path>
              <a:path extrusionOk="0" h="210819" w="525145">
                <a:moveTo>
                  <a:pt x="394462" y="35763"/>
                </a:moveTo>
                <a:lnTo>
                  <a:pt x="393623" y="34632"/>
                </a:lnTo>
                <a:lnTo>
                  <a:pt x="390766" y="30708"/>
                </a:lnTo>
                <a:lnTo>
                  <a:pt x="383374" y="28803"/>
                </a:lnTo>
                <a:lnTo>
                  <a:pt x="383374" y="28562"/>
                </a:lnTo>
                <a:lnTo>
                  <a:pt x="386270" y="27190"/>
                </a:lnTo>
                <a:lnTo>
                  <a:pt x="388404" y="25565"/>
                </a:lnTo>
                <a:lnTo>
                  <a:pt x="388708" y="25146"/>
                </a:lnTo>
                <a:lnTo>
                  <a:pt x="391147" y="21755"/>
                </a:lnTo>
                <a:lnTo>
                  <a:pt x="391833" y="19227"/>
                </a:lnTo>
                <a:lnTo>
                  <a:pt x="391833" y="11531"/>
                </a:lnTo>
                <a:lnTo>
                  <a:pt x="390296" y="7988"/>
                </a:lnTo>
                <a:lnTo>
                  <a:pt x="384111" y="2959"/>
                </a:lnTo>
                <a:lnTo>
                  <a:pt x="381546" y="2222"/>
                </a:lnTo>
                <a:lnTo>
                  <a:pt x="381546" y="40259"/>
                </a:lnTo>
                <a:lnTo>
                  <a:pt x="381546" y="48196"/>
                </a:lnTo>
                <a:lnTo>
                  <a:pt x="378612" y="50850"/>
                </a:lnTo>
                <a:lnTo>
                  <a:pt x="354799" y="50850"/>
                </a:lnTo>
                <a:lnTo>
                  <a:pt x="354799" y="34632"/>
                </a:lnTo>
                <a:lnTo>
                  <a:pt x="375564" y="34632"/>
                </a:lnTo>
                <a:lnTo>
                  <a:pt x="377736" y="35356"/>
                </a:lnTo>
                <a:lnTo>
                  <a:pt x="380784" y="38239"/>
                </a:lnTo>
                <a:lnTo>
                  <a:pt x="381546" y="40259"/>
                </a:lnTo>
                <a:lnTo>
                  <a:pt x="381546" y="2222"/>
                </a:lnTo>
                <a:lnTo>
                  <a:pt x="379831" y="1714"/>
                </a:lnTo>
                <a:lnTo>
                  <a:pt x="378917" y="1714"/>
                </a:lnTo>
                <a:lnTo>
                  <a:pt x="378917" y="13716"/>
                </a:lnTo>
                <a:lnTo>
                  <a:pt x="378917" y="22783"/>
                </a:lnTo>
                <a:lnTo>
                  <a:pt x="376402" y="25146"/>
                </a:lnTo>
                <a:lnTo>
                  <a:pt x="354799" y="25146"/>
                </a:lnTo>
                <a:lnTo>
                  <a:pt x="354799" y="11531"/>
                </a:lnTo>
                <a:lnTo>
                  <a:pt x="376288" y="11531"/>
                </a:lnTo>
                <a:lnTo>
                  <a:pt x="378917" y="13716"/>
                </a:lnTo>
                <a:lnTo>
                  <a:pt x="378917" y="1714"/>
                </a:lnTo>
                <a:lnTo>
                  <a:pt x="341769" y="1714"/>
                </a:lnTo>
                <a:lnTo>
                  <a:pt x="341769" y="60693"/>
                </a:lnTo>
                <a:lnTo>
                  <a:pt x="379679" y="60693"/>
                </a:lnTo>
                <a:lnTo>
                  <a:pt x="385025" y="59245"/>
                </a:lnTo>
                <a:lnTo>
                  <a:pt x="392582" y="53454"/>
                </a:lnTo>
                <a:lnTo>
                  <a:pt x="393763" y="50850"/>
                </a:lnTo>
                <a:lnTo>
                  <a:pt x="394462" y="49339"/>
                </a:lnTo>
                <a:lnTo>
                  <a:pt x="394462" y="35763"/>
                </a:lnTo>
                <a:close/>
              </a:path>
              <a:path extrusionOk="0" h="210819" w="525145">
                <a:moveTo>
                  <a:pt x="410349" y="187693"/>
                </a:moveTo>
                <a:lnTo>
                  <a:pt x="391210" y="161290"/>
                </a:lnTo>
                <a:lnTo>
                  <a:pt x="386575" y="154889"/>
                </a:lnTo>
                <a:lnTo>
                  <a:pt x="384746" y="152374"/>
                </a:lnTo>
                <a:lnTo>
                  <a:pt x="407720" y="128714"/>
                </a:lnTo>
                <a:lnTo>
                  <a:pt x="391833" y="128714"/>
                </a:lnTo>
                <a:lnTo>
                  <a:pt x="368287" y="154889"/>
                </a:lnTo>
                <a:lnTo>
                  <a:pt x="368287" y="128714"/>
                </a:lnTo>
                <a:lnTo>
                  <a:pt x="355257" y="128714"/>
                </a:lnTo>
                <a:lnTo>
                  <a:pt x="355257" y="187693"/>
                </a:lnTo>
                <a:lnTo>
                  <a:pt x="368287" y="187693"/>
                </a:lnTo>
                <a:lnTo>
                  <a:pt x="368287" y="169405"/>
                </a:lnTo>
                <a:lnTo>
                  <a:pt x="376059" y="161290"/>
                </a:lnTo>
                <a:lnTo>
                  <a:pt x="394576" y="187693"/>
                </a:lnTo>
                <a:lnTo>
                  <a:pt x="410349" y="187693"/>
                </a:lnTo>
                <a:close/>
              </a:path>
              <a:path extrusionOk="0" h="210819" w="525145">
                <a:moveTo>
                  <a:pt x="430009" y="128714"/>
                </a:moveTo>
                <a:lnTo>
                  <a:pt x="416979" y="128714"/>
                </a:lnTo>
                <a:lnTo>
                  <a:pt x="416979" y="187693"/>
                </a:lnTo>
                <a:lnTo>
                  <a:pt x="430009" y="187693"/>
                </a:lnTo>
                <a:lnTo>
                  <a:pt x="430009" y="128714"/>
                </a:lnTo>
                <a:close/>
              </a:path>
              <a:path extrusionOk="0" h="210819" w="525145">
                <a:moveTo>
                  <a:pt x="430009" y="105968"/>
                </a:moveTo>
                <a:lnTo>
                  <a:pt x="416979" y="105968"/>
                </a:lnTo>
                <a:lnTo>
                  <a:pt x="416979" y="118770"/>
                </a:lnTo>
                <a:lnTo>
                  <a:pt x="430009" y="118770"/>
                </a:lnTo>
                <a:lnTo>
                  <a:pt x="430009" y="105968"/>
                </a:lnTo>
                <a:close/>
              </a:path>
              <a:path extrusionOk="0" h="210819" w="525145">
                <a:moveTo>
                  <a:pt x="457212" y="1714"/>
                </a:moveTo>
                <a:lnTo>
                  <a:pt x="440753" y="1714"/>
                </a:lnTo>
                <a:lnTo>
                  <a:pt x="418693" y="44691"/>
                </a:lnTo>
                <a:lnTo>
                  <a:pt x="418350" y="44691"/>
                </a:lnTo>
                <a:lnTo>
                  <a:pt x="418350" y="1714"/>
                </a:lnTo>
                <a:lnTo>
                  <a:pt x="405320" y="1714"/>
                </a:lnTo>
                <a:lnTo>
                  <a:pt x="405320" y="60693"/>
                </a:lnTo>
                <a:lnTo>
                  <a:pt x="421779" y="60693"/>
                </a:lnTo>
                <a:lnTo>
                  <a:pt x="429996" y="44691"/>
                </a:lnTo>
                <a:lnTo>
                  <a:pt x="443839" y="17716"/>
                </a:lnTo>
                <a:lnTo>
                  <a:pt x="444182" y="17716"/>
                </a:lnTo>
                <a:lnTo>
                  <a:pt x="444182" y="60693"/>
                </a:lnTo>
                <a:lnTo>
                  <a:pt x="457212" y="60693"/>
                </a:lnTo>
                <a:lnTo>
                  <a:pt x="457212" y="17716"/>
                </a:lnTo>
                <a:lnTo>
                  <a:pt x="457212" y="1714"/>
                </a:lnTo>
                <a:close/>
              </a:path>
              <a:path extrusionOk="0" h="210819" w="525145">
                <a:moveTo>
                  <a:pt x="496874" y="162763"/>
                </a:moveTo>
                <a:lnTo>
                  <a:pt x="496049" y="161632"/>
                </a:lnTo>
                <a:lnTo>
                  <a:pt x="493179" y="157708"/>
                </a:lnTo>
                <a:lnTo>
                  <a:pt x="485787" y="155803"/>
                </a:lnTo>
                <a:lnTo>
                  <a:pt x="485787" y="155575"/>
                </a:lnTo>
                <a:lnTo>
                  <a:pt x="494245" y="146240"/>
                </a:lnTo>
                <a:lnTo>
                  <a:pt x="494245" y="138531"/>
                </a:lnTo>
                <a:lnTo>
                  <a:pt x="492709" y="135001"/>
                </a:lnTo>
                <a:lnTo>
                  <a:pt x="486524" y="129971"/>
                </a:lnTo>
                <a:lnTo>
                  <a:pt x="483958" y="129222"/>
                </a:lnTo>
                <a:lnTo>
                  <a:pt x="483958" y="167271"/>
                </a:lnTo>
                <a:lnTo>
                  <a:pt x="483958" y="175196"/>
                </a:lnTo>
                <a:lnTo>
                  <a:pt x="481025" y="177850"/>
                </a:lnTo>
                <a:lnTo>
                  <a:pt x="457212" y="177850"/>
                </a:lnTo>
                <a:lnTo>
                  <a:pt x="457212" y="161632"/>
                </a:lnTo>
                <a:lnTo>
                  <a:pt x="477977" y="161632"/>
                </a:lnTo>
                <a:lnTo>
                  <a:pt x="480148" y="162356"/>
                </a:lnTo>
                <a:lnTo>
                  <a:pt x="483196" y="165252"/>
                </a:lnTo>
                <a:lnTo>
                  <a:pt x="483958" y="167271"/>
                </a:lnTo>
                <a:lnTo>
                  <a:pt x="483958" y="129222"/>
                </a:lnTo>
                <a:lnTo>
                  <a:pt x="482244" y="128714"/>
                </a:lnTo>
                <a:lnTo>
                  <a:pt x="481330" y="128714"/>
                </a:lnTo>
                <a:lnTo>
                  <a:pt x="481330" y="140716"/>
                </a:lnTo>
                <a:lnTo>
                  <a:pt x="481330" y="149783"/>
                </a:lnTo>
                <a:lnTo>
                  <a:pt x="478815" y="152146"/>
                </a:lnTo>
                <a:lnTo>
                  <a:pt x="457212" y="152146"/>
                </a:lnTo>
                <a:lnTo>
                  <a:pt x="457212" y="138531"/>
                </a:lnTo>
                <a:lnTo>
                  <a:pt x="478701" y="138531"/>
                </a:lnTo>
                <a:lnTo>
                  <a:pt x="481330" y="140716"/>
                </a:lnTo>
                <a:lnTo>
                  <a:pt x="481330" y="128714"/>
                </a:lnTo>
                <a:lnTo>
                  <a:pt x="444182" y="128714"/>
                </a:lnTo>
                <a:lnTo>
                  <a:pt x="444182" y="187693"/>
                </a:lnTo>
                <a:lnTo>
                  <a:pt x="482092" y="187693"/>
                </a:lnTo>
                <a:lnTo>
                  <a:pt x="487438" y="186245"/>
                </a:lnTo>
                <a:lnTo>
                  <a:pt x="494995" y="180454"/>
                </a:lnTo>
                <a:lnTo>
                  <a:pt x="496176" y="177850"/>
                </a:lnTo>
                <a:lnTo>
                  <a:pt x="496874" y="176339"/>
                </a:lnTo>
                <a:lnTo>
                  <a:pt x="496874" y="162763"/>
                </a:lnTo>
                <a:close/>
              </a:path>
              <a:path extrusionOk="0" h="210819" w="525145">
                <a:moveTo>
                  <a:pt x="524878" y="60693"/>
                </a:moveTo>
                <a:lnTo>
                  <a:pt x="509435" y="38963"/>
                </a:lnTo>
                <a:lnTo>
                  <a:pt x="502361" y="29019"/>
                </a:lnTo>
                <a:lnTo>
                  <a:pt x="509054" y="19875"/>
                </a:lnTo>
                <a:lnTo>
                  <a:pt x="522363" y="1714"/>
                </a:lnTo>
                <a:lnTo>
                  <a:pt x="507276" y="1714"/>
                </a:lnTo>
                <a:lnTo>
                  <a:pt x="494360" y="19875"/>
                </a:lnTo>
                <a:lnTo>
                  <a:pt x="482015" y="1714"/>
                </a:lnTo>
                <a:lnTo>
                  <a:pt x="466242" y="1714"/>
                </a:lnTo>
                <a:lnTo>
                  <a:pt x="486702" y="29718"/>
                </a:lnTo>
                <a:lnTo>
                  <a:pt x="464413" y="60693"/>
                </a:lnTo>
                <a:lnTo>
                  <a:pt x="479729" y="60693"/>
                </a:lnTo>
                <a:lnTo>
                  <a:pt x="494245" y="38963"/>
                </a:lnTo>
                <a:lnTo>
                  <a:pt x="509219" y="60693"/>
                </a:lnTo>
                <a:lnTo>
                  <a:pt x="524878" y="6069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64" name="Google Shape;464;p21"/>
          <p:cNvSpPr/>
          <p:nvPr/>
        </p:nvSpPr>
        <p:spPr>
          <a:xfrm>
            <a:off x="4448311" y="2625450"/>
            <a:ext cx="408940" cy="184150"/>
          </a:xfrm>
          <a:custGeom>
            <a:rect b="b" l="l" r="r" t="t"/>
            <a:pathLst>
              <a:path extrusionOk="0" h="184150" w="408939">
                <a:moveTo>
                  <a:pt x="114100" y="25397"/>
                </a:moveTo>
                <a:lnTo>
                  <a:pt x="72306" y="25397"/>
                </a:lnTo>
                <a:lnTo>
                  <a:pt x="79289" y="28065"/>
                </a:lnTo>
                <a:lnTo>
                  <a:pt x="89618" y="38736"/>
                </a:lnTo>
                <a:lnTo>
                  <a:pt x="92203" y="46057"/>
                </a:lnTo>
                <a:lnTo>
                  <a:pt x="92203" y="58759"/>
                </a:lnTo>
                <a:lnTo>
                  <a:pt x="91865" y="61934"/>
                </a:lnTo>
                <a:lnTo>
                  <a:pt x="90507" y="67859"/>
                </a:lnTo>
                <a:lnTo>
                  <a:pt x="89197" y="70779"/>
                </a:lnTo>
                <a:lnTo>
                  <a:pt x="83779" y="78825"/>
                </a:lnTo>
                <a:lnTo>
                  <a:pt x="81575" y="82209"/>
                </a:lnTo>
                <a:lnTo>
                  <a:pt x="53594" y="102783"/>
                </a:lnTo>
                <a:lnTo>
                  <a:pt x="45802" y="108036"/>
                </a:lnTo>
                <a:lnTo>
                  <a:pt x="12909" y="136695"/>
                </a:lnTo>
                <a:lnTo>
                  <a:pt x="0" y="180086"/>
                </a:lnTo>
                <a:lnTo>
                  <a:pt x="121414" y="180086"/>
                </a:lnTo>
                <a:lnTo>
                  <a:pt x="121414" y="154433"/>
                </a:lnTo>
                <a:lnTo>
                  <a:pt x="34798" y="154433"/>
                </a:lnTo>
                <a:lnTo>
                  <a:pt x="39560" y="146479"/>
                </a:lnTo>
                <a:lnTo>
                  <a:pt x="47498" y="137858"/>
                </a:lnTo>
                <a:lnTo>
                  <a:pt x="58610" y="128570"/>
                </a:lnTo>
                <a:lnTo>
                  <a:pt x="72896" y="118616"/>
                </a:lnTo>
                <a:lnTo>
                  <a:pt x="85176" y="110322"/>
                </a:lnTo>
                <a:lnTo>
                  <a:pt x="90594" y="106596"/>
                </a:lnTo>
                <a:lnTo>
                  <a:pt x="116586" y="77892"/>
                </a:lnTo>
                <a:lnTo>
                  <a:pt x="121666" y="60281"/>
                </a:lnTo>
                <a:lnTo>
                  <a:pt x="121666" y="53849"/>
                </a:lnTo>
                <a:lnTo>
                  <a:pt x="120681" y="42378"/>
                </a:lnTo>
                <a:lnTo>
                  <a:pt x="117729" y="32099"/>
                </a:lnTo>
                <a:lnTo>
                  <a:pt x="114100" y="25397"/>
                </a:lnTo>
                <a:close/>
              </a:path>
              <a:path extrusionOk="0" h="184150" w="408939">
                <a:moveTo>
                  <a:pt x="64260" y="508"/>
                </a:moveTo>
                <a:lnTo>
                  <a:pt x="20699" y="17399"/>
                </a:lnTo>
                <a:lnTo>
                  <a:pt x="4650" y="61934"/>
                </a:lnTo>
                <a:lnTo>
                  <a:pt x="4572" y="67565"/>
                </a:lnTo>
                <a:lnTo>
                  <a:pt x="32767" y="67565"/>
                </a:lnTo>
                <a:lnTo>
                  <a:pt x="32936" y="62823"/>
                </a:lnTo>
                <a:lnTo>
                  <a:pt x="33232" y="58672"/>
                </a:lnTo>
                <a:lnTo>
                  <a:pt x="54018" y="26203"/>
                </a:lnTo>
                <a:lnTo>
                  <a:pt x="58421" y="25397"/>
                </a:lnTo>
                <a:lnTo>
                  <a:pt x="114100" y="25397"/>
                </a:lnTo>
                <a:lnTo>
                  <a:pt x="112808" y="23011"/>
                </a:lnTo>
                <a:lnTo>
                  <a:pt x="105919" y="15113"/>
                </a:lnTo>
                <a:lnTo>
                  <a:pt x="97409" y="8722"/>
                </a:lnTo>
                <a:lnTo>
                  <a:pt x="87629" y="4158"/>
                </a:lnTo>
                <a:lnTo>
                  <a:pt x="76579" y="1420"/>
                </a:lnTo>
                <a:lnTo>
                  <a:pt x="64260" y="508"/>
                </a:lnTo>
                <a:close/>
              </a:path>
              <a:path extrusionOk="0" h="184150" w="408939">
                <a:moveTo>
                  <a:pt x="174499" y="135888"/>
                </a:moveTo>
                <a:lnTo>
                  <a:pt x="146556" y="135888"/>
                </a:lnTo>
                <a:lnTo>
                  <a:pt x="147963" y="145842"/>
                </a:lnTo>
                <a:lnTo>
                  <a:pt x="180117" y="180276"/>
                </a:lnTo>
                <a:lnTo>
                  <a:pt x="200912" y="183643"/>
                </a:lnTo>
                <a:lnTo>
                  <a:pt x="209755" y="183095"/>
                </a:lnTo>
                <a:lnTo>
                  <a:pt x="244507" y="164656"/>
                </a:lnTo>
                <a:lnTo>
                  <a:pt x="247637" y="160527"/>
                </a:lnTo>
                <a:lnTo>
                  <a:pt x="194310" y="160527"/>
                </a:lnTo>
                <a:lnTo>
                  <a:pt x="187791" y="158242"/>
                </a:lnTo>
                <a:lnTo>
                  <a:pt x="177970" y="149098"/>
                </a:lnTo>
                <a:lnTo>
                  <a:pt x="175176" y="143172"/>
                </a:lnTo>
                <a:lnTo>
                  <a:pt x="174499" y="135888"/>
                </a:lnTo>
                <a:close/>
              </a:path>
              <a:path extrusionOk="0" h="184150" w="408939">
                <a:moveTo>
                  <a:pt x="266107" y="98298"/>
                </a:moveTo>
                <a:lnTo>
                  <a:pt x="237492" y="98298"/>
                </a:lnTo>
                <a:lnTo>
                  <a:pt x="234252" y="125523"/>
                </a:lnTo>
                <a:lnTo>
                  <a:pt x="227331" y="144970"/>
                </a:lnTo>
                <a:lnTo>
                  <a:pt x="216726" y="156638"/>
                </a:lnTo>
                <a:lnTo>
                  <a:pt x="202439" y="160527"/>
                </a:lnTo>
                <a:lnTo>
                  <a:pt x="247637" y="160527"/>
                </a:lnTo>
                <a:lnTo>
                  <a:pt x="263294" y="120902"/>
                </a:lnTo>
                <a:lnTo>
                  <a:pt x="265668" y="104522"/>
                </a:lnTo>
                <a:lnTo>
                  <a:pt x="266107" y="98298"/>
                </a:lnTo>
                <a:close/>
              </a:path>
              <a:path extrusionOk="0" h="184150" w="408939">
                <a:moveTo>
                  <a:pt x="203454" y="0"/>
                </a:moveTo>
                <a:lnTo>
                  <a:pt x="160020" y="17650"/>
                </a:lnTo>
                <a:lnTo>
                  <a:pt x="143003" y="62485"/>
                </a:lnTo>
                <a:lnTo>
                  <a:pt x="143971" y="74731"/>
                </a:lnTo>
                <a:lnTo>
                  <a:pt x="166767" y="111688"/>
                </a:lnTo>
                <a:lnTo>
                  <a:pt x="197867" y="120902"/>
                </a:lnTo>
                <a:lnTo>
                  <a:pt x="209772" y="119489"/>
                </a:lnTo>
                <a:lnTo>
                  <a:pt x="220344" y="115251"/>
                </a:lnTo>
                <a:lnTo>
                  <a:pt x="229584" y="108187"/>
                </a:lnTo>
                <a:lnTo>
                  <a:pt x="237492" y="98298"/>
                </a:lnTo>
                <a:lnTo>
                  <a:pt x="266107" y="98298"/>
                </a:lnTo>
                <a:lnTo>
                  <a:pt x="266161" y="97534"/>
                </a:lnTo>
                <a:lnTo>
                  <a:pt x="193633" y="97534"/>
                </a:lnTo>
                <a:lnTo>
                  <a:pt x="186182" y="94320"/>
                </a:lnTo>
                <a:lnTo>
                  <a:pt x="172213" y="61722"/>
                </a:lnTo>
                <a:lnTo>
                  <a:pt x="172751" y="53640"/>
                </a:lnTo>
                <a:lnTo>
                  <a:pt x="193295" y="24382"/>
                </a:lnTo>
                <a:lnTo>
                  <a:pt x="251590" y="24382"/>
                </a:lnTo>
                <a:lnTo>
                  <a:pt x="242824" y="13503"/>
                </a:lnTo>
                <a:lnTo>
                  <a:pt x="210494" y="333"/>
                </a:lnTo>
                <a:lnTo>
                  <a:pt x="203454" y="0"/>
                </a:lnTo>
                <a:close/>
              </a:path>
              <a:path extrusionOk="0" h="184150" w="408939">
                <a:moveTo>
                  <a:pt x="251590" y="24382"/>
                </a:moveTo>
                <a:lnTo>
                  <a:pt x="212091" y="24382"/>
                </a:lnTo>
                <a:lnTo>
                  <a:pt x="219795" y="27769"/>
                </a:lnTo>
                <a:lnTo>
                  <a:pt x="225550" y="34541"/>
                </a:lnTo>
                <a:lnTo>
                  <a:pt x="229330" y="40051"/>
                </a:lnTo>
                <a:lnTo>
                  <a:pt x="232029" y="46417"/>
                </a:lnTo>
                <a:lnTo>
                  <a:pt x="233648" y="53640"/>
                </a:lnTo>
                <a:lnTo>
                  <a:pt x="234187" y="61722"/>
                </a:lnTo>
                <a:lnTo>
                  <a:pt x="233648" y="69341"/>
                </a:lnTo>
                <a:lnTo>
                  <a:pt x="212260" y="97534"/>
                </a:lnTo>
                <a:lnTo>
                  <a:pt x="266161" y="97534"/>
                </a:lnTo>
                <a:lnTo>
                  <a:pt x="266261" y="95750"/>
                </a:lnTo>
                <a:lnTo>
                  <a:pt x="266441" y="87882"/>
                </a:lnTo>
                <a:lnTo>
                  <a:pt x="266447" y="78995"/>
                </a:lnTo>
                <a:lnTo>
                  <a:pt x="265896" y="70779"/>
                </a:lnTo>
                <a:lnTo>
                  <a:pt x="263696" y="55201"/>
                </a:lnTo>
                <a:lnTo>
                  <a:pt x="261663" y="47368"/>
                </a:lnTo>
                <a:lnTo>
                  <a:pt x="255737" y="31621"/>
                </a:lnTo>
                <a:lnTo>
                  <a:pt x="251968" y="24851"/>
                </a:lnTo>
                <a:lnTo>
                  <a:pt x="251590" y="24382"/>
                </a:lnTo>
                <a:close/>
              </a:path>
              <a:path extrusionOk="0" h="184150" w="408939">
                <a:moveTo>
                  <a:pt x="346708" y="759"/>
                </a:moveTo>
                <a:lnTo>
                  <a:pt x="309896" y="13905"/>
                </a:lnTo>
                <a:lnTo>
                  <a:pt x="289624" y="52895"/>
                </a:lnTo>
                <a:lnTo>
                  <a:pt x="285750" y="92454"/>
                </a:lnTo>
                <a:lnTo>
                  <a:pt x="289623" y="132350"/>
                </a:lnTo>
                <a:lnTo>
                  <a:pt x="301244" y="160846"/>
                </a:lnTo>
                <a:lnTo>
                  <a:pt x="320613" y="177944"/>
                </a:lnTo>
                <a:lnTo>
                  <a:pt x="347728" y="183643"/>
                </a:lnTo>
                <a:lnTo>
                  <a:pt x="361808" y="182198"/>
                </a:lnTo>
                <a:lnTo>
                  <a:pt x="374079" y="177864"/>
                </a:lnTo>
                <a:lnTo>
                  <a:pt x="384540" y="170641"/>
                </a:lnTo>
                <a:lnTo>
                  <a:pt x="393192" y="160527"/>
                </a:lnTo>
                <a:lnTo>
                  <a:pt x="393726" y="159512"/>
                </a:lnTo>
                <a:lnTo>
                  <a:pt x="347472" y="159512"/>
                </a:lnTo>
                <a:lnTo>
                  <a:pt x="339543" y="158543"/>
                </a:lnTo>
                <a:lnTo>
                  <a:pt x="316897" y="123825"/>
                </a:lnTo>
                <a:lnTo>
                  <a:pt x="315056" y="97365"/>
                </a:lnTo>
                <a:lnTo>
                  <a:pt x="315058" y="82760"/>
                </a:lnTo>
                <a:lnTo>
                  <a:pt x="320634" y="44913"/>
                </a:lnTo>
                <a:lnTo>
                  <a:pt x="341885" y="25146"/>
                </a:lnTo>
                <a:lnTo>
                  <a:pt x="393731" y="25146"/>
                </a:lnTo>
                <a:lnTo>
                  <a:pt x="393193" y="23811"/>
                </a:lnTo>
                <a:lnTo>
                  <a:pt x="373825" y="6522"/>
                </a:lnTo>
                <a:lnTo>
                  <a:pt x="346708" y="759"/>
                </a:lnTo>
                <a:close/>
              </a:path>
              <a:path extrusionOk="0" h="184150" w="408939">
                <a:moveTo>
                  <a:pt x="393731" y="25146"/>
                </a:moveTo>
                <a:lnTo>
                  <a:pt x="352212" y="25146"/>
                </a:lnTo>
                <a:lnTo>
                  <a:pt x="356784" y="26203"/>
                </a:lnTo>
                <a:lnTo>
                  <a:pt x="364576" y="30438"/>
                </a:lnTo>
                <a:lnTo>
                  <a:pt x="378969" y="71754"/>
                </a:lnTo>
                <a:lnTo>
                  <a:pt x="379432" y="82760"/>
                </a:lnTo>
                <a:lnTo>
                  <a:pt x="379432" y="100965"/>
                </a:lnTo>
                <a:lnTo>
                  <a:pt x="371858" y="144442"/>
                </a:lnTo>
                <a:lnTo>
                  <a:pt x="351875" y="159512"/>
                </a:lnTo>
                <a:lnTo>
                  <a:pt x="393726" y="159512"/>
                </a:lnTo>
                <a:lnTo>
                  <a:pt x="407718" y="113855"/>
                </a:lnTo>
                <a:lnTo>
                  <a:pt x="408638" y="92454"/>
                </a:lnTo>
                <a:lnTo>
                  <a:pt x="404813" y="52624"/>
                </a:lnTo>
                <a:lnTo>
                  <a:pt x="393731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65" name="Google Shape;465;p21"/>
          <p:cNvSpPr/>
          <p:nvPr/>
        </p:nvSpPr>
        <p:spPr>
          <a:xfrm>
            <a:off x="4442965" y="3037138"/>
            <a:ext cx="434340" cy="83185"/>
          </a:xfrm>
          <a:custGeom>
            <a:rect b="b" l="l" r="r" t="t"/>
            <a:pathLst>
              <a:path extrusionOk="0" h="83185" w="434339">
                <a:moveTo>
                  <a:pt x="13031" y="1828"/>
                </a:moveTo>
                <a:lnTo>
                  <a:pt x="0" y="1828"/>
                </a:lnTo>
                <a:lnTo>
                  <a:pt x="0" y="60807"/>
                </a:lnTo>
                <a:lnTo>
                  <a:pt x="13031" y="60807"/>
                </a:lnTo>
                <a:lnTo>
                  <a:pt x="13031" y="42519"/>
                </a:lnTo>
                <a:lnTo>
                  <a:pt x="20803" y="34405"/>
                </a:lnTo>
                <a:lnTo>
                  <a:pt x="35954" y="34405"/>
                </a:lnTo>
                <a:lnTo>
                  <a:pt x="31314" y="28004"/>
                </a:lnTo>
                <a:lnTo>
                  <a:pt x="13031" y="28004"/>
                </a:lnTo>
                <a:lnTo>
                  <a:pt x="13031" y="1828"/>
                </a:lnTo>
                <a:close/>
              </a:path>
              <a:path extrusionOk="0" h="83185" w="434339">
                <a:moveTo>
                  <a:pt x="35954" y="34405"/>
                </a:moveTo>
                <a:lnTo>
                  <a:pt x="20803" y="34405"/>
                </a:lnTo>
                <a:lnTo>
                  <a:pt x="39319" y="60807"/>
                </a:lnTo>
                <a:lnTo>
                  <a:pt x="55093" y="60807"/>
                </a:lnTo>
                <a:lnTo>
                  <a:pt x="35954" y="34405"/>
                </a:lnTo>
                <a:close/>
              </a:path>
              <a:path extrusionOk="0" h="83185" w="434339">
                <a:moveTo>
                  <a:pt x="52462" y="1828"/>
                </a:moveTo>
                <a:lnTo>
                  <a:pt x="36575" y="1828"/>
                </a:lnTo>
                <a:lnTo>
                  <a:pt x="13031" y="28004"/>
                </a:lnTo>
                <a:lnTo>
                  <a:pt x="31314" y="28004"/>
                </a:lnTo>
                <a:lnTo>
                  <a:pt x="29490" y="25488"/>
                </a:lnTo>
                <a:lnTo>
                  <a:pt x="52462" y="1828"/>
                </a:lnTo>
                <a:close/>
              </a:path>
              <a:path extrusionOk="0" h="83185" w="434339">
                <a:moveTo>
                  <a:pt x="99442" y="1828"/>
                </a:moveTo>
                <a:lnTo>
                  <a:pt x="61380" y="1828"/>
                </a:lnTo>
                <a:lnTo>
                  <a:pt x="61380" y="60807"/>
                </a:lnTo>
                <a:lnTo>
                  <a:pt x="99287" y="60807"/>
                </a:lnTo>
                <a:lnTo>
                  <a:pt x="104640" y="59361"/>
                </a:lnTo>
                <a:lnTo>
                  <a:pt x="112186" y="53568"/>
                </a:lnTo>
                <a:lnTo>
                  <a:pt x="113374" y="50976"/>
                </a:lnTo>
                <a:lnTo>
                  <a:pt x="74411" y="50976"/>
                </a:lnTo>
                <a:lnTo>
                  <a:pt x="74411" y="34747"/>
                </a:lnTo>
                <a:lnTo>
                  <a:pt x="113239" y="34747"/>
                </a:lnTo>
                <a:lnTo>
                  <a:pt x="110375" y="30824"/>
                </a:lnTo>
                <a:lnTo>
                  <a:pt x="102985" y="28919"/>
                </a:lnTo>
                <a:lnTo>
                  <a:pt x="102985" y="28689"/>
                </a:lnTo>
                <a:lnTo>
                  <a:pt x="105879" y="27317"/>
                </a:lnTo>
                <a:lnTo>
                  <a:pt x="108014" y="25679"/>
                </a:lnTo>
                <a:lnTo>
                  <a:pt x="108315" y="25261"/>
                </a:lnTo>
                <a:lnTo>
                  <a:pt x="74411" y="25261"/>
                </a:lnTo>
                <a:lnTo>
                  <a:pt x="74411" y="11657"/>
                </a:lnTo>
                <a:lnTo>
                  <a:pt x="111445" y="11657"/>
                </a:lnTo>
                <a:lnTo>
                  <a:pt x="109900" y="8115"/>
                </a:lnTo>
                <a:lnTo>
                  <a:pt x="103725" y="3086"/>
                </a:lnTo>
                <a:lnTo>
                  <a:pt x="99442" y="1828"/>
                </a:lnTo>
                <a:close/>
              </a:path>
              <a:path extrusionOk="0" h="83185" w="434339">
                <a:moveTo>
                  <a:pt x="113239" y="34747"/>
                </a:moveTo>
                <a:lnTo>
                  <a:pt x="95172" y="34747"/>
                </a:lnTo>
                <a:lnTo>
                  <a:pt x="97346" y="35471"/>
                </a:lnTo>
                <a:lnTo>
                  <a:pt x="100393" y="38365"/>
                </a:lnTo>
                <a:lnTo>
                  <a:pt x="101156" y="40384"/>
                </a:lnTo>
                <a:lnTo>
                  <a:pt x="101156" y="48312"/>
                </a:lnTo>
                <a:lnTo>
                  <a:pt x="98221" y="50976"/>
                </a:lnTo>
                <a:lnTo>
                  <a:pt x="113374" y="50976"/>
                </a:lnTo>
                <a:lnTo>
                  <a:pt x="114072" y="49453"/>
                </a:lnTo>
                <a:lnTo>
                  <a:pt x="114072" y="35888"/>
                </a:lnTo>
                <a:lnTo>
                  <a:pt x="113239" y="34747"/>
                </a:lnTo>
                <a:close/>
              </a:path>
              <a:path extrusionOk="0" h="83185" w="434339">
                <a:moveTo>
                  <a:pt x="111445" y="11657"/>
                </a:moveTo>
                <a:lnTo>
                  <a:pt x="95900" y="11657"/>
                </a:lnTo>
                <a:lnTo>
                  <a:pt x="98527" y="13831"/>
                </a:lnTo>
                <a:lnTo>
                  <a:pt x="98527" y="22900"/>
                </a:lnTo>
                <a:lnTo>
                  <a:pt x="96012" y="25261"/>
                </a:lnTo>
                <a:lnTo>
                  <a:pt x="108315" y="25261"/>
                </a:lnTo>
                <a:lnTo>
                  <a:pt x="110757" y="21870"/>
                </a:lnTo>
                <a:lnTo>
                  <a:pt x="111445" y="19353"/>
                </a:lnTo>
                <a:lnTo>
                  <a:pt x="111445" y="11657"/>
                </a:lnTo>
                <a:close/>
              </a:path>
              <a:path extrusionOk="0" h="83185" w="434339">
                <a:moveTo>
                  <a:pt x="173326" y="9486"/>
                </a:moveTo>
                <a:lnTo>
                  <a:pt x="157924" y="9486"/>
                </a:lnTo>
                <a:lnTo>
                  <a:pt x="161964" y="12459"/>
                </a:lnTo>
                <a:lnTo>
                  <a:pt x="161964" y="20614"/>
                </a:lnTo>
                <a:lnTo>
                  <a:pt x="161697" y="22021"/>
                </a:lnTo>
                <a:lnTo>
                  <a:pt x="161164" y="22630"/>
                </a:lnTo>
                <a:lnTo>
                  <a:pt x="160552" y="23468"/>
                </a:lnTo>
                <a:lnTo>
                  <a:pt x="146192" y="26287"/>
                </a:lnTo>
                <a:lnTo>
                  <a:pt x="144838" y="26460"/>
                </a:lnTo>
                <a:lnTo>
                  <a:pt x="121845" y="50101"/>
                </a:lnTo>
                <a:lnTo>
                  <a:pt x="123634" y="54389"/>
                </a:lnTo>
                <a:lnTo>
                  <a:pt x="130798" y="60714"/>
                </a:lnTo>
                <a:lnTo>
                  <a:pt x="135637" y="62294"/>
                </a:lnTo>
                <a:lnTo>
                  <a:pt x="150573" y="62294"/>
                </a:lnTo>
                <a:lnTo>
                  <a:pt x="157467" y="59933"/>
                </a:lnTo>
                <a:lnTo>
                  <a:pt x="162421" y="55206"/>
                </a:lnTo>
                <a:lnTo>
                  <a:pt x="180482" y="55206"/>
                </a:lnTo>
                <a:lnTo>
                  <a:pt x="180482" y="53035"/>
                </a:lnTo>
                <a:lnTo>
                  <a:pt x="142495" y="53035"/>
                </a:lnTo>
                <a:lnTo>
                  <a:pt x="139885" y="52271"/>
                </a:lnTo>
                <a:lnTo>
                  <a:pt x="136151" y="49226"/>
                </a:lnTo>
                <a:lnTo>
                  <a:pt x="135219" y="47052"/>
                </a:lnTo>
                <a:lnTo>
                  <a:pt x="135219" y="42711"/>
                </a:lnTo>
                <a:lnTo>
                  <a:pt x="156077" y="33318"/>
                </a:lnTo>
                <a:lnTo>
                  <a:pt x="157125" y="33051"/>
                </a:lnTo>
                <a:lnTo>
                  <a:pt x="159717" y="32213"/>
                </a:lnTo>
                <a:lnTo>
                  <a:pt x="160858" y="31738"/>
                </a:lnTo>
                <a:lnTo>
                  <a:pt x="161848" y="31205"/>
                </a:lnTo>
                <a:lnTo>
                  <a:pt x="174423" y="31205"/>
                </a:lnTo>
                <a:lnTo>
                  <a:pt x="174423" y="11736"/>
                </a:lnTo>
                <a:lnTo>
                  <a:pt x="173326" y="9486"/>
                </a:lnTo>
                <a:close/>
              </a:path>
              <a:path extrusionOk="0" h="83185" w="434339">
                <a:moveTo>
                  <a:pt x="180482" y="55206"/>
                </a:moveTo>
                <a:lnTo>
                  <a:pt x="162421" y="55206"/>
                </a:lnTo>
                <a:lnTo>
                  <a:pt x="163259" y="59933"/>
                </a:lnTo>
                <a:lnTo>
                  <a:pt x="166460" y="62294"/>
                </a:lnTo>
                <a:lnTo>
                  <a:pt x="174308" y="62294"/>
                </a:lnTo>
                <a:lnTo>
                  <a:pt x="177126" y="61873"/>
                </a:lnTo>
                <a:lnTo>
                  <a:pt x="180482" y="61038"/>
                </a:lnTo>
                <a:lnTo>
                  <a:pt x="180482" y="55206"/>
                </a:lnTo>
                <a:close/>
              </a:path>
              <a:path extrusionOk="0" h="83185" w="434339">
                <a:moveTo>
                  <a:pt x="174423" y="31205"/>
                </a:moveTo>
                <a:lnTo>
                  <a:pt x="161848" y="31205"/>
                </a:lnTo>
                <a:lnTo>
                  <a:pt x="161848" y="43204"/>
                </a:lnTo>
                <a:lnTo>
                  <a:pt x="160973" y="46595"/>
                </a:lnTo>
                <a:lnTo>
                  <a:pt x="156095" y="51473"/>
                </a:lnTo>
                <a:lnTo>
                  <a:pt x="151639" y="53035"/>
                </a:lnTo>
                <a:lnTo>
                  <a:pt x="180482" y="53035"/>
                </a:lnTo>
                <a:lnTo>
                  <a:pt x="180482" y="52120"/>
                </a:lnTo>
                <a:lnTo>
                  <a:pt x="176288" y="52120"/>
                </a:lnTo>
                <a:lnTo>
                  <a:pt x="175470" y="51814"/>
                </a:lnTo>
                <a:lnTo>
                  <a:pt x="174632" y="50598"/>
                </a:lnTo>
                <a:lnTo>
                  <a:pt x="174541" y="50101"/>
                </a:lnTo>
                <a:lnTo>
                  <a:pt x="174423" y="31205"/>
                </a:lnTo>
                <a:close/>
              </a:path>
              <a:path extrusionOk="0" h="83185" w="434339">
                <a:moveTo>
                  <a:pt x="180482" y="51890"/>
                </a:moveTo>
                <a:lnTo>
                  <a:pt x="179412" y="52045"/>
                </a:lnTo>
                <a:lnTo>
                  <a:pt x="178423" y="52120"/>
                </a:lnTo>
                <a:lnTo>
                  <a:pt x="180482" y="52120"/>
                </a:lnTo>
                <a:lnTo>
                  <a:pt x="180482" y="51890"/>
                </a:lnTo>
                <a:close/>
              </a:path>
              <a:path extrusionOk="0" h="83185" w="434339">
                <a:moveTo>
                  <a:pt x="157582" y="0"/>
                </a:moveTo>
                <a:lnTo>
                  <a:pt x="150191" y="0"/>
                </a:lnTo>
                <a:lnTo>
                  <a:pt x="139660" y="1250"/>
                </a:lnTo>
                <a:lnTo>
                  <a:pt x="131845" y="5000"/>
                </a:lnTo>
                <a:lnTo>
                  <a:pt x="126744" y="11251"/>
                </a:lnTo>
                <a:lnTo>
                  <a:pt x="124358" y="20002"/>
                </a:lnTo>
                <a:lnTo>
                  <a:pt x="136702" y="20002"/>
                </a:lnTo>
                <a:lnTo>
                  <a:pt x="137234" y="16193"/>
                </a:lnTo>
                <a:lnTo>
                  <a:pt x="138494" y="13486"/>
                </a:lnTo>
                <a:lnTo>
                  <a:pt x="142455" y="10285"/>
                </a:lnTo>
                <a:lnTo>
                  <a:pt x="145580" y="9486"/>
                </a:lnTo>
                <a:lnTo>
                  <a:pt x="173326" y="9486"/>
                </a:lnTo>
                <a:lnTo>
                  <a:pt x="172231" y="7240"/>
                </a:lnTo>
                <a:lnTo>
                  <a:pt x="163468" y="1447"/>
                </a:lnTo>
                <a:lnTo>
                  <a:pt x="157582" y="0"/>
                </a:lnTo>
                <a:close/>
              </a:path>
              <a:path extrusionOk="0" h="83185" w="434339">
                <a:moveTo>
                  <a:pt x="200940" y="1828"/>
                </a:moveTo>
                <a:lnTo>
                  <a:pt x="188711" y="1828"/>
                </a:lnTo>
                <a:lnTo>
                  <a:pt x="188711" y="82638"/>
                </a:lnTo>
                <a:lnTo>
                  <a:pt x="201625" y="82638"/>
                </a:lnTo>
                <a:lnTo>
                  <a:pt x="201625" y="53035"/>
                </a:lnTo>
                <a:lnTo>
                  <a:pt x="240585" y="53035"/>
                </a:lnTo>
                <a:lnTo>
                  <a:pt x="241558" y="51890"/>
                </a:lnTo>
                <a:lnTo>
                  <a:pt x="212561" y="51890"/>
                </a:lnTo>
                <a:lnTo>
                  <a:pt x="208504" y="50062"/>
                </a:lnTo>
                <a:lnTo>
                  <a:pt x="202636" y="42746"/>
                </a:lnTo>
                <a:lnTo>
                  <a:pt x="201190" y="37796"/>
                </a:lnTo>
                <a:lnTo>
                  <a:pt x="201167" y="24839"/>
                </a:lnTo>
                <a:lnTo>
                  <a:pt x="202614" y="19775"/>
                </a:lnTo>
                <a:lnTo>
                  <a:pt x="208406" y="12459"/>
                </a:lnTo>
                <a:lnTo>
                  <a:pt x="212407" y="10631"/>
                </a:lnTo>
                <a:lnTo>
                  <a:pt x="241345" y="10631"/>
                </a:lnTo>
                <a:lnTo>
                  <a:pt x="240564" y="9716"/>
                </a:lnTo>
                <a:lnTo>
                  <a:pt x="200940" y="9716"/>
                </a:lnTo>
                <a:lnTo>
                  <a:pt x="200940" y="1828"/>
                </a:lnTo>
                <a:close/>
              </a:path>
              <a:path extrusionOk="0" h="83185" w="434339">
                <a:moveTo>
                  <a:pt x="240585" y="53035"/>
                </a:moveTo>
                <a:lnTo>
                  <a:pt x="201625" y="53035"/>
                </a:lnTo>
                <a:lnTo>
                  <a:pt x="206046" y="59206"/>
                </a:lnTo>
                <a:lnTo>
                  <a:pt x="212446" y="62294"/>
                </a:lnTo>
                <a:lnTo>
                  <a:pt x="228754" y="62294"/>
                </a:lnTo>
                <a:lnTo>
                  <a:pt x="235093" y="59494"/>
                </a:lnTo>
                <a:lnTo>
                  <a:pt x="240585" y="53035"/>
                </a:lnTo>
                <a:close/>
              </a:path>
              <a:path extrusionOk="0" h="83185" w="434339">
                <a:moveTo>
                  <a:pt x="241345" y="10631"/>
                </a:moveTo>
                <a:lnTo>
                  <a:pt x="222544" y="10631"/>
                </a:lnTo>
                <a:lnTo>
                  <a:pt x="226522" y="12517"/>
                </a:lnTo>
                <a:lnTo>
                  <a:pt x="232390" y="20059"/>
                </a:lnTo>
                <a:lnTo>
                  <a:pt x="233767" y="24839"/>
                </a:lnTo>
                <a:lnTo>
                  <a:pt x="233855" y="37796"/>
                </a:lnTo>
                <a:lnTo>
                  <a:pt x="232412" y="42746"/>
                </a:lnTo>
                <a:lnTo>
                  <a:pt x="226620" y="50062"/>
                </a:lnTo>
                <a:lnTo>
                  <a:pt x="222695" y="51890"/>
                </a:lnTo>
                <a:lnTo>
                  <a:pt x="241558" y="51890"/>
                </a:lnTo>
                <a:lnTo>
                  <a:pt x="244619" y="48290"/>
                </a:lnTo>
                <a:lnTo>
                  <a:pt x="246999" y="40841"/>
                </a:lnTo>
                <a:lnTo>
                  <a:pt x="246999" y="22021"/>
                </a:lnTo>
                <a:lnTo>
                  <a:pt x="244562" y="14400"/>
                </a:lnTo>
                <a:lnTo>
                  <a:pt x="241345" y="10631"/>
                </a:lnTo>
                <a:close/>
              </a:path>
              <a:path extrusionOk="0" h="83185" w="434339">
                <a:moveTo>
                  <a:pt x="228297" y="115"/>
                </a:moveTo>
                <a:lnTo>
                  <a:pt x="211301" y="115"/>
                </a:lnTo>
                <a:lnTo>
                  <a:pt x="204900" y="3315"/>
                </a:lnTo>
                <a:lnTo>
                  <a:pt x="200940" y="9716"/>
                </a:lnTo>
                <a:lnTo>
                  <a:pt x="240564" y="9716"/>
                </a:lnTo>
                <a:lnTo>
                  <a:pt x="234806" y="2970"/>
                </a:lnTo>
                <a:lnTo>
                  <a:pt x="228297" y="115"/>
                </a:lnTo>
                <a:close/>
              </a:path>
              <a:path extrusionOk="0" h="83185" w="434339">
                <a:moveTo>
                  <a:pt x="283118" y="12114"/>
                </a:moveTo>
                <a:lnTo>
                  <a:pt x="270085" y="12114"/>
                </a:lnTo>
                <a:lnTo>
                  <a:pt x="270085" y="60807"/>
                </a:lnTo>
                <a:lnTo>
                  <a:pt x="283118" y="60807"/>
                </a:lnTo>
                <a:lnTo>
                  <a:pt x="283118" y="12114"/>
                </a:lnTo>
                <a:close/>
              </a:path>
              <a:path extrusionOk="0" h="83185" w="434339">
                <a:moveTo>
                  <a:pt x="302547" y="1828"/>
                </a:moveTo>
                <a:lnTo>
                  <a:pt x="250657" y="1828"/>
                </a:lnTo>
                <a:lnTo>
                  <a:pt x="250657" y="12114"/>
                </a:lnTo>
                <a:lnTo>
                  <a:pt x="302547" y="12114"/>
                </a:lnTo>
                <a:lnTo>
                  <a:pt x="302547" y="1828"/>
                </a:lnTo>
                <a:close/>
              </a:path>
              <a:path extrusionOk="0" h="83185" w="434339">
                <a:moveTo>
                  <a:pt x="323009" y="1828"/>
                </a:moveTo>
                <a:lnTo>
                  <a:pt x="309977" y="1828"/>
                </a:lnTo>
                <a:lnTo>
                  <a:pt x="309977" y="60807"/>
                </a:lnTo>
                <a:lnTo>
                  <a:pt x="326436" y="60807"/>
                </a:lnTo>
                <a:lnTo>
                  <a:pt x="334651" y="44805"/>
                </a:lnTo>
                <a:lnTo>
                  <a:pt x="323009" y="44805"/>
                </a:lnTo>
                <a:lnTo>
                  <a:pt x="323009" y="1828"/>
                </a:lnTo>
                <a:close/>
              </a:path>
              <a:path extrusionOk="0" h="83185" w="434339">
                <a:moveTo>
                  <a:pt x="361871" y="17830"/>
                </a:moveTo>
                <a:lnTo>
                  <a:pt x="348839" y="17830"/>
                </a:lnTo>
                <a:lnTo>
                  <a:pt x="348839" y="60807"/>
                </a:lnTo>
                <a:lnTo>
                  <a:pt x="361871" y="60807"/>
                </a:lnTo>
                <a:lnTo>
                  <a:pt x="361871" y="17830"/>
                </a:lnTo>
                <a:close/>
              </a:path>
              <a:path extrusionOk="0" h="83185" w="434339">
                <a:moveTo>
                  <a:pt x="361871" y="1828"/>
                </a:moveTo>
                <a:lnTo>
                  <a:pt x="345412" y="1828"/>
                </a:lnTo>
                <a:lnTo>
                  <a:pt x="323352" y="44805"/>
                </a:lnTo>
                <a:lnTo>
                  <a:pt x="334651" y="44805"/>
                </a:lnTo>
                <a:lnTo>
                  <a:pt x="348498" y="17830"/>
                </a:lnTo>
                <a:lnTo>
                  <a:pt x="361871" y="17830"/>
                </a:lnTo>
                <a:lnTo>
                  <a:pt x="361871" y="1828"/>
                </a:lnTo>
                <a:close/>
              </a:path>
              <a:path extrusionOk="0" h="83185" w="434339">
                <a:moveTo>
                  <a:pt x="388047" y="1828"/>
                </a:moveTo>
                <a:lnTo>
                  <a:pt x="375818" y="1828"/>
                </a:lnTo>
                <a:lnTo>
                  <a:pt x="375818" y="82638"/>
                </a:lnTo>
                <a:lnTo>
                  <a:pt x="388731" y="82638"/>
                </a:lnTo>
                <a:lnTo>
                  <a:pt x="388731" y="53035"/>
                </a:lnTo>
                <a:lnTo>
                  <a:pt x="427695" y="53035"/>
                </a:lnTo>
                <a:lnTo>
                  <a:pt x="428668" y="51890"/>
                </a:lnTo>
                <a:lnTo>
                  <a:pt x="399667" y="51890"/>
                </a:lnTo>
                <a:lnTo>
                  <a:pt x="395611" y="50062"/>
                </a:lnTo>
                <a:lnTo>
                  <a:pt x="389742" y="42746"/>
                </a:lnTo>
                <a:lnTo>
                  <a:pt x="388297" y="37796"/>
                </a:lnTo>
                <a:lnTo>
                  <a:pt x="388274" y="24839"/>
                </a:lnTo>
                <a:lnTo>
                  <a:pt x="389721" y="19775"/>
                </a:lnTo>
                <a:lnTo>
                  <a:pt x="395513" y="12459"/>
                </a:lnTo>
                <a:lnTo>
                  <a:pt x="399512" y="10631"/>
                </a:lnTo>
                <a:lnTo>
                  <a:pt x="428454" y="10631"/>
                </a:lnTo>
                <a:lnTo>
                  <a:pt x="427673" y="9716"/>
                </a:lnTo>
                <a:lnTo>
                  <a:pt x="388047" y="9716"/>
                </a:lnTo>
                <a:lnTo>
                  <a:pt x="388047" y="1828"/>
                </a:lnTo>
                <a:close/>
              </a:path>
              <a:path extrusionOk="0" h="83185" w="434339">
                <a:moveTo>
                  <a:pt x="427695" y="53035"/>
                </a:moveTo>
                <a:lnTo>
                  <a:pt x="388731" y="53035"/>
                </a:lnTo>
                <a:lnTo>
                  <a:pt x="393152" y="59206"/>
                </a:lnTo>
                <a:lnTo>
                  <a:pt x="399553" y="62294"/>
                </a:lnTo>
                <a:lnTo>
                  <a:pt x="415861" y="62294"/>
                </a:lnTo>
                <a:lnTo>
                  <a:pt x="422203" y="59494"/>
                </a:lnTo>
                <a:lnTo>
                  <a:pt x="427695" y="53035"/>
                </a:lnTo>
                <a:close/>
              </a:path>
              <a:path extrusionOk="0" h="83185" w="434339">
                <a:moveTo>
                  <a:pt x="428454" y="10631"/>
                </a:moveTo>
                <a:lnTo>
                  <a:pt x="409651" y="10631"/>
                </a:lnTo>
                <a:lnTo>
                  <a:pt x="413628" y="12517"/>
                </a:lnTo>
                <a:lnTo>
                  <a:pt x="419497" y="20059"/>
                </a:lnTo>
                <a:lnTo>
                  <a:pt x="420877" y="24839"/>
                </a:lnTo>
                <a:lnTo>
                  <a:pt x="420965" y="37796"/>
                </a:lnTo>
                <a:lnTo>
                  <a:pt x="419519" y="42746"/>
                </a:lnTo>
                <a:lnTo>
                  <a:pt x="413726" y="50062"/>
                </a:lnTo>
                <a:lnTo>
                  <a:pt x="409802" y="51890"/>
                </a:lnTo>
                <a:lnTo>
                  <a:pt x="428668" y="51890"/>
                </a:lnTo>
                <a:lnTo>
                  <a:pt x="431730" y="48290"/>
                </a:lnTo>
                <a:lnTo>
                  <a:pt x="434108" y="40841"/>
                </a:lnTo>
                <a:lnTo>
                  <a:pt x="434108" y="22021"/>
                </a:lnTo>
                <a:lnTo>
                  <a:pt x="431671" y="14400"/>
                </a:lnTo>
                <a:lnTo>
                  <a:pt x="428454" y="10631"/>
                </a:lnTo>
                <a:close/>
              </a:path>
              <a:path extrusionOk="0" h="83185" w="434339">
                <a:moveTo>
                  <a:pt x="415404" y="115"/>
                </a:moveTo>
                <a:lnTo>
                  <a:pt x="398407" y="115"/>
                </a:lnTo>
                <a:lnTo>
                  <a:pt x="392007" y="3315"/>
                </a:lnTo>
                <a:lnTo>
                  <a:pt x="388047" y="9716"/>
                </a:lnTo>
                <a:lnTo>
                  <a:pt x="427673" y="9716"/>
                </a:lnTo>
                <a:lnTo>
                  <a:pt x="421915" y="2970"/>
                </a:lnTo>
                <a:lnTo>
                  <a:pt x="415404" y="11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999" y="4683916"/>
            <a:ext cx="5759999" cy="497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4623" y="9997091"/>
            <a:ext cx="148283" cy="10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1866" y="1423263"/>
            <a:ext cx="3952052" cy="21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54582" y="1785937"/>
            <a:ext cx="1369335" cy="10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70766" y="2197903"/>
            <a:ext cx="2453152" cy="1405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5" name="Google Shape;475;p22"/>
          <p:cNvGraphicFramePr/>
          <p:nvPr/>
        </p:nvGraphicFramePr>
        <p:xfrm>
          <a:off x="2257804" y="25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6" name="Google Shape;476;p22"/>
          <p:cNvSpPr/>
          <p:nvPr/>
        </p:nvSpPr>
        <p:spPr>
          <a:xfrm>
            <a:off x="2441091" y="2632812"/>
            <a:ext cx="759460" cy="184150"/>
          </a:xfrm>
          <a:custGeom>
            <a:rect b="b" l="l" r="r" t="t"/>
            <a:pathLst>
              <a:path extrusionOk="0" h="184150" w="759460">
                <a:moveTo>
                  <a:pt x="63244" y="0"/>
                </a:moveTo>
                <a:lnTo>
                  <a:pt x="22734" y="13208"/>
                </a:lnTo>
                <a:lnTo>
                  <a:pt x="7110" y="56047"/>
                </a:lnTo>
                <a:lnTo>
                  <a:pt x="9357" y="63712"/>
                </a:lnTo>
                <a:lnTo>
                  <a:pt x="18331" y="76748"/>
                </a:lnTo>
                <a:lnTo>
                  <a:pt x="24552" y="81450"/>
                </a:lnTo>
                <a:lnTo>
                  <a:pt x="32511" y="84326"/>
                </a:lnTo>
                <a:lnTo>
                  <a:pt x="25201" y="87160"/>
                </a:lnTo>
                <a:lnTo>
                  <a:pt x="531" y="120832"/>
                </a:lnTo>
                <a:lnTo>
                  <a:pt x="0" y="128779"/>
                </a:lnTo>
                <a:lnTo>
                  <a:pt x="1071" y="140382"/>
                </a:lnTo>
                <a:lnTo>
                  <a:pt x="26391" y="174704"/>
                </a:lnTo>
                <a:lnTo>
                  <a:pt x="62229" y="183135"/>
                </a:lnTo>
                <a:lnTo>
                  <a:pt x="75644" y="182174"/>
                </a:lnTo>
                <a:lnTo>
                  <a:pt x="87694" y="179293"/>
                </a:lnTo>
                <a:lnTo>
                  <a:pt x="98378" y="174490"/>
                </a:lnTo>
                <a:lnTo>
                  <a:pt x="107698" y="167767"/>
                </a:lnTo>
                <a:lnTo>
                  <a:pt x="114522" y="160275"/>
                </a:lnTo>
                <a:lnTo>
                  <a:pt x="63244" y="160275"/>
                </a:lnTo>
                <a:lnTo>
                  <a:pt x="55784" y="159719"/>
                </a:lnTo>
                <a:lnTo>
                  <a:pt x="29331" y="128779"/>
                </a:lnTo>
                <a:lnTo>
                  <a:pt x="29211" y="117939"/>
                </a:lnTo>
                <a:lnTo>
                  <a:pt x="32256" y="110361"/>
                </a:lnTo>
                <a:lnTo>
                  <a:pt x="62229" y="95756"/>
                </a:lnTo>
                <a:lnTo>
                  <a:pt x="112723" y="95756"/>
                </a:lnTo>
                <a:lnTo>
                  <a:pt x="112269" y="95280"/>
                </a:lnTo>
                <a:lnTo>
                  <a:pt x="106680" y="91057"/>
                </a:lnTo>
                <a:lnTo>
                  <a:pt x="100076" y="87406"/>
                </a:lnTo>
                <a:lnTo>
                  <a:pt x="92455" y="84326"/>
                </a:lnTo>
                <a:lnTo>
                  <a:pt x="103457" y="77961"/>
                </a:lnTo>
                <a:lnTo>
                  <a:pt x="106284" y="74929"/>
                </a:lnTo>
                <a:lnTo>
                  <a:pt x="54270" y="74929"/>
                </a:lnTo>
                <a:lnTo>
                  <a:pt x="47412" y="72557"/>
                </a:lnTo>
                <a:lnTo>
                  <a:pt x="36915" y="63075"/>
                </a:lnTo>
                <a:lnTo>
                  <a:pt x="34361" y="56981"/>
                </a:lnTo>
                <a:lnTo>
                  <a:pt x="34289" y="41230"/>
                </a:lnTo>
                <a:lnTo>
                  <a:pt x="36871" y="35010"/>
                </a:lnTo>
                <a:lnTo>
                  <a:pt x="47199" y="25695"/>
                </a:lnTo>
                <a:lnTo>
                  <a:pt x="54187" y="23366"/>
                </a:lnTo>
                <a:lnTo>
                  <a:pt x="111015" y="23366"/>
                </a:lnTo>
                <a:lnTo>
                  <a:pt x="109030" y="20072"/>
                </a:lnTo>
                <a:lnTo>
                  <a:pt x="102363" y="13078"/>
                </a:lnTo>
                <a:lnTo>
                  <a:pt x="94203" y="7356"/>
                </a:lnTo>
                <a:lnTo>
                  <a:pt x="84963" y="3269"/>
                </a:lnTo>
                <a:lnTo>
                  <a:pt x="74644" y="817"/>
                </a:lnTo>
                <a:lnTo>
                  <a:pt x="63244" y="0"/>
                </a:lnTo>
                <a:close/>
              </a:path>
              <a:path extrusionOk="0" h="184150" w="759460">
                <a:moveTo>
                  <a:pt x="112723" y="95756"/>
                </a:moveTo>
                <a:lnTo>
                  <a:pt x="62229" y="95756"/>
                </a:lnTo>
                <a:lnTo>
                  <a:pt x="69468" y="96304"/>
                </a:lnTo>
                <a:lnTo>
                  <a:pt x="75945" y="97948"/>
                </a:lnTo>
                <a:lnTo>
                  <a:pt x="95756" y="138174"/>
                </a:lnTo>
                <a:lnTo>
                  <a:pt x="92880" y="146091"/>
                </a:lnTo>
                <a:lnTo>
                  <a:pt x="81363" y="157438"/>
                </a:lnTo>
                <a:lnTo>
                  <a:pt x="73404" y="160275"/>
                </a:lnTo>
                <a:lnTo>
                  <a:pt x="114522" y="160275"/>
                </a:lnTo>
                <a:lnTo>
                  <a:pt x="115253" y="159472"/>
                </a:lnTo>
                <a:lnTo>
                  <a:pt x="120649" y="149954"/>
                </a:lnTo>
                <a:lnTo>
                  <a:pt x="123887" y="139215"/>
                </a:lnTo>
                <a:lnTo>
                  <a:pt x="124966" y="127252"/>
                </a:lnTo>
                <a:lnTo>
                  <a:pt x="124459" y="119173"/>
                </a:lnTo>
                <a:lnTo>
                  <a:pt x="122936" y="111949"/>
                </a:lnTo>
                <a:lnTo>
                  <a:pt x="120397" y="105583"/>
                </a:lnTo>
                <a:lnTo>
                  <a:pt x="116842" y="100075"/>
                </a:lnTo>
                <a:lnTo>
                  <a:pt x="112723" y="95756"/>
                </a:lnTo>
                <a:close/>
              </a:path>
              <a:path extrusionOk="0" h="184150" w="759460">
                <a:moveTo>
                  <a:pt x="111015" y="23366"/>
                </a:moveTo>
                <a:lnTo>
                  <a:pt x="71460" y="23366"/>
                </a:lnTo>
                <a:lnTo>
                  <a:pt x="78188" y="25695"/>
                </a:lnTo>
                <a:lnTo>
                  <a:pt x="88178" y="35010"/>
                </a:lnTo>
                <a:lnTo>
                  <a:pt x="90676" y="41230"/>
                </a:lnTo>
                <a:lnTo>
                  <a:pt x="90676" y="56981"/>
                </a:lnTo>
                <a:lnTo>
                  <a:pt x="88139" y="63287"/>
                </a:lnTo>
                <a:lnTo>
                  <a:pt x="77976" y="72600"/>
                </a:lnTo>
                <a:lnTo>
                  <a:pt x="71205" y="74929"/>
                </a:lnTo>
                <a:lnTo>
                  <a:pt x="106284" y="74929"/>
                </a:lnTo>
                <a:lnTo>
                  <a:pt x="111315" y="69533"/>
                </a:lnTo>
                <a:lnTo>
                  <a:pt x="116030" y="59040"/>
                </a:lnTo>
                <a:lnTo>
                  <a:pt x="117601" y="46483"/>
                </a:lnTo>
                <a:lnTo>
                  <a:pt x="116649" y="36775"/>
                </a:lnTo>
                <a:lnTo>
                  <a:pt x="113792" y="27971"/>
                </a:lnTo>
                <a:lnTo>
                  <a:pt x="111015" y="23366"/>
                </a:lnTo>
                <a:close/>
              </a:path>
              <a:path extrusionOk="0" h="184150" w="759460">
                <a:moveTo>
                  <a:pt x="228856" y="1270"/>
                </a:moveTo>
                <a:lnTo>
                  <a:pt x="205484" y="1270"/>
                </a:lnTo>
                <a:lnTo>
                  <a:pt x="200152" y="16383"/>
                </a:lnTo>
                <a:lnTo>
                  <a:pt x="189738" y="27177"/>
                </a:lnTo>
                <a:lnTo>
                  <a:pt x="174244" y="33654"/>
                </a:lnTo>
                <a:lnTo>
                  <a:pt x="153669" y="35812"/>
                </a:lnTo>
                <a:lnTo>
                  <a:pt x="153669" y="57150"/>
                </a:lnTo>
                <a:lnTo>
                  <a:pt x="197867" y="57150"/>
                </a:lnTo>
                <a:lnTo>
                  <a:pt x="197867" y="180086"/>
                </a:lnTo>
                <a:lnTo>
                  <a:pt x="228856" y="180086"/>
                </a:lnTo>
                <a:lnTo>
                  <a:pt x="228856" y="1270"/>
                </a:lnTo>
                <a:close/>
              </a:path>
              <a:path extrusionOk="0" h="184150" w="759460">
                <a:moveTo>
                  <a:pt x="415037" y="759"/>
                </a:moveTo>
                <a:lnTo>
                  <a:pt x="378224" y="13905"/>
                </a:lnTo>
                <a:lnTo>
                  <a:pt x="357952" y="52895"/>
                </a:lnTo>
                <a:lnTo>
                  <a:pt x="354078" y="92454"/>
                </a:lnTo>
                <a:lnTo>
                  <a:pt x="357952" y="132350"/>
                </a:lnTo>
                <a:lnTo>
                  <a:pt x="369573" y="160846"/>
                </a:lnTo>
                <a:lnTo>
                  <a:pt x="388941" y="177944"/>
                </a:lnTo>
                <a:lnTo>
                  <a:pt x="416055" y="183643"/>
                </a:lnTo>
                <a:lnTo>
                  <a:pt x="430136" y="182198"/>
                </a:lnTo>
                <a:lnTo>
                  <a:pt x="442407" y="177864"/>
                </a:lnTo>
                <a:lnTo>
                  <a:pt x="452868" y="170640"/>
                </a:lnTo>
                <a:lnTo>
                  <a:pt x="461520" y="160526"/>
                </a:lnTo>
                <a:lnTo>
                  <a:pt x="462054" y="159512"/>
                </a:lnTo>
                <a:lnTo>
                  <a:pt x="415800" y="159512"/>
                </a:lnTo>
                <a:lnTo>
                  <a:pt x="407871" y="158543"/>
                </a:lnTo>
                <a:lnTo>
                  <a:pt x="385225" y="123824"/>
                </a:lnTo>
                <a:lnTo>
                  <a:pt x="383383" y="97365"/>
                </a:lnTo>
                <a:lnTo>
                  <a:pt x="383385" y="82759"/>
                </a:lnTo>
                <a:lnTo>
                  <a:pt x="388962" y="44913"/>
                </a:lnTo>
                <a:lnTo>
                  <a:pt x="410213" y="25146"/>
                </a:lnTo>
                <a:lnTo>
                  <a:pt x="462059" y="25146"/>
                </a:lnTo>
                <a:lnTo>
                  <a:pt x="461521" y="23811"/>
                </a:lnTo>
                <a:lnTo>
                  <a:pt x="442153" y="6522"/>
                </a:lnTo>
                <a:lnTo>
                  <a:pt x="415037" y="759"/>
                </a:lnTo>
                <a:close/>
              </a:path>
              <a:path extrusionOk="0" h="184150" w="759460">
                <a:moveTo>
                  <a:pt x="462059" y="25146"/>
                </a:moveTo>
                <a:lnTo>
                  <a:pt x="420541" y="25146"/>
                </a:lnTo>
                <a:lnTo>
                  <a:pt x="425113" y="26203"/>
                </a:lnTo>
                <a:lnTo>
                  <a:pt x="432903" y="30438"/>
                </a:lnTo>
                <a:lnTo>
                  <a:pt x="447296" y="71754"/>
                </a:lnTo>
                <a:lnTo>
                  <a:pt x="447761" y="82759"/>
                </a:lnTo>
                <a:lnTo>
                  <a:pt x="447761" y="100965"/>
                </a:lnTo>
                <a:lnTo>
                  <a:pt x="440187" y="144442"/>
                </a:lnTo>
                <a:lnTo>
                  <a:pt x="420203" y="159512"/>
                </a:lnTo>
                <a:lnTo>
                  <a:pt x="462054" y="159512"/>
                </a:lnTo>
                <a:lnTo>
                  <a:pt x="476046" y="113855"/>
                </a:lnTo>
                <a:lnTo>
                  <a:pt x="476965" y="92454"/>
                </a:lnTo>
                <a:lnTo>
                  <a:pt x="473141" y="52624"/>
                </a:lnTo>
                <a:lnTo>
                  <a:pt x="462059" y="25146"/>
                </a:lnTo>
                <a:close/>
              </a:path>
              <a:path extrusionOk="0" h="184150" w="759460">
                <a:moveTo>
                  <a:pt x="556261" y="759"/>
                </a:moveTo>
                <a:lnTo>
                  <a:pt x="519448" y="13905"/>
                </a:lnTo>
                <a:lnTo>
                  <a:pt x="499176" y="52895"/>
                </a:lnTo>
                <a:lnTo>
                  <a:pt x="495302" y="92454"/>
                </a:lnTo>
                <a:lnTo>
                  <a:pt x="499176" y="132350"/>
                </a:lnTo>
                <a:lnTo>
                  <a:pt x="510797" y="160846"/>
                </a:lnTo>
                <a:lnTo>
                  <a:pt x="530165" y="177944"/>
                </a:lnTo>
                <a:lnTo>
                  <a:pt x="557281" y="183643"/>
                </a:lnTo>
                <a:lnTo>
                  <a:pt x="571361" y="182198"/>
                </a:lnTo>
                <a:lnTo>
                  <a:pt x="583632" y="177864"/>
                </a:lnTo>
                <a:lnTo>
                  <a:pt x="594093" y="170640"/>
                </a:lnTo>
                <a:lnTo>
                  <a:pt x="602744" y="160526"/>
                </a:lnTo>
                <a:lnTo>
                  <a:pt x="603278" y="159512"/>
                </a:lnTo>
                <a:lnTo>
                  <a:pt x="557024" y="159512"/>
                </a:lnTo>
                <a:lnTo>
                  <a:pt x="549095" y="158543"/>
                </a:lnTo>
                <a:lnTo>
                  <a:pt x="526449" y="123824"/>
                </a:lnTo>
                <a:lnTo>
                  <a:pt x="524608" y="97365"/>
                </a:lnTo>
                <a:lnTo>
                  <a:pt x="524610" y="82759"/>
                </a:lnTo>
                <a:lnTo>
                  <a:pt x="530186" y="44913"/>
                </a:lnTo>
                <a:lnTo>
                  <a:pt x="551437" y="25146"/>
                </a:lnTo>
                <a:lnTo>
                  <a:pt x="603284" y="25146"/>
                </a:lnTo>
                <a:lnTo>
                  <a:pt x="602745" y="23811"/>
                </a:lnTo>
                <a:lnTo>
                  <a:pt x="583377" y="6522"/>
                </a:lnTo>
                <a:lnTo>
                  <a:pt x="556261" y="759"/>
                </a:lnTo>
                <a:close/>
              </a:path>
              <a:path extrusionOk="0" h="184150" w="759460">
                <a:moveTo>
                  <a:pt x="603284" y="25146"/>
                </a:moveTo>
                <a:lnTo>
                  <a:pt x="561765" y="25146"/>
                </a:lnTo>
                <a:lnTo>
                  <a:pt x="566337" y="26203"/>
                </a:lnTo>
                <a:lnTo>
                  <a:pt x="574128" y="30438"/>
                </a:lnTo>
                <a:lnTo>
                  <a:pt x="588521" y="71754"/>
                </a:lnTo>
                <a:lnTo>
                  <a:pt x="588985" y="82759"/>
                </a:lnTo>
                <a:lnTo>
                  <a:pt x="588985" y="100965"/>
                </a:lnTo>
                <a:lnTo>
                  <a:pt x="581411" y="144442"/>
                </a:lnTo>
                <a:lnTo>
                  <a:pt x="561427" y="159512"/>
                </a:lnTo>
                <a:lnTo>
                  <a:pt x="603278" y="159512"/>
                </a:lnTo>
                <a:lnTo>
                  <a:pt x="617271" y="113855"/>
                </a:lnTo>
                <a:lnTo>
                  <a:pt x="618191" y="92454"/>
                </a:lnTo>
                <a:lnTo>
                  <a:pt x="614366" y="52624"/>
                </a:lnTo>
                <a:lnTo>
                  <a:pt x="603284" y="25146"/>
                </a:lnTo>
                <a:close/>
              </a:path>
              <a:path extrusionOk="0" h="184150" w="759460">
                <a:moveTo>
                  <a:pt x="697486" y="759"/>
                </a:moveTo>
                <a:lnTo>
                  <a:pt x="660672" y="13905"/>
                </a:lnTo>
                <a:lnTo>
                  <a:pt x="640401" y="52895"/>
                </a:lnTo>
                <a:lnTo>
                  <a:pt x="636527" y="92454"/>
                </a:lnTo>
                <a:lnTo>
                  <a:pt x="640401" y="132350"/>
                </a:lnTo>
                <a:lnTo>
                  <a:pt x="652022" y="160846"/>
                </a:lnTo>
                <a:lnTo>
                  <a:pt x="671390" y="177944"/>
                </a:lnTo>
                <a:lnTo>
                  <a:pt x="698505" y="183643"/>
                </a:lnTo>
                <a:lnTo>
                  <a:pt x="712585" y="182198"/>
                </a:lnTo>
                <a:lnTo>
                  <a:pt x="724856" y="177864"/>
                </a:lnTo>
                <a:lnTo>
                  <a:pt x="735318" y="170640"/>
                </a:lnTo>
                <a:lnTo>
                  <a:pt x="743969" y="160526"/>
                </a:lnTo>
                <a:lnTo>
                  <a:pt x="744503" y="159512"/>
                </a:lnTo>
                <a:lnTo>
                  <a:pt x="698249" y="159512"/>
                </a:lnTo>
                <a:lnTo>
                  <a:pt x="690321" y="158543"/>
                </a:lnTo>
                <a:lnTo>
                  <a:pt x="667673" y="123824"/>
                </a:lnTo>
                <a:lnTo>
                  <a:pt x="665832" y="97365"/>
                </a:lnTo>
                <a:lnTo>
                  <a:pt x="665834" y="82759"/>
                </a:lnTo>
                <a:lnTo>
                  <a:pt x="671410" y="44913"/>
                </a:lnTo>
                <a:lnTo>
                  <a:pt x="692661" y="25146"/>
                </a:lnTo>
                <a:lnTo>
                  <a:pt x="744508" y="25146"/>
                </a:lnTo>
                <a:lnTo>
                  <a:pt x="743970" y="23811"/>
                </a:lnTo>
                <a:lnTo>
                  <a:pt x="724602" y="6522"/>
                </a:lnTo>
                <a:lnTo>
                  <a:pt x="697486" y="759"/>
                </a:lnTo>
                <a:close/>
              </a:path>
              <a:path extrusionOk="0" h="184150" w="759460">
                <a:moveTo>
                  <a:pt x="744508" y="25146"/>
                </a:moveTo>
                <a:lnTo>
                  <a:pt x="702990" y="25146"/>
                </a:lnTo>
                <a:lnTo>
                  <a:pt x="707562" y="26203"/>
                </a:lnTo>
                <a:lnTo>
                  <a:pt x="715352" y="30438"/>
                </a:lnTo>
                <a:lnTo>
                  <a:pt x="729745" y="71754"/>
                </a:lnTo>
                <a:lnTo>
                  <a:pt x="730210" y="82759"/>
                </a:lnTo>
                <a:lnTo>
                  <a:pt x="730210" y="100965"/>
                </a:lnTo>
                <a:lnTo>
                  <a:pt x="722635" y="144442"/>
                </a:lnTo>
                <a:lnTo>
                  <a:pt x="702651" y="159512"/>
                </a:lnTo>
                <a:lnTo>
                  <a:pt x="744503" y="159512"/>
                </a:lnTo>
                <a:lnTo>
                  <a:pt x="758495" y="113855"/>
                </a:lnTo>
                <a:lnTo>
                  <a:pt x="759415" y="92454"/>
                </a:lnTo>
                <a:lnTo>
                  <a:pt x="755590" y="52624"/>
                </a:lnTo>
                <a:lnTo>
                  <a:pt x="744508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77" name="Google Shape;47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53370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2"/>
          <p:cNvSpPr/>
          <p:nvPr/>
        </p:nvSpPr>
        <p:spPr>
          <a:xfrm>
            <a:off x="3968664" y="2632812"/>
            <a:ext cx="619760" cy="184150"/>
          </a:xfrm>
          <a:custGeom>
            <a:rect b="b" l="l" r="r" t="t"/>
            <a:pathLst>
              <a:path extrusionOk="0" h="184150" w="619760">
                <a:moveTo>
                  <a:pt x="27940" y="121664"/>
                </a:moveTo>
                <a:lnTo>
                  <a:pt x="0" y="121664"/>
                </a:lnTo>
                <a:lnTo>
                  <a:pt x="86" y="126493"/>
                </a:lnTo>
                <a:lnTo>
                  <a:pt x="17018" y="167892"/>
                </a:lnTo>
                <a:lnTo>
                  <a:pt x="61722" y="183894"/>
                </a:lnTo>
                <a:lnTo>
                  <a:pt x="75041" y="182894"/>
                </a:lnTo>
                <a:lnTo>
                  <a:pt x="114856" y="159304"/>
                </a:lnTo>
                <a:lnTo>
                  <a:pt x="115025" y="159003"/>
                </a:lnTo>
                <a:lnTo>
                  <a:pt x="62485" y="159003"/>
                </a:lnTo>
                <a:lnTo>
                  <a:pt x="47848" y="156670"/>
                </a:lnTo>
                <a:lnTo>
                  <a:pt x="37211" y="149669"/>
                </a:lnTo>
                <a:lnTo>
                  <a:pt x="30575" y="138001"/>
                </a:lnTo>
                <a:lnTo>
                  <a:pt x="27940" y="121664"/>
                </a:lnTo>
                <a:close/>
              </a:path>
              <a:path extrusionOk="0" h="184150" w="619760">
                <a:moveTo>
                  <a:pt x="114309" y="97534"/>
                </a:moveTo>
                <a:lnTo>
                  <a:pt x="58929" y="97534"/>
                </a:lnTo>
                <a:lnTo>
                  <a:pt x="66437" y="97979"/>
                </a:lnTo>
                <a:lnTo>
                  <a:pt x="73215" y="99313"/>
                </a:lnTo>
                <a:lnTo>
                  <a:pt x="79264" y="101536"/>
                </a:lnTo>
                <a:lnTo>
                  <a:pt x="84582" y="104648"/>
                </a:lnTo>
                <a:lnTo>
                  <a:pt x="91188" y="109388"/>
                </a:lnTo>
                <a:lnTo>
                  <a:pt x="94489" y="116923"/>
                </a:lnTo>
                <a:lnTo>
                  <a:pt x="94489" y="137077"/>
                </a:lnTo>
                <a:lnTo>
                  <a:pt x="91608" y="144820"/>
                </a:lnTo>
                <a:lnTo>
                  <a:pt x="80096" y="156168"/>
                </a:lnTo>
                <a:lnTo>
                  <a:pt x="72306" y="159003"/>
                </a:lnTo>
                <a:lnTo>
                  <a:pt x="115025" y="159003"/>
                </a:lnTo>
                <a:lnTo>
                  <a:pt x="120333" y="149541"/>
                </a:lnTo>
                <a:lnTo>
                  <a:pt x="123619" y="138604"/>
                </a:lnTo>
                <a:lnTo>
                  <a:pt x="124715" y="126493"/>
                </a:lnTo>
                <a:lnTo>
                  <a:pt x="124175" y="118800"/>
                </a:lnTo>
                <a:lnTo>
                  <a:pt x="122555" y="111728"/>
                </a:lnTo>
                <a:lnTo>
                  <a:pt x="119856" y="105274"/>
                </a:lnTo>
                <a:lnTo>
                  <a:pt x="116079" y="99438"/>
                </a:lnTo>
                <a:lnTo>
                  <a:pt x="114309" y="97534"/>
                </a:lnTo>
                <a:close/>
              </a:path>
              <a:path extrusionOk="0" h="184150" w="619760">
                <a:moveTo>
                  <a:pt x="110860" y="24382"/>
                </a:moveTo>
                <a:lnTo>
                  <a:pt x="70020" y="24382"/>
                </a:lnTo>
                <a:lnTo>
                  <a:pt x="76622" y="26755"/>
                </a:lnTo>
                <a:lnTo>
                  <a:pt x="86447" y="36236"/>
                </a:lnTo>
                <a:lnTo>
                  <a:pt x="88902" y="42501"/>
                </a:lnTo>
                <a:lnTo>
                  <a:pt x="88902" y="55709"/>
                </a:lnTo>
                <a:lnTo>
                  <a:pt x="57575" y="75944"/>
                </a:lnTo>
                <a:lnTo>
                  <a:pt x="49785" y="75944"/>
                </a:lnTo>
                <a:lnTo>
                  <a:pt x="49785" y="97790"/>
                </a:lnTo>
                <a:lnTo>
                  <a:pt x="52664" y="97621"/>
                </a:lnTo>
                <a:lnTo>
                  <a:pt x="55709" y="97534"/>
                </a:lnTo>
                <a:lnTo>
                  <a:pt x="114309" y="97534"/>
                </a:lnTo>
                <a:lnTo>
                  <a:pt x="111364" y="94367"/>
                </a:lnTo>
                <a:lnTo>
                  <a:pt x="105856" y="90201"/>
                </a:lnTo>
                <a:lnTo>
                  <a:pt x="99553" y="86939"/>
                </a:lnTo>
                <a:lnTo>
                  <a:pt x="92456" y="84581"/>
                </a:lnTo>
                <a:lnTo>
                  <a:pt x="100077" y="82040"/>
                </a:lnTo>
                <a:lnTo>
                  <a:pt x="106131" y="77511"/>
                </a:lnTo>
                <a:lnTo>
                  <a:pt x="115106" y="64471"/>
                </a:lnTo>
                <a:lnTo>
                  <a:pt x="117349" y="56894"/>
                </a:lnTo>
                <a:lnTo>
                  <a:pt x="117349" y="48257"/>
                </a:lnTo>
                <a:lnTo>
                  <a:pt x="116396" y="38098"/>
                </a:lnTo>
                <a:lnTo>
                  <a:pt x="113539" y="28955"/>
                </a:lnTo>
                <a:lnTo>
                  <a:pt x="110860" y="24382"/>
                </a:lnTo>
                <a:close/>
              </a:path>
              <a:path extrusionOk="0" h="184150" w="619760">
                <a:moveTo>
                  <a:pt x="62230" y="506"/>
                </a:moveTo>
                <a:lnTo>
                  <a:pt x="20574" y="16253"/>
                </a:lnTo>
                <a:lnTo>
                  <a:pt x="4316" y="59436"/>
                </a:lnTo>
                <a:lnTo>
                  <a:pt x="32004" y="59436"/>
                </a:lnTo>
                <a:lnTo>
                  <a:pt x="34337" y="44100"/>
                </a:lnTo>
                <a:lnTo>
                  <a:pt x="40068" y="33146"/>
                </a:lnTo>
                <a:lnTo>
                  <a:pt x="49196" y="26573"/>
                </a:lnTo>
                <a:lnTo>
                  <a:pt x="61722" y="24382"/>
                </a:lnTo>
                <a:lnTo>
                  <a:pt x="110860" y="24382"/>
                </a:lnTo>
                <a:lnTo>
                  <a:pt x="108777" y="20827"/>
                </a:lnTo>
                <a:lnTo>
                  <a:pt x="102110" y="13716"/>
                </a:lnTo>
                <a:lnTo>
                  <a:pt x="93901" y="7936"/>
                </a:lnTo>
                <a:lnTo>
                  <a:pt x="84519" y="3809"/>
                </a:lnTo>
                <a:lnTo>
                  <a:pt x="73962" y="1332"/>
                </a:lnTo>
                <a:lnTo>
                  <a:pt x="62230" y="506"/>
                </a:lnTo>
                <a:close/>
              </a:path>
              <a:path extrusionOk="0" h="184150" w="619760">
                <a:moveTo>
                  <a:pt x="276354" y="0"/>
                </a:moveTo>
                <a:lnTo>
                  <a:pt x="235844" y="13208"/>
                </a:lnTo>
                <a:lnTo>
                  <a:pt x="220219" y="56047"/>
                </a:lnTo>
                <a:lnTo>
                  <a:pt x="222465" y="63712"/>
                </a:lnTo>
                <a:lnTo>
                  <a:pt x="231440" y="76748"/>
                </a:lnTo>
                <a:lnTo>
                  <a:pt x="237661" y="81450"/>
                </a:lnTo>
                <a:lnTo>
                  <a:pt x="245620" y="84326"/>
                </a:lnTo>
                <a:lnTo>
                  <a:pt x="238310" y="87160"/>
                </a:lnTo>
                <a:lnTo>
                  <a:pt x="213641" y="120832"/>
                </a:lnTo>
                <a:lnTo>
                  <a:pt x="213109" y="128779"/>
                </a:lnTo>
                <a:lnTo>
                  <a:pt x="214180" y="140382"/>
                </a:lnTo>
                <a:lnTo>
                  <a:pt x="239499" y="174704"/>
                </a:lnTo>
                <a:lnTo>
                  <a:pt x="275338" y="183135"/>
                </a:lnTo>
                <a:lnTo>
                  <a:pt x="288753" y="182174"/>
                </a:lnTo>
                <a:lnTo>
                  <a:pt x="300802" y="179293"/>
                </a:lnTo>
                <a:lnTo>
                  <a:pt x="311487" y="174490"/>
                </a:lnTo>
                <a:lnTo>
                  <a:pt x="320807" y="167767"/>
                </a:lnTo>
                <a:lnTo>
                  <a:pt x="327630" y="160275"/>
                </a:lnTo>
                <a:lnTo>
                  <a:pt x="276354" y="160275"/>
                </a:lnTo>
                <a:lnTo>
                  <a:pt x="268893" y="159719"/>
                </a:lnTo>
                <a:lnTo>
                  <a:pt x="242440" y="128779"/>
                </a:lnTo>
                <a:lnTo>
                  <a:pt x="242319" y="117939"/>
                </a:lnTo>
                <a:lnTo>
                  <a:pt x="245365" y="110361"/>
                </a:lnTo>
                <a:lnTo>
                  <a:pt x="275338" y="95756"/>
                </a:lnTo>
                <a:lnTo>
                  <a:pt x="325831" y="95756"/>
                </a:lnTo>
                <a:lnTo>
                  <a:pt x="325377" y="95280"/>
                </a:lnTo>
                <a:lnTo>
                  <a:pt x="319789" y="91057"/>
                </a:lnTo>
                <a:lnTo>
                  <a:pt x="313185" y="87406"/>
                </a:lnTo>
                <a:lnTo>
                  <a:pt x="305564" y="84326"/>
                </a:lnTo>
                <a:lnTo>
                  <a:pt x="316566" y="77961"/>
                </a:lnTo>
                <a:lnTo>
                  <a:pt x="319393" y="74929"/>
                </a:lnTo>
                <a:lnTo>
                  <a:pt x="267379" y="74929"/>
                </a:lnTo>
                <a:lnTo>
                  <a:pt x="260521" y="72557"/>
                </a:lnTo>
                <a:lnTo>
                  <a:pt x="250023" y="63075"/>
                </a:lnTo>
                <a:lnTo>
                  <a:pt x="247471" y="56981"/>
                </a:lnTo>
                <a:lnTo>
                  <a:pt x="247399" y="41230"/>
                </a:lnTo>
                <a:lnTo>
                  <a:pt x="249980" y="35010"/>
                </a:lnTo>
                <a:lnTo>
                  <a:pt x="260309" y="25695"/>
                </a:lnTo>
                <a:lnTo>
                  <a:pt x="267296" y="23366"/>
                </a:lnTo>
                <a:lnTo>
                  <a:pt x="324124" y="23366"/>
                </a:lnTo>
                <a:lnTo>
                  <a:pt x="322138" y="20072"/>
                </a:lnTo>
                <a:lnTo>
                  <a:pt x="315471" y="13078"/>
                </a:lnTo>
                <a:lnTo>
                  <a:pt x="307312" y="7356"/>
                </a:lnTo>
                <a:lnTo>
                  <a:pt x="298073" y="3269"/>
                </a:lnTo>
                <a:lnTo>
                  <a:pt x="287754" y="817"/>
                </a:lnTo>
                <a:lnTo>
                  <a:pt x="276354" y="0"/>
                </a:lnTo>
                <a:close/>
              </a:path>
              <a:path extrusionOk="0" h="184150" w="619760">
                <a:moveTo>
                  <a:pt x="325831" y="95756"/>
                </a:moveTo>
                <a:lnTo>
                  <a:pt x="275338" y="95756"/>
                </a:lnTo>
                <a:lnTo>
                  <a:pt x="282577" y="96304"/>
                </a:lnTo>
                <a:lnTo>
                  <a:pt x="289054" y="97948"/>
                </a:lnTo>
                <a:lnTo>
                  <a:pt x="308865" y="138174"/>
                </a:lnTo>
                <a:lnTo>
                  <a:pt x="305989" y="146091"/>
                </a:lnTo>
                <a:lnTo>
                  <a:pt x="294473" y="157438"/>
                </a:lnTo>
                <a:lnTo>
                  <a:pt x="286513" y="160275"/>
                </a:lnTo>
                <a:lnTo>
                  <a:pt x="327630" y="160275"/>
                </a:lnTo>
                <a:lnTo>
                  <a:pt x="328362" y="159472"/>
                </a:lnTo>
                <a:lnTo>
                  <a:pt x="333759" y="149954"/>
                </a:lnTo>
                <a:lnTo>
                  <a:pt x="336997" y="139215"/>
                </a:lnTo>
                <a:lnTo>
                  <a:pt x="338076" y="127252"/>
                </a:lnTo>
                <a:lnTo>
                  <a:pt x="337568" y="119173"/>
                </a:lnTo>
                <a:lnTo>
                  <a:pt x="336045" y="111949"/>
                </a:lnTo>
                <a:lnTo>
                  <a:pt x="333506" y="105583"/>
                </a:lnTo>
                <a:lnTo>
                  <a:pt x="329951" y="100075"/>
                </a:lnTo>
                <a:lnTo>
                  <a:pt x="325831" y="95756"/>
                </a:lnTo>
                <a:close/>
              </a:path>
              <a:path extrusionOk="0" h="184150" w="619760">
                <a:moveTo>
                  <a:pt x="324124" y="23366"/>
                </a:moveTo>
                <a:lnTo>
                  <a:pt x="284568" y="23366"/>
                </a:lnTo>
                <a:lnTo>
                  <a:pt x="291297" y="25695"/>
                </a:lnTo>
                <a:lnTo>
                  <a:pt x="301288" y="35010"/>
                </a:lnTo>
                <a:lnTo>
                  <a:pt x="303786" y="41230"/>
                </a:lnTo>
                <a:lnTo>
                  <a:pt x="303786" y="56981"/>
                </a:lnTo>
                <a:lnTo>
                  <a:pt x="301247" y="63287"/>
                </a:lnTo>
                <a:lnTo>
                  <a:pt x="291085" y="72600"/>
                </a:lnTo>
                <a:lnTo>
                  <a:pt x="284313" y="74929"/>
                </a:lnTo>
                <a:lnTo>
                  <a:pt x="319393" y="74929"/>
                </a:lnTo>
                <a:lnTo>
                  <a:pt x="324424" y="69533"/>
                </a:lnTo>
                <a:lnTo>
                  <a:pt x="329139" y="59040"/>
                </a:lnTo>
                <a:lnTo>
                  <a:pt x="330710" y="46483"/>
                </a:lnTo>
                <a:lnTo>
                  <a:pt x="329758" y="36775"/>
                </a:lnTo>
                <a:lnTo>
                  <a:pt x="326900" y="27971"/>
                </a:lnTo>
                <a:lnTo>
                  <a:pt x="324124" y="23366"/>
                </a:lnTo>
                <a:close/>
              </a:path>
              <a:path extrusionOk="0" h="184150" w="619760">
                <a:moveTo>
                  <a:pt x="416307" y="759"/>
                </a:moveTo>
                <a:lnTo>
                  <a:pt x="379494" y="13905"/>
                </a:lnTo>
                <a:lnTo>
                  <a:pt x="359222" y="52895"/>
                </a:lnTo>
                <a:lnTo>
                  <a:pt x="355348" y="92454"/>
                </a:lnTo>
                <a:lnTo>
                  <a:pt x="359222" y="132350"/>
                </a:lnTo>
                <a:lnTo>
                  <a:pt x="370843" y="160846"/>
                </a:lnTo>
                <a:lnTo>
                  <a:pt x="390211" y="177944"/>
                </a:lnTo>
                <a:lnTo>
                  <a:pt x="417327" y="183643"/>
                </a:lnTo>
                <a:lnTo>
                  <a:pt x="431407" y="182198"/>
                </a:lnTo>
                <a:lnTo>
                  <a:pt x="443678" y="177864"/>
                </a:lnTo>
                <a:lnTo>
                  <a:pt x="454139" y="170640"/>
                </a:lnTo>
                <a:lnTo>
                  <a:pt x="462790" y="160526"/>
                </a:lnTo>
                <a:lnTo>
                  <a:pt x="463324" y="159512"/>
                </a:lnTo>
                <a:lnTo>
                  <a:pt x="417070" y="159512"/>
                </a:lnTo>
                <a:lnTo>
                  <a:pt x="409142" y="158543"/>
                </a:lnTo>
                <a:lnTo>
                  <a:pt x="386495" y="123824"/>
                </a:lnTo>
                <a:lnTo>
                  <a:pt x="384654" y="97365"/>
                </a:lnTo>
                <a:lnTo>
                  <a:pt x="384656" y="82759"/>
                </a:lnTo>
                <a:lnTo>
                  <a:pt x="390232" y="44913"/>
                </a:lnTo>
                <a:lnTo>
                  <a:pt x="411483" y="25146"/>
                </a:lnTo>
                <a:lnTo>
                  <a:pt x="463330" y="25146"/>
                </a:lnTo>
                <a:lnTo>
                  <a:pt x="462792" y="23811"/>
                </a:lnTo>
                <a:lnTo>
                  <a:pt x="443424" y="6522"/>
                </a:lnTo>
                <a:lnTo>
                  <a:pt x="416307" y="759"/>
                </a:lnTo>
                <a:close/>
              </a:path>
              <a:path extrusionOk="0" h="184150" w="619760">
                <a:moveTo>
                  <a:pt x="463330" y="25146"/>
                </a:moveTo>
                <a:lnTo>
                  <a:pt x="421812" y="25146"/>
                </a:lnTo>
                <a:lnTo>
                  <a:pt x="426384" y="26203"/>
                </a:lnTo>
                <a:lnTo>
                  <a:pt x="434174" y="30438"/>
                </a:lnTo>
                <a:lnTo>
                  <a:pt x="448567" y="71754"/>
                </a:lnTo>
                <a:lnTo>
                  <a:pt x="449031" y="82759"/>
                </a:lnTo>
                <a:lnTo>
                  <a:pt x="449031" y="100965"/>
                </a:lnTo>
                <a:lnTo>
                  <a:pt x="441457" y="144442"/>
                </a:lnTo>
                <a:lnTo>
                  <a:pt x="421473" y="159512"/>
                </a:lnTo>
                <a:lnTo>
                  <a:pt x="463324" y="159512"/>
                </a:lnTo>
                <a:lnTo>
                  <a:pt x="477317" y="113855"/>
                </a:lnTo>
                <a:lnTo>
                  <a:pt x="478237" y="92454"/>
                </a:lnTo>
                <a:lnTo>
                  <a:pt x="474412" y="52624"/>
                </a:lnTo>
                <a:lnTo>
                  <a:pt x="463330" y="25146"/>
                </a:lnTo>
                <a:close/>
              </a:path>
              <a:path extrusionOk="0" h="184150" w="619760">
                <a:moveTo>
                  <a:pt x="557532" y="759"/>
                </a:moveTo>
                <a:lnTo>
                  <a:pt x="520719" y="13905"/>
                </a:lnTo>
                <a:lnTo>
                  <a:pt x="500447" y="52895"/>
                </a:lnTo>
                <a:lnTo>
                  <a:pt x="496573" y="92454"/>
                </a:lnTo>
                <a:lnTo>
                  <a:pt x="500447" y="132350"/>
                </a:lnTo>
                <a:lnTo>
                  <a:pt x="512068" y="160846"/>
                </a:lnTo>
                <a:lnTo>
                  <a:pt x="531436" y="177944"/>
                </a:lnTo>
                <a:lnTo>
                  <a:pt x="558551" y="183643"/>
                </a:lnTo>
                <a:lnTo>
                  <a:pt x="572631" y="182198"/>
                </a:lnTo>
                <a:lnTo>
                  <a:pt x="584902" y="177864"/>
                </a:lnTo>
                <a:lnTo>
                  <a:pt x="595364" y="170640"/>
                </a:lnTo>
                <a:lnTo>
                  <a:pt x="604015" y="160526"/>
                </a:lnTo>
                <a:lnTo>
                  <a:pt x="604549" y="159512"/>
                </a:lnTo>
                <a:lnTo>
                  <a:pt x="558295" y="159512"/>
                </a:lnTo>
                <a:lnTo>
                  <a:pt x="550367" y="158543"/>
                </a:lnTo>
                <a:lnTo>
                  <a:pt x="527720" y="123824"/>
                </a:lnTo>
                <a:lnTo>
                  <a:pt x="525878" y="97365"/>
                </a:lnTo>
                <a:lnTo>
                  <a:pt x="525880" y="82759"/>
                </a:lnTo>
                <a:lnTo>
                  <a:pt x="531456" y="44913"/>
                </a:lnTo>
                <a:lnTo>
                  <a:pt x="552707" y="25146"/>
                </a:lnTo>
                <a:lnTo>
                  <a:pt x="604554" y="25146"/>
                </a:lnTo>
                <a:lnTo>
                  <a:pt x="604016" y="23811"/>
                </a:lnTo>
                <a:lnTo>
                  <a:pt x="584648" y="6522"/>
                </a:lnTo>
                <a:lnTo>
                  <a:pt x="557532" y="759"/>
                </a:lnTo>
                <a:close/>
              </a:path>
              <a:path extrusionOk="0" h="184150" w="619760">
                <a:moveTo>
                  <a:pt x="604554" y="25146"/>
                </a:moveTo>
                <a:lnTo>
                  <a:pt x="563036" y="25146"/>
                </a:lnTo>
                <a:lnTo>
                  <a:pt x="567608" y="26203"/>
                </a:lnTo>
                <a:lnTo>
                  <a:pt x="575398" y="30438"/>
                </a:lnTo>
                <a:lnTo>
                  <a:pt x="589791" y="71754"/>
                </a:lnTo>
                <a:lnTo>
                  <a:pt x="590256" y="82759"/>
                </a:lnTo>
                <a:lnTo>
                  <a:pt x="590256" y="100965"/>
                </a:lnTo>
                <a:lnTo>
                  <a:pt x="582682" y="144442"/>
                </a:lnTo>
                <a:lnTo>
                  <a:pt x="562698" y="159512"/>
                </a:lnTo>
                <a:lnTo>
                  <a:pt x="604549" y="159512"/>
                </a:lnTo>
                <a:lnTo>
                  <a:pt x="618541" y="113855"/>
                </a:lnTo>
                <a:lnTo>
                  <a:pt x="619461" y="92454"/>
                </a:lnTo>
                <a:lnTo>
                  <a:pt x="615636" y="52624"/>
                </a:lnTo>
                <a:lnTo>
                  <a:pt x="604554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79" name="Google Shape;479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41245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39595" y="2634082"/>
            <a:ext cx="216410" cy="17881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2"/>
          <p:cNvSpPr/>
          <p:nvPr/>
        </p:nvSpPr>
        <p:spPr>
          <a:xfrm>
            <a:off x="2505974" y="2992150"/>
            <a:ext cx="871855" cy="80010"/>
          </a:xfrm>
          <a:custGeom>
            <a:rect b="b" l="l" r="r" t="t"/>
            <a:pathLst>
              <a:path extrusionOk="0" h="80010" w="871854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2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4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9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6" y="37757"/>
                </a:lnTo>
                <a:lnTo>
                  <a:pt x="38746" y="46291"/>
                </a:lnTo>
                <a:lnTo>
                  <a:pt x="37641" y="48445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8"/>
                </a:lnTo>
                <a:lnTo>
                  <a:pt x="51779" y="39128"/>
                </a:lnTo>
                <a:lnTo>
                  <a:pt x="50652" y="35794"/>
                </a:lnTo>
                <a:lnTo>
                  <a:pt x="46155" y="30840"/>
                </a:lnTo>
                <a:lnTo>
                  <a:pt x="43470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4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800"/>
                </a:lnTo>
                <a:lnTo>
                  <a:pt x="3964" y="10657"/>
                </a:lnTo>
                <a:lnTo>
                  <a:pt x="1713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4">
                <a:moveTo>
                  <a:pt x="111258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1"/>
                </a:lnTo>
                <a:lnTo>
                  <a:pt x="61567" y="54389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2" y="47052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1"/>
                </a:lnTo>
                <a:lnTo>
                  <a:pt x="97650" y="32212"/>
                </a:lnTo>
                <a:lnTo>
                  <a:pt x="98792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4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4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5"/>
                </a:lnTo>
                <a:lnTo>
                  <a:pt x="94028" y="51473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1"/>
                </a:lnTo>
                <a:lnTo>
                  <a:pt x="112355" y="31203"/>
                </a:lnTo>
                <a:close/>
              </a:path>
              <a:path extrusionOk="0" h="80010" w="871854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4">
                <a:moveTo>
                  <a:pt x="95515" y="0"/>
                </a:moveTo>
                <a:lnTo>
                  <a:pt x="88124" y="0"/>
                </a:lnTo>
                <a:lnTo>
                  <a:pt x="77593" y="1250"/>
                </a:lnTo>
                <a:lnTo>
                  <a:pt x="69778" y="5000"/>
                </a:lnTo>
                <a:lnTo>
                  <a:pt x="64677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9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4">
                <a:moveTo>
                  <a:pt x="167676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4">
                <a:moveTo>
                  <a:pt x="221443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71" y="23468"/>
                </a:lnTo>
                <a:lnTo>
                  <a:pt x="194310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1"/>
                </a:lnTo>
                <a:lnTo>
                  <a:pt x="171752" y="54389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2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1"/>
                </a:lnTo>
                <a:lnTo>
                  <a:pt x="207835" y="32212"/>
                </a:lnTo>
                <a:lnTo>
                  <a:pt x="208977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4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4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5"/>
                </a:lnTo>
                <a:lnTo>
                  <a:pt x="204213" y="51473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59" y="50101"/>
                </a:lnTo>
                <a:lnTo>
                  <a:pt x="222540" y="31203"/>
                </a:lnTo>
                <a:close/>
              </a:path>
              <a:path extrusionOk="0" h="80010" w="871854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4">
                <a:moveTo>
                  <a:pt x="205700" y="0"/>
                </a:moveTo>
                <a:lnTo>
                  <a:pt x="198309" y="0"/>
                </a:lnTo>
                <a:lnTo>
                  <a:pt x="187779" y="1250"/>
                </a:lnTo>
                <a:lnTo>
                  <a:pt x="179963" y="5000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9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4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6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1" y="50749"/>
                </a:lnTo>
                <a:close/>
              </a:path>
              <a:path extrusionOk="0" h="80010" w="871854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4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3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4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1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4">
                <a:moveTo>
                  <a:pt x="349981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5"/>
                </a:lnTo>
                <a:lnTo>
                  <a:pt x="351014" y="36079"/>
                </a:lnTo>
                <a:lnTo>
                  <a:pt x="349981" y="33375"/>
                </a:lnTo>
                <a:close/>
              </a:path>
              <a:path extrusionOk="0" h="80010" w="871854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4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4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4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80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1"/>
                </a:lnTo>
                <a:lnTo>
                  <a:pt x="425617" y="54389"/>
                </a:lnTo>
                <a:lnTo>
                  <a:pt x="432781" y="60713"/>
                </a:lnTo>
                <a:lnTo>
                  <a:pt x="437620" y="62293"/>
                </a:lnTo>
                <a:lnTo>
                  <a:pt x="452555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8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2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8" y="33051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4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4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5"/>
                </a:lnTo>
                <a:lnTo>
                  <a:pt x="458078" y="51473"/>
                </a:lnTo>
                <a:lnTo>
                  <a:pt x="453622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4" y="50101"/>
                </a:lnTo>
                <a:lnTo>
                  <a:pt x="476406" y="31203"/>
                </a:lnTo>
                <a:close/>
              </a:path>
              <a:path extrusionOk="0" h="80010" w="871854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4">
                <a:moveTo>
                  <a:pt x="459566" y="0"/>
                </a:moveTo>
                <a:lnTo>
                  <a:pt x="452174" y="0"/>
                </a:lnTo>
                <a:lnTo>
                  <a:pt x="441643" y="1250"/>
                </a:lnTo>
                <a:lnTo>
                  <a:pt x="433828" y="5000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9"/>
                </a:lnTo>
                <a:lnTo>
                  <a:pt x="465451" y="1446"/>
                </a:lnTo>
                <a:lnTo>
                  <a:pt x="459566" y="0"/>
                </a:lnTo>
                <a:close/>
              </a:path>
              <a:path extrusionOk="0" h="80010" w="871854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4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4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7" y="51605"/>
                </a:lnTo>
                <a:lnTo>
                  <a:pt x="606276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4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4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3"/>
                </a:lnTo>
                <a:lnTo>
                  <a:pt x="592348" y="51320"/>
                </a:lnTo>
                <a:lnTo>
                  <a:pt x="606276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4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7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7"/>
                </a:lnTo>
                <a:lnTo>
                  <a:pt x="703934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4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1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2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4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4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4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4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5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1"/>
                </a:lnTo>
                <a:lnTo>
                  <a:pt x="814816" y="54389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2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1"/>
                </a:lnTo>
                <a:lnTo>
                  <a:pt x="850900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4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4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5"/>
                </a:lnTo>
                <a:lnTo>
                  <a:pt x="847277" y="51473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4" y="50101"/>
                </a:lnTo>
                <a:lnTo>
                  <a:pt x="865605" y="31203"/>
                </a:lnTo>
                <a:close/>
              </a:path>
              <a:path extrusionOk="0" h="80010" w="871854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4">
                <a:moveTo>
                  <a:pt x="848765" y="0"/>
                </a:moveTo>
                <a:lnTo>
                  <a:pt x="841373" y="0"/>
                </a:lnTo>
                <a:lnTo>
                  <a:pt x="830843" y="1250"/>
                </a:lnTo>
                <a:lnTo>
                  <a:pt x="823027" y="5000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8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9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82" name="Google Shape;482;p22"/>
          <p:cNvSpPr/>
          <p:nvPr/>
        </p:nvSpPr>
        <p:spPr>
          <a:xfrm>
            <a:off x="2777040" y="3131851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5" y="26744"/>
                </a:lnTo>
                <a:lnTo>
                  <a:pt x="38862" y="26744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5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5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4"/>
                </a:lnTo>
                <a:lnTo>
                  <a:pt x="51777" y="26744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4"/>
                </a:lnTo>
                <a:lnTo>
                  <a:pt x="65815" y="26744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6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2" y="51131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4"/>
                </a:moveTo>
                <a:lnTo>
                  <a:pt x="175568" y="12114"/>
                </a:lnTo>
                <a:lnTo>
                  <a:pt x="175568" y="60807"/>
                </a:lnTo>
                <a:lnTo>
                  <a:pt x="188600" y="60807"/>
                </a:lnTo>
                <a:lnTo>
                  <a:pt x="188600" y="12114"/>
                </a:lnTo>
                <a:close/>
              </a:path>
              <a:path extrusionOk="0" h="62864" w="329564">
                <a:moveTo>
                  <a:pt x="260496" y="12114"/>
                </a:moveTo>
                <a:lnTo>
                  <a:pt x="247467" y="12114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4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5"/>
                </a:lnTo>
                <a:lnTo>
                  <a:pt x="229406" y="12114"/>
                </a:lnTo>
                <a:lnTo>
                  <a:pt x="260496" y="12114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38" y="1828"/>
                </a:lnTo>
                <a:lnTo>
                  <a:pt x="156138" y="12114"/>
                </a:lnTo>
                <a:lnTo>
                  <a:pt x="208029" y="12114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1"/>
                </a:lnTo>
                <a:lnTo>
                  <a:pt x="310219" y="22630"/>
                </a:lnTo>
                <a:lnTo>
                  <a:pt x="309606" y="23468"/>
                </a:lnTo>
                <a:lnTo>
                  <a:pt x="295245" y="26287"/>
                </a:lnTo>
                <a:lnTo>
                  <a:pt x="293893" y="26460"/>
                </a:lnTo>
                <a:lnTo>
                  <a:pt x="292596" y="26690"/>
                </a:lnTo>
                <a:lnTo>
                  <a:pt x="287319" y="27508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5" y="55205"/>
                </a:lnTo>
                <a:lnTo>
                  <a:pt x="329535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2" y="47052"/>
                </a:lnTo>
                <a:lnTo>
                  <a:pt x="284272" y="42710"/>
                </a:lnTo>
                <a:lnTo>
                  <a:pt x="305131" y="33318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5" y="55205"/>
                </a:moveTo>
                <a:lnTo>
                  <a:pt x="311475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5" y="61037"/>
                </a:lnTo>
                <a:lnTo>
                  <a:pt x="329535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4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5" y="53035"/>
                </a:lnTo>
                <a:lnTo>
                  <a:pt x="329535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5" y="51890"/>
                </a:moveTo>
                <a:lnTo>
                  <a:pt x="328467" y="52045"/>
                </a:lnTo>
                <a:lnTo>
                  <a:pt x="327477" y="52120"/>
                </a:lnTo>
                <a:lnTo>
                  <a:pt x="329535" y="52120"/>
                </a:lnTo>
                <a:lnTo>
                  <a:pt x="329535" y="51890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6"/>
                </a:lnTo>
                <a:lnTo>
                  <a:pt x="291509" y="10285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4" y="7240"/>
                </a:lnTo>
                <a:lnTo>
                  <a:pt x="312522" y="1447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83" name="Google Shape;483;p22"/>
          <p:cNvSpPr/>
          <p:nvPr/>
        </p:nvSpPr>
        <p:spPr>
          <a:xfrm>
            <a:off x="3938029" y="2977594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79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18" y="33020"/>
                </a:lnTo>
                <a:lnTo>
                  <a:pt x="19418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79" y="33020"/>
                </a:lnTo>
                <a:lnTo>
                  <a:pt x="51879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05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888" y="58864"/>
                </a:lnTo>
                <a:lnTo>
                  <a:pt x="99453" y="63944"/>
                </a:lnTo>
                <a:lnTo>
                  <a:pt x="93586" y="71488"/>
                </a:lnTo>
                <a:lnTo>
                  <a:pt x="89573" y="73367"/>
                </a:lnTo>
                <a:lnTo>
                  <a:pt x="79209" y="73367"/>
                </a:lnTo>
                <a:lnTo>
                  <a:pt x="75069" y="71488"/>
                </a:lnTo>
                <a:lnTo>
                  <a:pt x="69151" y="64033"/>
                </a:lnTo>
                <a:lnTo>
                  <a:pt x="67665" y="58864"/>
                </a:lnTo>
                <a:lnTo>
                  <a:pt x="67691" y="45643"/>
                </a:lnTo>
                <a:lnTo>
                  <a:pt x="69151" y="40652"/>
                </a:lnTo>
                <a:lnTo>
                  <a:pt x="75095" y="33185"/>
                </a:lnTo>
                <a:lnTo>
                  <a:pt x="79171" y="31305"/>
                </a:lnTo>
                <a:lnTo>
                  <a:pt x="89535" y="31305"/>
                </a:lnTo>
                <a:lnTo>
                  <a:pt x="93599" y="33185"/>
                </a:lnTo>
                <a:lnTo>
                  <a:pt x="99453" y="40551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35" y="23850"/>
                </a:lnTo>
                <a:lnTo>
                  <a:pt x="57238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25" y="80733"/>
                </a:lnTo>
                <a:lnTo>
                  <a:pt x="107734" y="73367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01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59" y="70967"/>
                </a:lnTo>
                <a:lnTo>
                  <a:pt x="139192" y="63652"/>
                </a:lnTo>
                <a:lnTo>
                  <a:pt x="137744" y="58712"/>
                </a:lnTo>
                <a:lnTo>
                  <a:pt x="137731" y="45745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48" y="40970"/>
                </a:lnTo>
                <a:lnTo>
                  <a:pt x="170332" y="45745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43"/>
                </a:lnTo>
                <a:lnTo>
                  <a:pt x="138188" y="103543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53" y="80403"/>
                </a:lnTo>
                <a:lnTo>
                  <a:pt x="177152" y="73952"/>
                </a:lnTo>
                <a:lnTo>
                  <a:pt x="178117" y="72796"/>
                </a:lnTo>
                <a:lnTo>
                  <a:pt x="181178" y="69202"/>
                </a:lnTo>
                <a:lnTo>
                  <a:pt x="183565" y="61747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64" y="149745"/>
                </a:moveTo>
                <a:lnTo>
                  <a:pt x="169672" y="149745"/>
                </a:lnTo>
                <a:lnTo>
                  <a:pt x="169672" y="208724"/>
                </a:lnTo>
                <a:lnTo>
                  <a:pt x="182702" y="208724"/>
                </a:lnTo>
                <a:lnTo>
                  <a:pt x="182702" y="160020"/>
                </a:lnTo>
                <a:lnTo>
                  <a:pt x="208534" y="160020"/>
                </a:lnTo>
                <a:lnTo>
                  <a:pt x="208534" y="208724"/>
                </a:lnTo>
                <a:lnTo>
                  <a:pt x="221564" y="208724"/>
                </a:lnTo>
                <a:lnTo>
                  <a:pt x="221564" y="160020"/>
                </a:lnTo>
                <a:lnTo>
                  <a:pt x="221564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01" y="169938"/>
                </a:moveTo>
                <a:lnTo>
                  <a:pt x="291363" y="162306"/>
                </a:lnTo>
                <a:lnTo>
                  <a:pt x="288150" y="158546"/>
                </a:lnTo>
                <a:lnTo>
                  <a:pt x="287375" y="157632"/>
                </a:lnTo>
                <a:lnTo>
                  <a:pt x="281609" y="150876"/>
                </a:lnTo>
                <a:lnTo>
                  <a:pt x="280657" y="150469"/>
                </a:lnTo>
                <a:lnTo>
                  <a:pt x="280657" y="185712"/>
                </a:lnTo>
                <a:lnTo>
                  <a:pt x="279209" y="190652"/>
                </a:lnTo>
                <a:lnTo>
                  <a:pt x="273418" y="197967"/>
                </a:lnTo>
                <a:lnTo>
                  <a:pt x="269494" y="199796"/>
                </a:lnTo>
                <a:lnTo>
                  <a:pt x="259359" y="199796"/>
                </a:lnTo>
                <a:lnTo>
                  <a:pt x="255308" y="197967"/>
                </a:lnTo>
                <a:lnTo>
                  <a:pt x="249440" y="190652"/>
                </a:lnTo>
                <a:lnTo>
                  <a:pt x="247992" y="185712"/>
                </a:lnTo>
                <a:lnTo>
                  <a:pt x="247967" y="172758"/>
                </a:lnTo>
                <a:lnTo>
                  <a:pt x="249415" y="167690"/>
                </a:lnTo>
                <a:lnTo>
                  <a:pt x="255206" y="160375"/>
                </a:lnTo>
                <a:lnTo>
                  <a:pt x="259207" y="158546"/>
                </a:lnTo>
                <a:lnTo>
                  <a:pt x="269341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68" y="172758"/>
                </a:lnTo>
                <a:lnTo>
                  <a:pt x="280657" y="185712"/>
                </a:lnTo>
                <a:lnTo>
                  <a:pt x="280657" y="150469"/>
                </a:lnTo>
                <a:lnTo>
                  <a:pt x="275094" y="148031"/>
                </a:lnTo>
                <a:lnTo>
                  <a:pt x="258102" y="148031"/>
                </a:lnTo>
                <a:lnTo>
                  <a:pt x="251701" y="151231"/>
                </a:lnTo>
                <a:lnTo>
                  <a:pt x="247738" y="157632"/>
                </a:lnTo>
                <a:lnTo>
                  <a:pt x="247738" y="149745"/>
                </a:lnTo>
                <a:lnTo>
                  <a:pt x="235508" y="149745"/>
                </a:lnTo>
                <a:lnTo>
                  <a:pt x="235508" y="230555"/>
                </a:lnTo>
                <a:lnTo>
                  <a:pt x="248424" y="230555"/>
                </a:lnTo>
                <a:lnTo>
                  <a:pt x="248424" y="200952"/>
                </a:lnTo>
                <a:lnTo>
                  <a:pt x="252844" y="207111"/>
                </a:lnTo>
                <a:lnTo>
                  <a:pt x="259245" y="210210"/>
                </a:lnTo>
                <a:lnTo>
                  <a:pt x="275551" y="210210"/>
                </a:lnTo>
                <a:lnTo>
                  <a:pt x="281901" y="207403"/>
                </a:lnTo>
                <a:lnTo>
                  <a:pt x="287388" y="200952"/>
                </a:lnTo>
                <a:lnTo>
                  <a:pt x="288366" y="199796"/>
                </a:lnTo>
                <a:lnTo>
                  <a:pt x="291426" y="196202"/>
                </a:lnTo>
                <a:lnTo>
                  <a:pt x="293801" y="188760"/>
                </a:lnTo>
                <a:lnTo>
                  <a:pt x="293801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05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40" y="58864"/>
                </a:lnTo>
                <a:lnTo>
                  <a:pt x="283705" y="63944"/>
                </a:lnTo>
                <a:lnTo>
                  <a:pt x="277837" y="71488"/>
                </a:lnTo>
                <a:lnTo>
                  <a:pt x="273824" y="73367"/>
                </a:lnTo>
                <a:lnTo>
                  <a:pt x="263461" y="73367"/>
                </a:lnTo>
                <a:lnTo>
                  <a:pt x="259321" y="71488"/>
                </a:lnTo>
                <a:lnTo>
                  <a:pt x="253403" y="64033"/>
                </a:lnTo>
                <a:lnTo>
                  <a:pt x="251917" y="58864"/>
                </a:lnTo>
                <a:lnTo>
                  <a:pt x="251942" y="45643"/>
                </a:lnTo>
                <a:lnTo>
                  <a:pt x="253403" y="40652"/>
                </a:lnTo>
                <a:lnTo>
                  <a:pt x="259346" y="33185"/>
                </a:lnTo>
                <a:lnTo>
                  <a:pt x="263423" y="31305"/>
                </a:lnTo>
                <a:lnTo>
                  <a:pt x="273786" y="31305"/>
                </a:lnTo>
                <a:lnTo>
                  <a:pt x="277850" y="33185"/>
                </a:lnTo>
                <a:lnTo>
                  <a:pt x="283705" y="40551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87" y="23850"/>
                </a:lnTo>
                <a:lnTo>
                  <a:pt x="241490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76" y="80733"/>
                </a:lnTo>
                <a:lnTo>
                  <a:pt x="291985" y="73367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09" y="149745"/>
                </a:moveTo>
                <a:lnTo>
                  <a:pt x="340550" y="149745"/>
                </a:lnTo>
                <a:lnTo>
                  <a:pt x="318490" y="192722"/>
                </a:lnTo>
                <a:lnTo>
                  <a:pt x="318147" y="192722"/>
                </a:lnTo>
                <a:lnTo>
                  <a:pt x="318147" y="149745"/>
                </a:lnTo>
                <a:lnTo>
                  <a:pt x="305117" y="149745"/>
                </a:lnTo>
                <a:lnTo>
                  <a:pt x="305117" y="208724"/>
                </a:lnTo>
                <a:lnTo>
                  <a:pt x="321576" y="208724"/>
                </a:lnTo>
                <a:lnTo>
                  <a:pt x="329793" y="192722"/>
                </a:lnTo>
                <a:lnTo>
                  <a:pt x="343636" y="165747"/>
                </a:lnTo>
                <a:lnTo>
                  <a:pt x="343979" y="165747"/>
                </a:lnTo>
                <a:lnTo>
                  <a:pt x="343979" y="208724"/>
                </a:lnTo>
                <a:lnTo>
                  <a:pt x="357009" y="208724"/>
                </a:lnTo>
                <a:lnTo>
                  <a:pt x="357009" y="165747"/>
                </a:lnTo>
                <a:lnTo>
                  <a:pt x="357009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49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593"/>
                </a:lnTo>
                <a:lnTo>
                  <a:pt x="353796" y="48221"/>
                </a:lnTo>
                <a:lnTo>
                  <a:pt x="355930" y="46596"/>
                </a:lnTo>
                <a:lnTo>
                  <a:pt x="356222" y="46177"/>
                </a:lnTo>
                <a:lnTo>
                  <a:pt x="358673" y="42786"/>
                </a:lnTo>
                <a:lnTo>
                  <a:pt x="359359" y="40259"/>
                </a:lnTo>
                <a:lnTo>
                  <a:pt x="359359" y="32562"/>
                </a:lnTo>
                <a:lnTo>
                  <a:pt x="357809" y="29019"/>
                </a:lnTo>
                <a:lnTo>
                  <a:pt x="351637" y="23990"/>
                </a:lnTo>
                <a:lnTo>
                  <a:pt x="349072" y="23253"/>
                </a:lnTo>
                <a:lnTo>
                  <a:pt x="349072" y="61290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70"/>
                </a:lnTo>
                <a:lnTo>
                  <a:pt x="349072" y="61290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52" y="80276"/>
                </a:lnTo>
                <a:lnTo>
                  <a:pt x="360095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05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71" y="58864"/>
                </a:lnTo>
                <a:lnTo>
                  <a:pt x="415036" y="63944"/>
                </a:lnTo>
                <a:lnTo>
                  <a:pt x="409168" y="71488"/>
                </a:lnTo>
                <a:lnTo>
                  <a:pt x="405155" y="73367"/>
                </a:lnTo>
                <a:lnTo>
                  <a:pt x="394792" y="73367"/>
                </a:lnTo>
                <a:lnTo>
                  <a:pt x="390652" y="71488"/>
                </a:lnTo>
                <a:lnTo>
                  <a:pt x="384733" y="64033"/>
                </a:lnTo>
                <a:lnTo>
                  <a:pt x="383247" y="58864"/>
                </a:lnTo>
                <a:lnTo>
                  <a:pt x="383273" y="45643"/>
                </a:lnTo>
                <a:lnTo>
                  <a:pt x="384733" y="40652"/>
                </a:lnTo>
                <a:lnTo>
                  <a:pt x="390677" y="33185"/>
                </a:lnTo>
                <a:lnTo>
                  <a:pt x="394754" y="31305"/>
                </a:lnTo>
                <a:lnTo>
                  <a:pt x="405117" y="31305"/>
                </a:lnTo>
                <a:lnTo>
                  <a:pt x="409181" y="33185"/>
                </a:lnTo>
                <a:lnTo>
                  <a:pt x="415036" y="40551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17" y="23850"/>
                </a:lnTo>
                <a:lnTo>
                  <a:pt x="372821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07" y="80733"/>
                </a:lnTo>
                <a:lnTo>
                  <a:pt x="423316" y="73367"/>
                </a:lnTo>
                <a:lnTo>
                  <a:pt x="426999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591" y="149745"/>
                </a:moveTo>
                <a:lnTo>
                  <a:pt x="420446" y="149745"/>
                </a:lnTo>
                <a:lnTo>
                  <a:pt x="404558" y="196596"/>
                </a:lnTo>
                <a:lnTo>
                  <a:pt x="404329" y="196596"/>
                </a:lnTo>
                <a:lnTo>
                  <a:pt x="394817" y="169519"/>
                </a:lnTo>
                <a:lnTo>
                  <a:pt x="387870" y="149745"/>
                </a:lnTo>
                <a:lnTo>
                  <a:pt x="370725" y="149745"/>
                </a:lnTo>
                <a:lnTo>
                  <a:pt x="370725" y="208724"/>
                </a:lnTo>
                <a:lnTo>
                  <a:pt x="383298" y="208724"/>
                </a:lnTo>
                <a:lnTo>
                  <a:pt x="383298" y="169519"/>
                </a:lnTo>
                <a:lnTo>
                  <a:pt x="383527" y="169519"/>
                </a:lnTo>
                <a:lnTo>
                  <a:pt x="397586" y="208724"/>
                </a:lnTo>
                <a:lnTo>
                  <a:pt x="410730" y="208724"/>
                </a:lnTo>
                <a:lnTo>
                  <a:pt x="415086" y="196596"/>
                </a:lnTo>
                <a:lnTo>
                  <a:pt x="424789" y="169519"/>
                </a:lnTo>
                <a:lnTo>
                  <a:pt x="425018" y="169519"/>
                </a:lnTo>
                <a:lnTo>
                  <a:pt x="425018" y="208724"/>
                </a:lnTo>
                <a:lnTo>
                  <a:pt x="437591" y="208724"/>
                </a:lnTo>
                <a:lnTo>
                  <a:pt x="437591" y="169519"/>
                </a:lnTo>
                <a:lnTo>
                  <a:pt x="437591" y="149745"/>
                </a:lnTo>
                <a:close/>
              </a:path>
              <a:path extrusionOk="0" h="231139" w="923925">
                <a:moveTo>
                  <a:pt x="464566" y="149745"/>
                </a:moveTo>
                <a:lnTo>
                  <a:pt x="451535" y="149745"/>
                </a:lnTo>
                <a:lnTo>
                  <a:pt x="451535" y="208724"/>
                </a:lnTo>
                <a:lnTo>
                  <a:pt x="464566" y="208724"/>
                </a:lnTo>
                <a:lnTo>
                  <a:pt x="464566" y="149745"/>
                </a:lnTo>
                <a:close/>
              </a:path>
              <a:path extrusionOk="0" h="231139" w="923925">
                <a:moveTo>
                  <a:pt x="464566" y="127000"/>
                </a:moveTo>
                <a:lnTo>
                  <a:pt x="451535" y="127000"/>
                </a:lnTo>
                <a:lnTo>
                  <a:pt x="451535" y="139801"/>
                </a:lnTo>
                <a:lnTo>
                  <a:pt x="464566" y="139801"/>
                </a:lnTo>
                <a:lnTo>
                  <a:pt x="464566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05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13" y="58864"/>
                </a:lnTo>
                <a:lnTo>
                  <a:pt x="527278" y="63944"/>
                </a:lnTo>
                <a:lnTo>
                  <a:pt x="521411" y="71488"/>
                </a:lnTo>
                <a:lnTo>
                  <a:pt x="517398" y="73367"/>
                </a:lnTo>
                <a:lnTo>
                  <a:pt x="507034" y="73367"/>
                </a:lnTo>
                <a:lnTo>
                  <a:pt x="502894" y="71488"/>
                </a:lnTo>
                <a:lnTo>
                  <a:pt x="496976" y="64033"/>
                </a:lnTo>
                <a:lnTo>
                  <a:pt x="495490" y="58864"/>
                </a:lnTo>
                <a:lnTo>
                  <a:pt x="495515" y="45643"/>
                </a:lnTo>
                <a:lnTo>
                  <a:pt x="496976" y="40652"/>
                </a:lnTo>
                <a:lnTo>
                  <a:pt x="502920" y="33185"/>
                </a:lnTo>
                <a:lnTo>
                  <a:pt x="506996" y="31305"/>
                </a:lnTo>
                <a:lnTo>
                  <a:pt x="517359" y="31305"/>
                </a:lnTo>
                <a:lnTo>
                  <a:pt x="521423" y="33185"/>
                </a:lnTo>
                <a:lnTo>
                  <a:pt x="527278" y="40551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63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50" y="80733"/>
                </a:lnTo>
                <a:lnTo>
                  <a:pt x="535559" y="73367"/>
                </a:lnTo>
                <a:lnTo>
                  <a:pt x="539242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50" y="198424"/>
                </a:moveTo>
                <a:lnTo>
                  <a:pt x="558076" y="198424"/>
                </a:lnTo>
                <a:lnTo>
                  <a:pt x="558076" y="149745"/>
                </a:lnTo>
                <a:lnTo>
                  <a:pt x="545033" y="149745"/>
                </a:lnTo>
                <a:lnTo>
                  <a:pt x="545033" y="198424"/>
                </a:lnTo>
                <a:lnTo>
                  <a:pt x="524916" y="198424"/>
                </a:lnTo>
                <a:lnTo>
                  <a:pt x="524916" y="149745"/>
                </a:lnTo>
                <a:lnTo>
                  <a:pt x="511898" y="149745"/>
                </a:lnTo>
                <a:lnTo>
                  <a:pt x="511898" y="198424"/>
                </a:lnTo>
                <a:lnTo>
                  <a:pt x="491782" y="198424"/>
                </a:lnTo>
                <a:lnTo>
                  <a:pt x="491782" y="149745"/>
                </a:lnTo>
                <a:lnTo>
                  <a:pt x="478739" y="149745"/>
                </a:lnTo>
                <a:lnTo>
                  <a:pt x="478739" y="208724"/>
                </a:lnTo>
                <a:lnTo>
                  <a:pt x="553377" y="208724"/>
                </a:lnTo>
                <a:lnTo>
                  <a:pt x="553377" y="227469"/>
                </a:lnTo>
                <a:lnTo>
                  <a:pt x="565950" y="227469"/>
                </a:lnTo>
                <a:lnTo>
                  <a:pt x="565950" y="198424"/>
                </a:lnTo>
                <a:close/>
              </a:path>
              <a:path extrusionOk="0" h="231139" w="923925">
                <a:moveTo>
                  <a:pt x="627227" y="173736"/>
                </a:moveTo>
                <a:lnTo>
                  <a:pt x="614184" y="150787"/>
                </a:lnTo>
                <a:lnTo>
                  <a:pt x="614184" y="173736"/>
                </a:lnTo>
                <a:lnTo>
                  <a:pt x="583907" y="173736"/>
                </a:lnTo>
                <a:lnTo>
                  <a:pt x="584517" y="168567"/>
                </a:lnTo>
                <a:lnTo>
                  <a:pt x="586130" y="164592"/>
                </a:lnTo>
                <a:lnTo>
                  <a:pt x="591388" y="159105"/>
                </a:lnTo>
                <a:lnTo>
                  <a:pt x="594842" y="157734"/>
                </a:lnTo>
                <a:lnTo>
                  <a:pt x="603377" y="157734"/>
                </a:lnTo>
                <a:lnTo>
                  <a:pt x="606856" y="159169"/>
                </a:lnTo>
                <a:lnTo>
                  <a:pt x="612267" y="164884"/>
                </a:lnTo>
                <a:lnTo>
                  <a:pt x="613803" y="168795"/>
                </a:lnTo>
                <a:lnTo>
                  <a:pt x="614184" y="173736"/>
                </a:lnTo>
                <a:lnTo>
                  <a:pt x="614184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73" y="151041"/>
                </a:lnTo>
                <a:lnTo>
                  <a:pt x="573328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52" y="196278"/>
                </a:lnTo>
                <a:lnTo>
                  <a:pt x="583692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52" y="208876"/>
                </a:lnTo>
                <a:lnTo>
                  <a:pt x="621830" y="201714"/>
                </a:lnTo>
                <a:lnTo>
                  <a:pt x="622236" y="201066"/>
                </a:lnTo>
                <a:lnTo>
                  <a:pt x="624967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895" y="196773"/>
                </a:lnTo>
                <a:lnTo>
                  <a:pt x="606399" y="200202"/>
                </a:lnTo>
                <a:lnTo>
                  <a:pt x="603478" y="201066"/>
                </a:lnTo>
                <a:lnTo>
                  <a:pt x="594880" y="201066"/>
                </a:lnTo>
                <a:lnTo>
                  <a:pt x="590943" y="199440"/>
                </a:lnTo>
                <a:lnTo>
                  <a:pt x="585317" y="192963"/>
                </a:lnTo>
                <a:lnTo>
                  <a:pt x="583819" y="188366"/>
                </a:lnTo>
                <a:lnTo>
                  <a:pt x="583679" y="182422"/>
                </a:lnTo>
                <a:lnTo>
                  <a:pt x="627227" y="182422"/>
                </a:lnTo>
                <a:lnTo>
                  <a:pt x="627227" y="173736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34212" y="34645"/>
                </a:lnTo>
                <a:lnTo>
                  <a:pt x="631469" y="31089"/>
                </a:lnTo>
                <a:lnTo>
                  <a:pt x="628396" y="27076"/>
                </a:lnTo>
                <a:lnTo>
                  <a:pt x="625830" y="23749"/>
                </a:ln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23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78" y="33845"/>
                </a:lnTo>
                <a:lnTo>
                  <a:pt x="605917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66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61" y="24066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43"/>
                </a:lnTo>
                <a:lnTo>
                  <a:pt x="599732" y="103543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02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58" y="62420"/>
                </a:lnTo>
                <a:lnTo>
                  <a:pt x="636219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54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54" y="81724"/>
                </a:lnTo>
                <a:lnTo>
                  <a:pt x="660654" y="22745"/>
                </a:lnTo>
                <a:close/>
              </a:path>
              <a:path extrusionOk="0" h="231139" w="923925">
                <a:moveTo>
                  <a:pt x="660654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54" y="12801"/>
                </a:lnTo>
                <a:lnTo>
                  <a:pt x="660654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21"/>
                </a:lnTo>
                <a:lnTo>
                  <a:pt x="650201" y="172821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21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19" y="59436"/>
                </a:moveTo>
                <a:lnTo>
                  <a:pt x="715518" y="59436"/>
                </a:lnTo>
                <a:lnTo>
                  <a:pt x="714832" y="63766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16" y="72910"/>
                </a:lnTo>
                <a:lnTo>
                  <a:pt x="696277" y="72910"/>
                </a:lnTo>
                <a:lnTo>
                  <a:pt x="692416" y="71081"/>
                </a:lnTo>
                <a:lnTo>
                  <a:pt x="686854" y="63766"/>
                </a:lnTo>
                <a:lnTo>
                  <a:pt x="685457" y="58674"/>
                </a:lnTo>
                <a:lnTo>
                  <a:pt x="685457" y="45554"/>
                </a:lnTo>
                <a:lnTo>
                  <a:pt x="686904" y="40398"/>
                </a:lnTo>
                <a:lnTo>
                  <a:pt x="692696" y="32854"/>
                </a:lnTo>
                <a:lnTo>
                  <a:pt x="696658" y="30975"/>
                </a:lnTo>
                <a:lnTo>
                  <a:pt x="705192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84" y="38785"/>
                </a:lnTo>
                <a:lnTo>
                  <a:pt x="714946" y="42519"/>
                </a:lnTo>
                <a:lnTo>
                  <a:pt x="727862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17" y="20916"/>
                </a:lnTo>
                <a:lnTo>
                  <a:pt x="692581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198" y="43053"/>
                </a:lnTo>
                <a:lnTo>
                  <a:pt x="672198" y="61874"/>
                </a:lnTo>
                <a:lnTo>
                  <a:pt x="674827" y="69202"/>
                </a:lnTo>
                <a:lnTo>
                  <a:pt x="685342" y="80403"/>
                </a:lnTo>
                <a:lnTo>
                  <a:pt x="692391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10"/>
                </a:lnTo>
                <a:lnTo>
                  <a:pt x="724509" y="72440"/>
                </a:lnTo>
                <a:lnTo>
                  <a:pt x="727405" y="66675"/>
                </a:lnTo>
                <a:lnTo>
                  <a:pt x="728319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30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30" y="194640"/>
                </a:lnTo>
                <a:lnTo>
                  <a:pt x="737311" y="197764"/>
                </a:lnTo>
                <a:lnTo>
                  <a:pt x="735203" y="198551"/>
                </a:lnTo>
                <a:lnTo>
                  <a:pt x="715810" y="198551"/>
                </a:lnTo>
                <a:lnTo>
                  <a:pt x="715810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10" y="171119"/>
                </a:lnTo>
                <a:lnTo>
                  <a:pt x="715810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792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70" y="22745"/>
                </a:moveTo>
                <a:lnTo>
                  <a:pt x="777240" y="22745"/>
                </a:lnTo>
                <a:lnTo>
                  <a:pt x="777240" y="45821"/>
                </a:lnTo>
                <a:lnTo>
                  <a:pt x="751408" y="45821"/>
                </a:lnTo>
                <a:lnTo>
                  <a:pt x="751408" y="22745"/>
                </a:lnTo>
                <a:lnTo>
                  <a:pt x="738378" y="22745"/>
                </a:lnTo>
                <a:lnTo>
                  <a:pt x="738378" y="81724"/>
                </a:lnTo>
                <a:lnTo>
                  <a:pt x="751408" y="81724"/>
                </a:lnTo>
                <a:lnTo>
                  <a:pt x="751408" y="56121"/>
                </a:lnTo>
                <a:lnTo>
                  <a:pt x="777240" y="56121"/>
                </a:lnTo>
                <a:lnTo>
                  <a:pt x="777240" y="81724"/>
                </a:lnTo>
                <a:lnTo>
                  <a:pt x="790270" y="81724"/>
                </a:lnTo>
                <a:lnTo>
                  <a:pt x="790270" y="56121"/>
                </a:lnTo>
                <a:lnTo>
                  <a:pt x="790270" y="45821"/>
                </a:lnTo>
                <a:lnTo>
                  <a:pt x="790270" y="22745"/>
                </a:lnTo>
                <a:close/>
              </a:path>
              <a:path extrusionOk="0" h="231139" w="923925">
                <a:moveTo>
                  <a:pt x="855878" y="22745"/>
                </a:moveTo>
                <a:lnTo>
                  <a:pt x="839419" y="22745"/>
                </a:lnTo>
                <a:lnTo>
                  <a:pt x="817359" y="65722"/>
                </a:lnTo>
                <a:lnTo>
                  <a:pt x="817016" y="65722"/>
                </a:lnTo>
                <a:lnTo>
                  <a:pt x="817016" y="22745"/>
                </a:lnTo>
                <a:lnTo>
                  <a:pt x="803986" y="22745"/>
                </a:lnTo>
                <a:lnTo>
                  <a:pt x="803986" y="81724"/>
                </a:lnTo>
                <a:lnTo>
                  <a:pt x="820445" y="81724"/>
                </a:lnTo>
                <a:lnTo>
                  <a:pt x="828662" y="65722"/>
                </a:lnTo>
                <a:lnTo>
                  <a:pt x="842505" y="38747"/>
                </a:lnTo>
                <a:lnTo>
                  <a:pt x="842848" y="38747"/>
                </a:lnTo>
                <a:lnTo>
                  <a:pt x="842848" y="81724"/>
                </a:lnTo>
                <a:lnTo>
                  <a:pt x="855878" y="81724"/>
                </a:lnTo>
                <a:lnTo>
                  <a:pt x="855878" y="38747"/>
                </a:lnTo>
                <a:lnTo>
                  <a:pt x="855878" y="22745"/>
                </a:lnTo>
                <a:close/>
              </a:path>
              <a:path extrusionOk="0" h="231139" w="923925">
                <a:moveTo>
                  <a:pt x="923544" y="81724"/>
                </a:moveTo>
                <a:lnTo>
                  <a:pt x="908100" y="59994"/>
                </a:lnTo>
                <a:lnTo>
                  <a:pt x="901026" y="50050"/>
                </a:lnTo>
                <a:lnTo>
                  <a:pt x="907732" y="40906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06"/>
                </a:lnTo>
                <a:lnTo>
                  <a:pt x="880694" y="22745"/>
                </a:lnTo>
                <a:lnTo>
                  <a:pt x="864908" y="22745"/>
                </a:lnTo>
                <a:lnTo>
                  <a:pt x="885380" y="50749"/>
                </a:lnTo>
                <a:lnTo>
                  <a:pt x="863079" y="81724"/>
                </a:lnTo>
                <a:lnTo>
                  <a:pt x="878408" y="81724"/>
                </a:lnTo>
                <a:lnTo>
                  <a:pt x="892911" y="59994"/>
                </a:lnTo>
                <a:lnTo>
                  <a:pt x="907884" y="81724"/>
                </a:lnTo>
                <a:lnTo>
                  <a:pt x="923544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84" name="Google Shape;484;p22"/>
          <p:cNvSpPr/>
          <p:nvPr/>
        </p:nvSpPr>
        <p:spPr>
          <a:xfrm>
            <a:off x="5685358" y="2998625"/>
            <a:ext cx="525145" cy="210820"/>
          </a:xfrm>
          <a:custGeom>
            <a:rect b="b" l="l" r="r" t="t"/>
            <a:pathLst>
              <a:path extrusionOk="0" h="210819" w="525145">
                <a:moveTo>
                  <a:pt x="86182" y="149821"/>
                </a:moveTo>
                <a:lnTo>
                  <a:pt x="83629" y="142506"/>
                </a:lnTo>
                <a:lnTo>
                  <a:pt x="80314" y="138887"/>
                </a:lnTo>
                <a:lnTo>
                  <a:pt x="73418" y="131381"/>
                </a:lnTo>
                <a:lnTo>
                  <a:pt x="73152" y="131267"/>
                </a:lnTo>
                <a:lnTo>
                  <a:pt x="73152" y="164985"/>
                </a:lnTo>
                <a:lnTo>
                  <a:pt x="71691" y="169862"/>
                </a:lnTo>
                <a:lnTo>
                  <a:pt x="65824" y="177177"/>
                </a:lnTo>
                <a:lnTo>
                  <a:pt x="61950" y="179006"/>
                </a:lnTo>
                <a:lnTo>
                  <a:pt x="52349" y="179006"/>
                </a:lnTo>
                <a:lnTo>
                  <a:pt x="48488" y="177177"/>
                </a:lnTo>
                <a:lnTo>
                  <a:pt x="42621" y="169862"/>
                </a:lnTo>
                <a:lnTo>
                  <a:pt x="41148" y="164985"/>
                </a:lnTo>
                <a:lnTo>
                  <a:pt x="41148" y="152793"/>
                </a:lnTo>
                <a:lnTo>
                  <a:pt x="42621" y="147929"/>
                </a:lnTo>
                <a:lnTo>
                  <a:pt x="48463" y="140716"/>
                </a:lnTo>
                <a:lnTo>
                  <a:pt x="52349" y="138887"/>
                </a:lnTo>
                <a:lnTo>
                  <a:pt x="61950" y="138887"/>
                </a:lnTo>
                <a:lnTo>
                  <a:pt x="65824" y="140716"/>
                </a:lnTo>
                <a:lnTo>
                  <a:pt x="71691" y="148031"/>
                </a:lnTo>
                <a:lnTo>
                  <a:pt x="73139" y="152793"/>
                </a:lnTo>
                <a:lnTo>
                  <a:pt x="73152" y="164985"/>
                </a:lnTo>
                <a:lnTo>
                  <a:pt x="73152" y="131267"/>
                </a:lnTo>
                <a:lnTo>
                  <a:pt x="67056" y="128600"/>
                </a:lnTo>
                <a:lnTo>
                  <a:pt x="53949" y="128600"/>
                </a:lnTo>
                <a:lnTo>
                  <a:pt x="49530" y="129603"/>
                </a:lnTo>
                <a:lnTo>
                  <a:pt x="42824" y="133642"/>
                </a:lnTo>
                <a:lnTo>
                  <a:pt x="39890" y="136677"/>
                </a:lnTo>
                <a:lnTo>
                  <a:pt x="37376" y="140716"/>
                </a:lnTo>
                <a:lnTo>
                  <a:pt x="37033" y="140716"/>
                </a:lnTo>
                <a:lnTo>
                  <a:pt x="64604" y="118046"/>
                </a:lnTo>
                <a:lnTo>
                  <a:pt x="70218" y="117373"/>
                </a:lnTo>
                <a:lnTo>
                  <a:pt x="84010" y="104140"/>
                </a:lnTo>
                <a:lnTo>
                  <a:pt x="70980" y="104140"/>
                </a:lnTo>
                <a:lnTo>
                  <a:pt x="70523" y="104863"/>
                </a:lnTo>
                <a:lnTo>
                  <a:pt x="70065" y="105473"/>
                </a:lnTo>
                <a:lnTo>
                  <a:pt x="60718" y="107188"/>
                </a:lnTo>
                <a:lnTo>
                  <a:pt x="59093" y="107340"/>
                </a:lnTo>
                <a:lnTo>
                  <a:pt x="29857" y="134048"/>
                </a:lnTo>
                <a:lnTo>
                  <a:pt x="28003" y="162166"/>
                </a:lnTo>
                <a:lnTo>
                  <a:pt x="28994" y="168376"/>
                </a:lnTo>
                <a:lnTo>
                  <a:pt x="57721" y="189293"/>
                </a:lnTo>
                <a:lnTo>
                  <a:pt x="66332" y="189293"/>
                </a:lnTo>
                <a:lnTo>
                  <a:pt x="73228" y="186524"/>
                </a:lnTo>
                <a:lnTo>
                  <a:pt x="80289" y="179006"/>
                </a:lnTo>
                <a:lnTo>
                  <a:pt x="83591" y="175475"/>
                </a:lnTo>
                <a:lnTo>
                  <a:pt x="86093" y="168376"/>
                </a:lnTo>
                <a:lnTo>
                  <a:pt x="86182" y="149821"/>
                </a:lnTo>
                <a:close/>
              </a:path>
              <a:path extrusionOk="0" h="210819" w="525145">
                <a:moveTo>
                  <a:pt x="90982" y="60693"/>
                </a:moveTo>
                <a:lnTo>
                  <a:pt x="71780" y="35090"/>
                </a:lnTo>
                <a:lnTo>
                  <a:pt x="65608" y="26860"/>
                </a:lnTo>
                <a:lnTo>
                  <a:pt x="65811" y="26619"/>
                </a:lnTo>
                <a:lnTo>
                  <a:pt x="88125" y="1714"/>
                </a:lnTo>
                <a:lnTo>
                  <a:pt x="72351" y="1714"/>
                </a:lnTo>
                <a:lnTo>
                  <a:pt x="52120" y="26619"/>
                </a:lnTo>
                <a:lnTo>
                  <a:pt x="51777" y="26619"/>
                </a:lnTo>
                <a:lnTo>
                  <a:pt x="51777" y="1714"/>
                </a:lnTo>
                <a:lnTo>
                  <a:pt x="39204" y="1714"/>
                </a:lnTo>
                <a:lnTo>
                  <a:pt x="39204" y="26619"/>
                </a:lnTo>
                <a:lnTo>
                  <a:pt x="38862" y="26619"/>
                </a:lnTo>
                <a:lnTo>
                  <a:pt x="18630" y="1714"/>
                </a:lnTo>
                <a:lnTo>
                  <a:pt x="2857" y="1714"/>
                </a:lnTo>
                <a:lnTo>
                  <a:pt x="25374" y="26860"/>
                </a:lnTo>
                <a:lnTo>
                  <a:pt x="0" y="60693"/>
                </a:lnTo>
                <a:lnTo>
                  <a:pt x="15659" y="60693"/>
                </a:lnTo>
                <a:lnTo>
                  <a:pt x="33718" y="35090"/>
                </a:lnTo>
                <a:lnTo>
                  <a:pt x="39204" y="41249"/>
                </a:lnTo>
                <a:lnTo>
                  <a:pt x="39204" y="60693"/>
                </a:lnTo>
                <a:lnTo>
                  <a:pt x="51777" y="60693"/>
                </a:lnTo>
                <a:lnTo>
                  <a:pt x="51777" y="41249"/>
                </a:lnTo>
                <a:lnTo>
                  <a:pt x="57264" y="35090"/>
                </a:lnTo>
                <a:lnTo>
                  <a:pt x="75323" y="60693"/>
                </a:lnTo>
                <a:lnTo>
                  <a:pt x="90982" y="60693"/>
                </a:lnTo>
                <a:close/>
              </a:path>
              <a:path extrusionOk="0" h="210819" w="525145">
                <a:moveTo>
                  <a:pt x="147904" y="128714"/>
                </a:moveTo>
                <a:lnTo>
                  <a:pt x="134302" y="128714"/>
                </a:lnTo>
                <a:lnTo>
                  <a:pt x="119443" y="172148"/>
                </a:lnTo>
                <a:lnTo>
                  <a:pt x="103670" y="128714"/>
                </a:lnTo>
                <a:lnTo>
                  <a:pt x="89382" y="128714"/>
                </a:lnTo>
                <a:lnTo>
                  <a:pt x="112014" y="185978"/>
                </a:lnTo>
                <a:lnTo>
                  <a:pt x="111861" y="186537"/>
                </a:lnTo>
                <a:lnTo>
                  <a:pt x="102870" y="199351"/>
                </a:lnTo>
                <a:lnTo>
                  <a:pt x="100126" y="199351"/>
                </a:lnTo>
                <a:lnTo>
                  <a:pt x="97840" y="199085"/>
                </a:lnTo>
                <a:lnTo>
                  <a:pt x="95097" y="198551"/>
                </a:lnTo>
                <a:lnTo>
                  <a:pt x="95097" y="209524"/>
                </a:lnTo>
                <a:lnTo>
                  <a:pt x="98679" y="209981"/>
                </a:lnTo>
                <a:lnTo>
                  <a:pt x="101688" y="210210"/>
                </a:lnTo>
                <a:lnTo>
                  <a:pt x="105575" y="210210"/>
                </a:lnTo>
                <a:lnTo>
                  <a:pt x="125425" y="188201"/>
                </a:lnTo>
                <a:lnTo>
                  <a:pt x="126288" y="185978"/>
                </a:lnTo>
                <a:lnTo>
                  <a:pt x="131508" y="172148"/>
                </a:lnTo>
                <a:lnTo>
                  <a:pt x="147904" y="128714"/>
                </a:lnTo>
                <a:close/>
              </a:path>
              <a:path extrusionOk="0" h="210819" w="525145">
                <a:moveTo>
                  <a:pt x="148704" y="1714"/>
                </a:moveTo>
                <a:lnTo>
                  <a:pt x="132245" y="1714"/>
                </a:lnTo>
                <a:lnTo>
                  <a:pt x="110185" y="44691"/>
                </a:lnTo>
                <a:lnTo>
                  <a:pt x="109842" y="44691"/>
                </a:lnTo>
                <a:lnTo>
                  <a:pt x="109842" y="1714"/>
                </a:lnTo>
                <a:lnTo>
                  <a:pt x="96812" y="1714"/>
                </a:lnTo>
                <a:lnTo>
                  <a:pt x="96812" y="60693"/>
                </a:lnTo>
                <a:lnTo>
                  <a:pt x="113271" y="60693"/>
                </a:lnTo>
                <a:lnTo>
                  <a:pt x="121488" y="44691"/>
                </a:lnTo>
                <a:lnTo>
                  <a:pt x="135331" y="17716"/>
                </a:lnTo>
                <a:lnTo>
                  <a:pt x="135674" y="17716"/>
                </a:lnTo>
                <a:lnTo>
                  <a:pt x="135674" y="60693"/>
                </a:lnTo>
                <a:lnTo>
                  <a:pt x="148704" y="60693"/>
                </a:lnTo>
                <a:lnTo>
                  <a:pt x="148704" y="17716"/>
                </a:lnTo>
                <a:lnTo>
                  <a:pt x="148704" y="1714"/>
                </a:lnTo>
                <a:close/>
              </a:path>
              <a:path extrusionOk="0" h="210819" w="525145">
                <a:moveTo>
                  <a:pt x="208026" y="1714"/>
                </a:moveTo>
                <a:lnTo>
                  <a:pt x="156133" y="1714"/>
                </a:lnTo>
                <a:lnTo>
                  <a:pt x="156133" y="11988"/>
                </a:lnTo>
                <a:lnTo>
                  <a:pt x="175564" y="11988"/>
                </a:lnTo>
                <a:lnTo>
                  <a:pt x="175564" y="60693"/>
                </a:lnTo>
                <a:lnTo>
                  <a:pt x="188595" y="60693"/>
                </a:lnTo>
                <a:lnTo>
                  <a:pt x="188595" y="11988"/>
                </a:lnTo>
                <a:lnTo>
                  <a:pt x="208026" y="11988"/>
                </a:lnTo>
                <a:lnTo>
                  <a:pt x="208026" y="1714"/>
                </a:lnTo>
                <a:close/>
              </a:path>
              <a:path extrusionOk="0" h="210819" w="525145">
                <a:moveTo>
                  <a:pt x="216027" y="177393"/>
                </a:moveTo>
                <a:lnTo>
                  <a:pt x="208140" y="177393"/>
                </a:lnTo>
                <a:lnTo>
                  <a:pt x="208140" y="138772"/>
                </a:lnTo>
                <a:lnTo>
                  <a:pt x="208140" y="128714"/>
                </a:lnTo>
                <a:lnTo>
                  <a:pt x="195338" y="128714"/>
                </a:lnTo>
                <a:lnTo>
                  <a:pt x="195338" y="138772"/>
                </a:lnTo>
                <a:lnTo>
                  <a:pt x="195338" y="177393"/>
                </a:lnTo>
                <a:lnTo>
                  <a:pt x="170192" y="177393"/>
                </a:lnTo>
                <a:lnTo>
                  <a:pt x="171640" y="173977"/>
                </a:lnTo>
                <a:lnTo>
                  <a:pt x="173012" y="168884"/>
                </a:lnTo>
                <a:lnTo>
                  <a:pt x="175602" y="155397"/>
                </a:lnTo>
                <a:lnTo>
                  <a:pt x="176250" y="148945"/>
                </a:lnTo>
                <a:lnTo>
                  <a:pt x="176250" y="138772"/>
                </a:lnTo>
                <a:lnTo>
                  <a:pt x="195338" y="138772"/>
                </a:lnTo>
                <a:lnTo>
                  <a:pt x="195338" y="128714"/>
                </a:lnTo>
                <a:lnTo>
                  <a:pt x="163791" y="128714"/>
                </a:lnTo>
                <a:lnTo>
                  <a:pt x="163677" y="138772"/>
                </a:lnTo>
                <a:lnTo>
                  <a:pt x="163360" y="147612"/>
                </a:lnTo>
                <a:lnTo>
                  <a:pt x="162052" y="158711"/>
                </a:lnTo>
                <a:lnTo>
                  <a:pt x="159880" y="168643"/>
                </a:lnTo>
                <a:lnTo>
                  <a:pt x="156819" y="177393"/>
                </a:lnTo>
                <a:lnTo>
                  <a:pt x="149390" y="177393"/>
                </a:lnTo>
                <a:lnTo>
                  <a:pt x="149390" y="206438"/>
                </a:lnTo>
                <a:lnTo>
                  <a:pt x="161734" y="206438"/>
                </a:lnTo>
                <a:lnTo>
                  <a:pt x="161734" y="187693"/>
                </a:lnTo>
                <a:lnTo>
                  <a:pt x="203682" y="187693"/>
                </a:lnTo>
                <a:lnTo>
                  <a:pt x="203682" y="206438"/>
                </a:lnTo>
                <a:lnTo>
                  <a:pt x="216027" y="206438"/>
                </a:lnTo>
                <a:lnTo>
                  <a:pt x="216027" y="187693"/>
                </a:lnTo>
                <a:lnTo>
                  <a:pt x="216027" y="177393"/>
                </a:lnTo>
                <a:close/>
              </a:path>
              <a:path extrusionOk="0" h="210819" w="525145">
                <a:moveTo>
                  <a:pt x="260502" y="1714"/>
                </a:moveTo>
                <a:lnTo>
                  <a:pt x="216941" y="1714"/>
                </a:lnTo>
                <a:lnTo>
                  <a:pt x="215925" y="36576"/>
                </a:lnTo>
                <a:lnTo>
                  <a:pt x="215620" y="46329"/>
                </a:lnTo>
                <a:lnTo>
                  <a:pt x="212877" y="51206"/>
                </a:lnTo>
                <a:lnTo>
                  <a:pt x="205320" y="51206"/>
                </a:lnTo>
                <a:lnTo>
                  <a:pt x="203758" y="51015"/>
                </a:lnTo>
                <a:lnTo>
                  <a:pt x="203009" y="50634"/>
                </a:lnTo>
                <a:lnTo>
                  <a:pt x="203009" y="60807"/>
                </a:lnTo>
                <a:lnTo>
                  <a:pt x="205054" y="61645"/>
                </a:lnTo>
                <a:lnTo>
                  <a:pt x="207733" y="62064"/>
                </a:lnTo>
                <a:lnTo>
                  <a:pt x="216344" y="62064"/>
                </a:lnTo>
                <a:lnTo>
                  <a:pt x="220548" y="59944"/>
                </a:lnTo>
                <a:lnTo>
                  <a:pt x="226720" y="51485"/>
                </a:lnTo>
                <a:lnTo>
                  <a:pt x="226796" y="51206"/>
                </a:lnTo>
                <a:lnTo>
                  <a:pt x="228371" y="45529"/>
                </a:lnTo>
                <a:lnTo>
                  <a:pt x="229412" y="11988"/>
                </a:lnTo>
                <a:lnTo>
                  <a:pt x="247472" y="11988"/>
                </a:lnTo>
                <a:lnTo>
                  <a:pt x="247472" y="60693"/>
                </a:lnTo>
                <a:lnTo>
                  <a:pt x="260502" y="60693"/>
                </a:lnTo>
                <a:lnTo>
                  <a:pt x="260502" y="11988"/>
                </a:lnTo>
                <a:lnTo>
                  <a:pt x="260502" y="1714"/>
                </a:lnTo>
                <a:close/>
              </a:path>
              <a:path extrusionOk="0" h="210819" w="525145">
                <a:moveTo>
                  <a:pt x="275920" y="128714"/>
                </a:moveTo>
                <a:lnTo>
                  <a:pt x="259461" y="128714"/>
                </a:lnTo>
                <a:lnTo>
                  <a:pt x="237401" y="171691"/>
                </a:lnTo>
                <a:lnTo>
                  <a:pt x="237058" y="171691"/>
                </a:lnTo>
                <a:lnTo>
                  <a:pt x="237058" y="128714"/>
                </a:lnTo>
                <a:lnTo>
                  <a:pt x="224028" y="128714"/>
                </a:lnTo>
                <a:lnTo>
                  <a:pt x="224028" y="187693"/>
                </a:lnTo>
                <a:lnTo>
                  <a:pt x="240487" y="187693"/>
                </a:lnTo>
                <a:lnTo>
                  <a:pt x="248704" y="171691"/>
                </a:lnTo>
                <a:lnTo>
                  <a:pt x="262547" y="144716"/>
                </a:lnTo>
                <a:lnTo>
                  <a:pt x="262890" y="144716"/>
                </a:lnTo>
                <a:lnTo>
                  <a:pt x="262890" y="187693"/>
                </a:lnTo>
                <a:lnTo>
                  <a:pt x="275920" y="187693"/>
                </a:lnTo>
                <a:lnTo>
                  <a:pt x="275920" y="144716"/>
                </a:lnTo>
                <a:lnTo>
                  <a:pt x="275920" y="128714"/>
                </a:lnTo>
                <a:close/>
              </a:path>
              <a:path extrusionOk="0" h="210819" w="525145">
                <a:moveTo>
                  <a:pt x="330796" y="21678"/>
                </a:moveTo>
                <a:lnTo>
                  <a:pt x="328129" y="14097"/>
                </a:lnTo>
                <a:lnTo>
                  <a:pt x="324523" y="10274"/>
                </a:lnTo>
                <a:lnTo>
                  <a:pt x="317652" y="3022"/>
                </a:lnTo>
                <a:lnTo>
                  <a:pt x="317652" y="24612"/>
                </a:lnTo>
                <a:lnTo>
                  <a:pt x="317614" y="37833"/>
                </a:lnTo>
                <a:lnTo>
                  <a:pt x="316179" y="42913"/>
                </a:lnTo>
                <a:lnTo>
                  <a:pt x="310311" y="50457"/>
                </a:lnTo>
                <a:lnTo>
                  <a:pt x="306298" y="52336"/>
                </a:lnTo>
                <a:lnTo>
                  <a:pt x="295935" y="52336"/>
                </a:lnTo>
                <a:lnTo>
                  <a:pt x="291795" y="50457"/>
                </a:lnTo>
                <a:lnTo>
                  <a:pt x="285877" y="43002"/>
                </a:lnTo>
                <a:lnTo>
                  <a:pt x="284391" y="37833"/>
                </a:lnTo>
                <a:lnTo>
                  <a:pt x="284416" y="24612"/>
                </a:lnTo>
                <a:lnTo>
                  <a:pt x="285877" y="19621"/>
                </a:lnTo>
                <a:lnTo>
                  <a:pt x="291820" y="12153"/>
                </a:lnTo>
                <a:lnTo>
                  <a:pt x="295897" y="10274"/>
                </a:lnTo>
                <a:lnTo>
                  <a:pt x="306260" y="10274"/>
                </a:lnTo>
                <a:lnTo>
                  <a:pt x="310324" y="12153"/>
                </a:lnTo>
                <a:lnTo>
                  <a:pt x="316179" y="19519"/>
                </a:lnTo>
                <a:lnTo>
                  <a:pt x="317652" y="24612"/>
                </a:lnTo>
                <a:lnTo>
                  <a:pt x="317652" y="3022"/>
                </a:lnTo>
                <a:lnTo>
                  <a:pt x="317461" y="2819"/>
                </a:lnTo>
                <a:lnTo>
                  <a:pt x="310299" y="0"/>
                </a:lnTo>
                <a:lnTo>
                  <a:pt x="292163" y="0"/>
                </a:lnTo>
                <a:lnTo>
                  <a:pt x="284861" y="2819"/>
                </a:lnTo>
                <a:lnTo>
                  <a:pt x="273964" y="14097"/>
                </a:lnTo>
                <a:lnTo>
                  <a:pt x="271246" y="21678"/>
                </a:lnTo>
                <a:lnTo>
                  <a:pt x="271246" y="40792"/>
                </a:lnTo>
                <a:lnTo>
                  <a:pt x="273951" y="48425"/>
                </a:lnTo>
                <a:lnTo>
                  <a:pt x="284772" y="59702"/>
                </a:lnTo>
                <a:lnTo>
                  <a:pt x="292087" y="62522"/>
                </a:lnTo>
                <a:lnTo>
                  <a:pt x="310375" y="62522"/>
                </a:lnTo>
                <a:lnTo>
                  <a:pt x="317550" y="59702"/>
                </a:lnTo>
                <a:lnTo>
                  <a:pt x="324459" y="52336"/>
                </a:lnTo>
                <a:lnTo>
                  <a:pt x="328142" y="48425"/>
                </a:lnTo>
                <a:lnTo>
                  <a:pt x="330796" y="40792"/>
                </a:lnTo>
                <a:lnTo>
                  <a:pt x="330796" y="21678"/>
                </a:lnTo>
                <a:close/>
              </a:path>
              <a:path extrusionOk="0" h="210819" w="525145">
                <a:moveTo>
                  <a:pt x="341541" y="128714"/>
                </a:moveTo>
                <a:lnTo>
                  <a:pt x="328498" y="128714"/>
                </a:lnTo>
                <a:lnTo>
                  <a:pt x="328498" y="151790"/>
                </a:lnTo>
                <a:lnTo>
                  <a:pt x="302679" y="151790"/>
                </a:lnTo>
                <a:lnTo>
                  <a:pt x="302679" y="128714"/>
                </a:lnTo>
                <a:lnTo>
                  <a:pt x="289636" y="128714"/>
                </a:lnTo>
                <a:lnTo>
                  <a:pt x="289636" y="187693"/>
                </a:lnTo>
                <a:lnTo>
                  <a:pt x="302679" y="187693"/>
                </a:lnTo>
                <a:lnTo>
                  <a:pt x="302679" y="162090"/>
                </a:lnTo>
                <a:lnTo>
                  <a:pt x="328498" y="162090"/>
                </a:lnTo>
                <a:lnTo>
                  <a:pt x="328498" y="187693"/>
                </a:lnTo>
                <a:lnTo>
                  <a:pt x="341541" y="187693"/>
                </a:lnTo>
                <a:lnTo>
                  <a:pt x="341541" y="162090"/>
                </a:lnTo>
                <a:lnTo>
                  <a:pt x="341541" y="151790"/>
                </a:lnTo>
                <a:lnTo>
                  <a:pt x="341541" y="128714"/>
                </a:lnTo>
                <a:close/>
              </a:path>
              <a:path extrusionOk="0" h="210819" w="525145">
                <a:moveTo>
                  <a:pt x="394462" y="35763"/>
                </a:moveTo>
                <a:lnTo>
                  <a:pt x="393623" y="34632"/>
                </a:lnTo>
                <a:lnTo>
                  <a:pt x="390766" y="30708"/>
                </a:lnTo>
                <a:lnTo>
                  <a:pt x="383374" y="28803"/>
                </a:lnTo>
                <a:lnTo>
                  <a:pt x="383374" y="28562"/>
                </a:lnTo>
                <a:lnTo>
                  <a:pt x="386270" y="27190"/>
                </a:lnTo>
                <a:lnTo>
                  <a:pt x="388404" y="25565"/>
                </a:lnTo>
                <a:lnTo>
                  <a:pt x="388696" y="25146"/>
                </a:lnTo>
                <a:lnTo>
                  <a:pt x="391147" y="21755"/>
                </a:lnTo>
                <a:lnTo>
                  <a:pt x="391833" y="19227"/>
                </a:lnTo>
                <a:lnTo>
                  <a:pt x="391833" y="11531"/>
                </a:lnTo>
                <a:lnTo>
                  <a:pt x="390283" y="7988"/>
                </a:lnTo>
                <a:lnTo>
                  <a:pt x="384111" y="2959"/>
                </a:lnTo>
                <a:lnTo>
                  <a:pt x="381546" y="2222"/>
                </a:lnTo>
                <a:lnTo>
                  <a:pt x="381546" y="40259"/>
                </a:lnTo>
                <a:lnTo>
                  <a:pt x="381546" y="48196"/>
                </a:lnTo>
                <a:lnTo>
                  <a:pt x="378612" y="50850"/>
                </a:lnTo>
                <a:lnTo>
                  <a:pt x="354799" y="50850"/>
                </a:lnTo>
                <a:lnTo>
                  <a:pt x="354799" y="34632"/>
                </a:lnTo>
                <a:lnTo>
                  <a:pt x="375564" y="34632"/>
                </a:lnTo>
                <a:lnTo>
                  <a:pt x="377736" y="35356"/>
                </a:lnTo>
                <a:lnTo>
                  <a:pt x="380784" y="38239"/>
                </a:lnTo>
                <a:lnTo>
                  <a:pt x="381546" y="40259"/>
                </a:lnTo>
                <a:lnTo>
                  <a:pt x="381546" y="2222"/>
                </a:lnTo>
                <a:lnTo>
                  <a:pt x="379831" y="1714"/>
                </a:lnTo>
                <a:lnTo>
                  <a:pt x="378917" y="1714"/>
                </a:lnTo>
                <a:lnTo>
                  <a:pt x="378917" y="13716"/>
                </a:lnTo>
                <a:lnTo>
                  <a:pt x="378917" y="22783"/>
                </a:lnTo>
                <a:lnTo>
                  <a:pt x="376402" y="25146"/>
                </a:lnTo>
                <a:lnTo>
                  <a:pt x="354799" y="25146"/>
                </a:lnTo>
                <a:lnTo>
                  <a:pt x="354799" y="11531"/>
                </a:lnTo>
                <a:lnTo>
                  <a:pt x="376288" y="11531"/>
                </a:lnTo>
                <a:lnTo>
                  <a:pt x="378917" y="13716"/>
                </a:lnTo>
                <a:lnTo>
                  <a:pt x="378917" y="1714"/>
                </a:lnTo>
                <a:lnTo>
                  <a:pt x="341769" y="1714"/>
                </a:lnTo>
                <a:lnTo>
                  <a:pt x="341769" y="60693"/>
                </a:lnTo>
                <a:lnTo>
                  <a:pt x="379679" y="60693"/>
                </a:lnTo>
                <a:lnTo>
                  <a:pt x="385025" y="59245"/>
                </a:lnTo>
                <a:lnTo>
                  <a:pt x="392569" y="53454"/>
                </a:lnTo>
                <a:lnTo>
                  <a:pt x="393763" y="50850"/>
                </a:lnTo>
                <a:lnTo>
                  <a:pt x="394462" y="49339"/>
                </a:lnTo>
                <a:lnTo>
                  <a:pt x="394462" y="35763"/>
                </a:lnTo>
                <a:close/>
              </a:path>
              <a:path extrusionOk="0" h="210819" w="525145">
                <a:moveTo>
                  <a:pt x="410349" y="187693"/>
                </a:moveTo>
                <a:lnTo>
                  <a:pt x="391210" y="161290"/>
                </a:lnTo>
                <a:lnTo>
                  <a:pt x="386562" y="154889"/>
                </a:lnTo>
                <a:lnTo>
                  <a:pt x="384746" y="152374"/>
                </a:lnTo>
                <a:lnTo>
                  <a:pt x="407720" y="128714"/>
                </a:lnTo>
                <a:lnTo>
                  <a:pt x="391833" y="128714"/>
                </a:lnTo>
                <a:lnTo>
                  <a:pt x="368287" y="154889"/>
                </a:lnTo>
                <a:lnTo>
                  <a:pt x="368287" y="128714"/>
                </a:lnTo>
                <a:lnTo>
                  <a:pt x="355257" y="128714"/>
                </a:lnTo>
                <a:lnTo>
                  <a:pt x="355257" y="187693"/>
                </a:lnTo>
                <a:lnTo>
                  <a:pt x="368287" y="187693"/>
                </a:lnTo>
                <a:lnTo>
                  <a:pt x="368287" y="169405"/>
                </a:lnTo>
                <a:lnTo>
                  <a:pt x="376059" y="161290"/>
                </a:lnTo>
                <a:lnTo>
                  <a:pt x="394576" y="187693"/>
                </a:lnTo>
                <a:lnTo>
                  <a:pt x="410349" y="187693"/>
                </a:lnTo>
                <a:close/>
              </a:path>
              <a:path extrusionOk="0" h="210819" w="525145">
                <a:moveTo>
                  <a:pt x="430009" y="128714"/>
                </a:moveTo>
                <a:lnTo>
                  <a:pt x="416979" y="128714"/>
                </a:lnTo>
                <a:lnTo>
                  <a:pt x="416979" y="187693"/>
                </a:lnTo>
                <a:lnTo>
                  <a:pt x="430009" y="187693"/>
                </a:lnTo>
                <a:lnTo>
                  <a:pt x="430009" y="128714"/>
                </a:lnTo>
                <a:close/>
              </a:path>
              <a:path extrusionOk="0" h="210819" w="525145">
                <a:moveTo>
                  <a:pt x="430009" y="105968"/>
                </a:moveTo>
                <a:lnTo>
                  <a:pt x="416979" y="105968"/>
                </a:lnTo>
                <a:lnTo>
                  <a:pt x="416979" y="118770"/>
                </a:lnTo>
                <a:lnTo>
                  <a:pt x="430009" y="118770"/>
                </a:lnTo>
                <a:lnTo>
                  <a:pt x="430009" y="105968"/>
                </a:lnTo>
                <a:close/>
              </a:path>
              <a:path extrusionOk="0" h="210819" w="525145">
                <a:moveTo>
                  <a:pt x="457212" y="1714"/>
                </a:moveTo>
                <a:lnTo>
                  <a:pt x="440753" y="1714"/>
                </a:lnTo>
                <a:lnTo>
                  <a:pt x="418693" y="44691"/>
                </a:lnTo>
                <a:lnTo>
                  <a:pt x="418350" y="44691"/>
                </a:lnTo>
                <a:lnTo>
                  <a:pt x="418350" y="1714"/>
                </a:lnTo>
                <a:lnTo>
                  <a:pt x="405320" y="1714"/>
                </a:lnTo>
                <a:lnTo>
                  <a:pt x="405320" y="60693"/>
                </a:lnTo>
                <a:lnTo>
                  <a:pt x="421779" y="60693"/>
                </a:lnTo>
                <a:lnTo>
                  <a:pt x="429983" y="44691"/>
                </a:lnTo>
                <a:lnTo>
                  <a:pt x="443839" y="17716"/>
                </a:lnTo>
                <a:lnTo>
                  <a:pt x="444182" y="17716"/>
                </a:lnTo>
                <a:lnTo>
                  <a:pt x="444182" y="60693"/>
                </a:lnTo>
                <a:lnTo>
                  <a:pt x="457212" y="60693"/>
                </a:lnTo>
                <a:lnTo>
                  <a:pt x="457212" y="17716"/>
                </a:lnTo>
                <a:lnTo>
                  <a:pt x="457212" y="1714"/>
                </a:lnTo>
                <a:close/>
              </a:path>
              <a:path extrusionOk="0" h="210819" w="525145">
                <a:moveTo>
                  <a:pt x="496874" y="162763"/>
                </a:moveTo>
                <a:lnTo>
                  <a:pt x="496036" y="161632"/>
                </a:lnTo>
                <a:lnTo>
                  <a:pt x="493179" y="157708"/>
                </a:lnTo>
                <a:lnTo>
                  <a:pt x="485787" y="155803"/>
                </a:lnTo>
                <a:lnTo>
                  <a:pt x="485787" y="155575"/>
                </a:lnTo>
                <a:lnTo>
                  <a:pt x="488683" y="154203"/>
                </a:lnTo>
                <a:lnTo>
                  <a:pt x="490816" y="152565"/>
                </a:lnTo>
                <a:lnTo>
                  <a:pt x="491109" y="152146"/>
                </a:lnTo>
                <a:lnTo>
                  <a:pt x="493560" y="148755"/>
                </a:lnTo>
                <a:lnTo>
                  <a:pt x="494245" y="146240"/>
                </a:lnTo>
                <a:lnTo>
                  <a:pt x="494245" y="138531"/>
                </a:lnTo>
                <a:lnTo>
                  <a:pt x="492696" y="135001"/>
                </a:lnTo>
                <a:lnTo>
                  <a:pt x="486524" y="129971"/>
                </a:lnTo>
                <a:lnTo>
                  <a:pt x="483958" y="129222"/>
                </a:lnTo>
                <a:lnTo>
                  <a:pt x="483958" y="167271"/>
                </a:lnTo>
                <a:lnTo>
                  <a:pt x="483958" y="175196"/>
                </a:lnTo>
                <a:lnTo>
                  <a:pt x="481025" y="177850"/>
                </a:lnTo>
                <a:lnTo>
                  <a:pt x="457212" y="177850"/>
                </a:lnTo>
                <a:lnTo>
                  <a:pt x="457212" y="161632"/>
                </a:lnTo>
                <a:lnTo>
                  <a:pt x="477977" y="161632"/>
                </a:lnTo>
                <a:lnTo>
                  <a:pt x="480148" y="162356"/>
                </a:lnTo>
                <a:lnTo>
                  <a:pt x="483196" y="165252"/>
                </a:lnTo>
                <a:lnTo>
                  <a:pt x="483958" y="167271"/>
                </a:lnTo>
                <a:lnTo>
                  <a:pt x="483958" y="129222"/>
                </a:lnTo>
                <a:lnTo>
                  <a:pt x="482244" y="128714"/>
                </a:lnTo>
                <a:lnTo>
                  <a:pt x="481330" y="128714"/>
                </a:lnTo>
                <a:lnTo>
                  <a:pt x="481330" y="140716"/>
                </a:lnTo>
                <a:lnTo>
                  <a:pt x="481330" y="149783"/>
                </a:lnTo>
                <a:lnTo>
                  <a:pt x="478815" y="152146"/>
                </a:lnTo>
                <a:lnTo>
                  <a:pt x="457212" y="152146"/>
                </a:lnTo>
                <a:lnTo>
                  <a:pt x="457212" y="138531"/>
                </a:lnTo>
                <a:lnTo>
                  <a:pt x="478701" y="138531"/>
                </a:lnTo>
                <a:lnTo>
                  <a:pt x="481330" y="140716"/>
                </a:lnTo>
                <a:lnTo>
                  <a:pt x="481330" y="128714"/>
                </a:lnTo>
                <a:lnTo>
                  <a:pt x="444182" y="128714"/>
                </a:lnTo>
                <a:lnTo>
                  <a:pt x="444182" y="187693"/>
                </a:lnTo>
                <a:lnTo>
                  <a:pt x="482092" y="187693"/>
                </a:lnTo>
                <a:lnTo>
                  <a:pt x="487438" y="186245"/>
                </a:lnTo>
                <a:lnTo>
                  <a:pt x="494982" y="180454"/>
                </a:lnTo>
                <a:lnTo>
                  <a:pt x="496176" y="177850"/>
                </a:lnTo>
                <a:lnTo>
                  <a:pt x="496874" y="176339"/>
                </a:lnTo>
                <a:lnTo>
                  <a:pt x="496874" y="162763"/>
                </a:lnTo>
                <a:close/>
              </a:path>
              <a:path extrusionOk="0" h="210819" w="525145">
                <a:moveTo>
                  <a:pt x="524878" y="60693"/>
                </a:moveTo>
                <a:lnTo>
                  <a:pt x="509435" y="38963"/>
                </a:lnTo>
                <a:lnTo>
                  <a:pt x="502361" y="29019"/>
                </a:lnTo>
                <a:lnTo>
                  <a:pt x="509054" y="19875"/>
                </a:lnTo>
                <a:lnTo>
                  <a:pt x="522363" y="1714"/>
                </a:lnTo>
                <a:lnTo>
                  <a:pt x="507276" y="1714"/>
                </a:lnTo>
                <a:lnTo>
                  <a:pt x="494360" y="19875"/>
                </a:lnTo>
                <a:lnTo>
                  <a:pt x="482015" y="1714"/>
                </a:lnTo>
                <a:lnTo>
                  <a:pt x="466242" y="1714"/>
                </a:lnTo>
                <a:lnTo>
                  <a:pt x="486702" y="29718"/>
                </a:lnTo>
                <a:lnTo>
                  <a:pt x="464413" y="60693"/>
                </a:lnTo>
                <a:lnTo>
                  <a:pt x="479729" y="60693"/>
                </a:lnTo>
                <a:lnTo>
                  <a:pt x="494245" y="38963"/>
                </a:lnTo>
                <a:lnTo>
                  <a:pt x="509219" y="60693"/>
                </a:lnTo>
                <a:lnTo>
                  <a:pt x="524878" y="6069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485" name="Google Shape;485;p22"/>
          <p:cNvGraphicFramePr/>
          <p:nvPr/>
        </p:nvGraphicFramePr>
        <p:xfrm>
          <a:off x="2266797" y="38230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7800"/>
                <a:gridCol w="1546225"/>
                <a:gridCol w="15481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6" name="Google Shape;486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95240" y="3909923"/>
            <a:ext cx="123443" cy="18364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2"/>
          <p:cNvSpPr/>
          <p:nvPr/>
        </p:nvSpPr>
        <p:spPr>
          <a:xfrm>
            <a:off x="5544337" y="4252877"/>
            <a:ext cx="826769" cy="233679"/>
          </a:xfrm>
          <a:custGeom>
            <a:rect b="b" l="l" r="r" t="t"/>
            <a:pathLst>
              <a:path extrusionOk="0" h="233679" w="826770">
                <a:moveTo>
                  <a:pt x="54406" y="185623"/>
                </a:moveTo>
                <a:lnTo>
                  <a:pt x="53568" y="184492"/>
                </a:lnTo>
                <a:lnTo>
                  <a:pt x="50711" y="180568"/>
                </a:lnTo>
                <a:lnTo>
                  <a:pt x="43319" y="178663"/>
                </a:lnTo>
                <a:lnTo>
                  <a:pt x="43319" y="178422"/>
                </a:lnTo>
                <a:lnTo>
                  <a:pt x="46215" y="177050"/>
                </a:lnTo>
                <a:lnTo>
                  <a:pt x="48348" y="175412"/>
                </a:lnTo>
                <a:lnTo>
                  <a:pt x="48641" y="175006"/>
                </a:lnTo>
                <a:lnTo>
                  <a:pt x="51092" y="171615"/>
                </a:lnTo>
                <a:lnTo>
                  <a:pt x="51777" y="169087"/>
                </a:lnTo>
                <a:lnTo>
                  <a:pt x="51777" y="161391"/>
                </a:lnTo>
                <a:lnTo>
                  <a:pt x="50228" y="157848"/>
                </a:lnTo>
                <a:lnTo>
                  <a:pt x="44056" y="152819"/>
                </a:lnTo>
                <a:lnTo>
                  <a:pt x="41490" y="152082"/>
                </a:lnTo>
                <a:lnTo>
                  <a:pt x="41490" y="190119"/>
                </a:lnTo>
                <a:lnTo>
                  <a:pt x="41490" y="198056"/>
                </a:lnTo>
                <a:lnTo>
                  <a:pt x="38557" y="200710"/>
                </a:lnTo>
                <a:lnTo>
                  <a:pt x="14744" y="200710"/>
                </a:lnTo>
                <a:lnTo>
                  <a:pt x="14744" y="184492"/>
                </a:lnTo>
                <a:lnTo>
                  <a:pt x="35509" y="184492"/>
                </a:lnTo>
                <a:lnTo>
                  <a:pt x="37680" y="185216"/>
                </a:lnTo>
                <a:lnTo>
                  <a:pt x="40728" y="188099"/>
                </a:lnTo>
                <a:lnTo>
                  <a:pt x="41490" y="190119"/>
                </a:lnTo>
                <a:lnTo>
                  <a:pt x="41490" y="152082"/>
                </a:lnTo>
                <a:lnTo>
                  <a:pt x="39776" y="151574"/>
                </a:lnTo>
                <a:lnTo>
                  <a:pt x="38862" y="151574"/>
                </a:lnTo>
                <a:lnTo>
                  <a:pt x="38862" y="163576"/>
                </a:lnTo>
                <a:lnTo>
                  <a:pt x="38862" y="172643"/>
                </a:lnTo>
                <a:lnTo>
                  <a:pt x="36347" y="175006"/>
                </a:lnTo>
                <a:lnTo>
                  <a:pt x="14744" y="175006"/>
                </a:lnTo>
                <a:lnTo>
                  <a:pt x="14744" y="161391"/>
                </a:lnTo>
                <a:lnTo>
                  <a:pt x="36233" y="161391"/>
                </a:lnTo>
                <a:lnTo>
                  <a:pt x="38862" y="163576"/>
                </a:lnTo>
                <a:lnTo>
                  <a:pt x="38862" y="151574"/>
                </a:lnTo>
                <a:lnTo>
                  <a:pt x="1714" y="151574"/>
                </a:lnTo>
                <a:lnTo>
                  <a:pt x="1714" y="210553"/>
                </a:lnTo>
                <a:lnTo>
                  <a:pt x="39624" y="210553"/>
                </a:lnTo>
                <a:lnTo>
                  <a:pt x="44970" y="209105"/>
                </a:lnTo>
                <a:lnTo>
                  <a:pt x="52514" y="203301"/>
                </a:lnTo>
                <a:lnTo>
                  <a:pt x="53708" y="200710"/>
                </a:lnTo>
                <a:lnTo>
                  <a:pt x="54406" y="199186"/>
                </a:lnTo>
                <a:lnTo>
                  <a:pt x="54406" y="185623"/>
                </a:lnTo>
                <a:close/>
              </a:path>
              <a:path extrusionOk="0" h="233679" w="826770">
                <a:moveTo>
                  <a:pt x="58178" y="45669"/>
                </a:moveTo>
                <a:lnTo>
                  <a:pt x="55626" y="38354"/>
                </a:lnTo>
                <a:lnTo>
                  <a:pt x="52298" y="34747"/>
                </a:lnTo>
                <a:lnTo>
                  <a:pt x="45415" y="27241"/>
                </a:lnTo>
                <a:lnTo>
                  <a:pt x="45148" y="27127"/>
                </a:lnTo>
                <a:lnTo>
                  <a:pt x="45148" y="60833"/>
                </a:lnTo>
                <a:lnTo>
                  <a:pt x="43675" y="65709"/>
                </a:lnTo>
                <a:lnTo>
                  <a:pt x="37807" y="73025"/>
                </a:lnTo>
                <a:lnTo>
                  <a:pt x="33947" y="74853"/>
                </a:lnTo>
                <a:lnTo>
                  <a:pt x="24345" y="74853"/>
                </a:lnTo>
                <a:lnTo>
                  <a:pt x="20472" y="73025"/>
                </a:lnTo>
                <a:lnTo>
                  <a:pt x="14605" y="65709"/>
                </a:lnTo>
                <a:lnTo>
                  <a:pt x="13144" y="60833"/>
                </a:lnTo>
                <a:lnTo>
                  <a:pt x="13144" y="48653"/>
                </a:lnTo>
                <a:lnTo>
                  <a:pt x="14605" y="43789"/>
                </a:lnTo>
                <a:lnTo>
                  <a:pt x="20459" y="36576"/>
                </a:lnTo>
                <a:lnTo>
                  <a:pt x="24345" y="34747"/>
                </a:lnTo>
                <a:lnTo>
                  <a:pt x="33947" y="34747"/>
                </a:lnTo>
                <a:lnTo>
                  <a:pt x="37807" y="36576"/>
                </a:lnTo>
                <a:lnTo>
                  <a:pt x="43675" y="43891"/>
                </a:lnTo>
                <a:lnTo>
                  <a:pt x="45123" y="48653"/>
                </a:lnTo>
                <a:lnTo>
                  <a:pt x="45148" y="60833"/>
                </a:lnTo>
                <a:lnTo>
                  <a:pt x="45148" y="27127"/>
                </a:lnTo>
                <a:lnTo>
                  <a:pt x="39052" y="24447"/>
                </a:lnTo>
                <a:lnTo>
                  <a:pt x="25946" y="24447"/>
                </a:lnTo>
                <a:lnTo>
                  <a:pt x="21526" y="25463"/>
                </a:lnTo>
                <a:lnTo>
                  <a:pt x="14820" y="29502"/>
                </a:lnTo>
                <a:lnTo>
                  <a:pt x="11887" y="32537"/>
                </a:lnTo>
                <a:lnTo>
                  <a:pt x="9372" y="36576"/>
                </a:lnTo>
                <a:lnTo>
                  <a:pt x="9029" y="36576"/>
                </a:lnTo>
                <a:lnTo>
                  <a:pt x="36588" y="13906"/>
                </a:lnTo>
                <a:lnTo>
                  <a:pt x="42214" y="13233"/>
                </a:lnTo>
                <a:lnTo>
                  <a:pt x="56007" y="0"/>
                </a:lnTo>
                <a:lnTo>
                  <a:pt x="42976" y="0"/>
                </a:lnTo>
                <a:lnTo>
                  <a:pt x="42519" y="723"/>
                </a:lnTo>
                <a:lnTo>
                  <a:pt x="42062" y="1333"/>
                </a:lnTo>
                <a:lnTo>
                  <a:pt x="32702" y="3035"/>
                </a:lnTo>
                <a:lnTo>
                  <a:pt x="31089" y="3200"/>
                </a:lnTo>
                <a:lnTo>
                  <a:pt x="1854" y="29908"/>
                </a:lnTo>
                <a:lnTo>
                  <a:pt x="0" y="58013"/>
                </a:lnTo>
                <a:lnTo>
                  <a:pt x="990" y="64223"/>
                </a:lnTo>
                <a:lnTo>
                  <a:pt x="29718" y="85153"/>
                </a:lnTo>
                <a:lnTo>
                  <a:pt x="38328" y="85153"/>
                </a:lnTo>
                <a:lnTo>
                  <a:pt x="45224" y="82384"/>
                </a:lnTo>
                <a:lnTo>
                  <a:pt x="52273" y="74853"/>
                </a:lnTo>
                <a:lnTo>
                  <a:pt x="55587" y="71335"/>
                </a:lnTo>
                <a:lnTo>
                  <a:pt x="58077" y="64223"/>
                </a:lnTo>
                <a:lnTo>
                  <a:pt x="58178" y="45669"/>
                </a:lnTo>
                <a:close/>
              </a:path>
              <a:path extrusionOk="0" h="233679" w="826770">
                <a:moveTo>
                  <a:pt x="119900" y="24561"/>
                </a:moveTo>
                <a:lnTo>
                  <a:pt x="106299" y="24561"/>
                </a:lnTo>
                <a:lnTo>
                  <a:pt x="91440" y="68008"/>
                </a:lnTo>
                <a:lnTo>
                  <a:pt x="75666" y="24561"/>
                </a:lnTo>
                <a:lnTo>
                  <a:pt x="61379" y="24561"/>
                </a:lnTo>
                <a:lnTo>
                  <a:pt x="84010" y="81838"/>
                </a:lnTo>
                <a:lnTo>
                  <a:pt x="83845" y="82397"/>
                </a:lnTo>
                <a:lnTo>
                  <a:pt x="74866" y="95211"/>
                </a:lnTo>
                <a:lnTo>
                  <a:pt x="72123" y="95211"/>
                </a:lnTo>
                <a:lnTo>
                  <a:pt x="69837" y="94932"/>
                </a:lnTo>
                <a:lnTo>
                  <a:pt x="67094" y="94399"/>
                </a:lnTo>
                <a:lnTo>
                  <a:pt x="67094" y="105371"/>
                </a:lnTo>
                <a:lnTo>
                  <a:pt x="70675" y="105829"/>
                </a:lnTo>
                <a:lnTo>
                  <a:pt x="73685" y="106070"/>
                </a:lnTo>
                <a:lnTo>
                  <a:pt x="77571" y="106070"/>
                </a:lnTo>
                <a:lnTo>
                  <a:pt x="97421" y="84061"/>
                </a:lnTo>
                <a:lnTo>
                  <a:pt x="98285" y="81838"/>
                </a:lnTo>
                <a:lnTo>
                  <a:pt x="103505" y="68008"/>
                </a:lnTo>
                <a:lnTo>
                  <a:pt x="119900" y="24561"/>
                </a:lnTo>
                <a:close/>
              </a:path>
              <a:path extrusionOk="0" h="233679" w="826770">
                <a:moveTo>
                  <a:pt x="150647" y="175564"/>
                </a:moveTo>
                <a:lnTo>
                  <a:pt x="150596" y="172529"/>
                </a:lnTo>
                <a:lnTo>
                  <a:pt x="148132" y="164617"/>
                </a:lnTo>
                <a:lnTo>
                  <a:pt x="143827" y="159562"/>
                </a:lnTo>
                <a:lnTo>
                  <a:pt x="138074" y="152806"/>
                </a:lnTo>
                <a:lnTo>
                  <a:pt x="137617" y="152615"/>
                </a:lnTo>
                <a:lnTo>
                  <a:pt x="137617" y="175564"/>
                </a:lnTo>
                <a:lnTo>
                  <a:pt x="107327" y="175564"/>
                </a:lnTo>
                <a:lnTo>
                  <a:pt x="107937" y="170383"/>
                </a:lnTo>
                <a:lnTo>
                  <a:pt x="109562" y="166420"/>
                </a:lnTo>
                <a:lnTo>
                  <a:pt x="114808" y="160934"/>
                </a:lnTo>
                <a:lnTo>
                  <a:pt x="118262" y="159562"/>
                </a:lnTo>
                <a:lnTo>
                  <a:pt x="126796" y="159562"/>
                </a:lnTo>
                <a:lnTo>
                  <a:pt x="130276" y="160997"/>
                </a:lnTo>
                <a:lnTo>
                  <a:pt x="135699" y="166712"/>
                </a:lnTo>
                <a:lnTo>
                  <a:pt x="137236" y="170624"/>
                </a:lnTo>
                <a:lnTo>
                  <a:pt x="137617" y="175564"/>
                </a:lnTo>
                <a:lnTo>
                  <a:pt x="137617" y="152615"/>
                </a:lnTo>
                <a:lnTo>
                  <a:pt x="131254" y="149860"/>
                </a:lnTo>
                <a:lnTo>
                  <a:pt x="114338" y="149860"/>
                </a:lnTo>
                <a:lnTo>
                  <a:pt x="107492" y="152869"/>
                </a:lnTo>
                <a:lnTo>
                  <a:pt x="96761" y="164896"/>
                </a:lnTo>
                <a:lnTo>
                  <a:pt x="94068" y="172529"/>
                </a:lnTo>
                <a:lnTo>
                  <a:pt x="94068" y="190741"/>
                </a:lnTo>
                <a:lnTo>
                  <a:pt x="96672" y="198107"/>
                </a:lnTo>
                <a:lnTo>
                  <a:pt x="107111" y="209613"/>
                </a:lnTo>
                <a:lnTo>
                  <a:pt x="114185" y="212496"/>
                </a:lnTo>
                <a:lnTo>
                  <a:pt x="129806" y="212496"/>
                </a:lnTo>
                <a:lnTo>
                  <a:pt x="149847" y="192138"/>
                </a:lnTo>
                <a:lnTo>
                  <a:pt x="137388" y="192138"/>
                </a:lnTo>
                <a:lnTo>
                  <a:pt x="136093" y="195872"/>
                </a:lnTo>
                <a:lnTo>
                  <a:pt x="134327" y="198602"/>
                </a:lnTo>
                <a:lnTo>
                  <a:pt x="129819" y="202031"/>
                </a:lnTo>
                <a:lnTo>
                  <a:pt x="126911" y="202895"/>
                </a:lnTo>
                <a:lnTo>
                  <a:pt x="118300" y="202895"/>
                </a:lnTo>
                <a:lnTo>
                  <a:pt x="114376" y="201269"/>
                </a:lnTo>
                <a:lnTo>
                  <a:pt x="108737" y="194792"/>
                </a:lnTo>
                <a:lnTo>
                  <a:pt x="107251" y="190195"/>
                </a:lnTo>
                <a:lnTo>
                  <a:pt x="107099" y="184251"/>
                </a:lnTo>
                <a:lnTo>
                  <a:pt x="150647" y="184251"/>
                </a:lnTo>
                <a:lnTo>
                  <a:pt x="150647" y="175564"/>
                </a:lnTo>
                <a:close/>
              </a:path>
              <a:path extrusionOk="0" h="233679" w="826770">
                <a:moveTo>
                  <a:pt x="188023" y="73253"/>
                </a:moveTo>
                <a:lnTo>
                  <a:pt x="180136" y="73253"/>
                </a:lnTo>
                <a:lnTo>
                  <a:pt x="180136" y="34620"/>
                </a:lnTo>
                <a:lnTo>
                  <a:pt x="180136" y="24561"/>
                </a:lnTo>
                <a:lnTo>
                  <a:pt x="167335" y="24561"/>
                </a:lnTo>
                <a:lnTo>
                  <a:pt x="167335" y="34620"/>
                </a:lnTo>
                <a:lnTo>
                  <a:pt x="167335" y="73253"/>
                </a:lnTo>
                <a:lnTo>
                  <a:pt x="142189" y="73253"/>
                </a:lnTo>
                <a:lnTo>
                  <a:pt x="143637" y="69837"/>
                </a:lnTo>
                <a:lnTo>
                  <a:pt x="145008" y="64744"/>
                </a:lnTo>
                <a:lnTo>
                  <a:pt x="147599" y="51257"/>
                </a:lnTo>
                <a:lnTo>
                  <a:pt x="148247" y="44805"/>
                </a:lnTo>
                <a:lnTo>
                  <a:pt x="148247" y="34620"/>
                </a:lnTo>
                <a:lnTo>
                  <a:pt x="167335" y="34620"/>
                </a:lnTo>
                <a:lnTo>
                  <a:pt x="167335" y="24561"/>
                </a:lnTo>
                <a:lnTo>
                  <a:pt x="135788" y="24561"/>
                </a:lnTo>
                <a:lnTo>
                  <a:pt x="135661" y="34620"/>
                </a:lnTo>
                <a:lnTo>
                  <a:pt x="135356" y="43472"/>
                </a:lnTo>
                <a:lnTo>
                  <a:pt x="134048" y="54571"/>
                </a:lnTo>
                <a:lnTo>
                  <a:pt x="131864" y="64503"/>
                </a:lnTo>
                <a:lnTo>
                  <a:pt x="128816" y="73253"/>
                </a:lnTo>
                <a:lnTo>
                  <a:pt x="121386" y="73253"/>
                </a:lnTo>
                <a:lnTo>
                  <a:pt x="121386" y="102285"/>
                </a:lnTo>
                <a:lnTo>
                  <a:pt x="133731" y="102285"/>
                </a:lnTo>
                <a:lnTo>
                  <a:pt x="133731" y="83540"/>
                </a:lnTo>
                <a:lnTo>
                  <a:pt x="175679" y="83540"/>
                </a:lnTo>
                <a:lnTo>
                  <a:pt x="175679" y="102285"/>
                </a:lnTo>
                <a:lnTo>
                  <a:pt x="188023" y="102285"/>
                </a:lnTo>
                <a:lnTo>
                  <a:pt x="188023" y="83540"/>
                </a:lnTo>
                <a:lnTo>
                  <a:pt x="188023" y="73253"/>
                </a:lnTo>
                <a:close/>
              </a:path>
              <a:path extrusionOk="0" h="233679" w="826770">
                <a:moveTo>
                  <a:pt x="215684" y="210553"/>
                </a:moveTo>
                <a:lnTo>
                  <a:pt x="196545" y="184150"/>
                </a:lnTo>
                <a:lnTo>
                  <a:pt x="191909" y="177749"/>
                </a:lnTo>
                <a:lnTo>
                  <a:pt x="190080" y="175221"/>
                </a:lnTo>
                <a:lnTo>
                  <a:pt x="213055" y="151574"/>
                </a:lnTo>
                <a:lnTo>
                  <a:pt x="197167" y="151574"/>
                </a:lnTo>
                <a:lnTo>
                  <a:pt x="173621" y="177749"/>
                </a:lnTo>
                <a:lnTo>
                  <a:pt x="173621" y="151574"/>
                </a:lnTo>
                <a:lnTo>
                  <a:pt x="160591" y="151574"/>
                </a:lnTo>
                <a:lnTo>
                  <a:pt x="160591" y="210553"/>
                </a:lnTo>
                <a:lnTo>
                  <a:pt x="173621" y="210553"/>
                </a:lnTo>
                <a:lnTo>
                  <a:pt x="173621" y="192265"/>
                </a:lnTo>
                <a:lnTo>
                  <a:pt x="181394" y="184150"/>
                </a:lnTo>
                <a:lnTo>
                  <a:pt x="199910" y="210553"/>
                </a:lnTo>
                <a:lnTo>
                  <a:pt x="215684" y="210553"/>
                </a:lnTo>
                <a:close/>
              </a:path>
              <a:path extrusionOk="0" h="233679" w="826770">
                <a:moveTo>
                  <a:pt x="247916" y="24561"/>
                </a:moveTo>
                <a:lnTo>
                  <a:pt x="231457" y="24561"/>
                </a:lnTo>
                <a:lnTo>
                  <a:pt x="209397" y="67538"/>
                </a:lnTo>
                <a:lnTo>
                  <a:pt x="209054" y="67538"/>
                </a:lnTo>
                <a:lnTo>
                  <a:pt x="209054" y="24561"/>
                </a:lnTo>
                <a:lnTo>
                  <a:pt x="196024" y="24561"/>
                </a:lnTo>
                <a:lnTo>
                  <a:pt x="196024" y="83540"/>
                </a:lnTo>
                <a:lnTo>
                  <a:pt x="212483" y="83540"/>
                </a:lnTo>
                <a:lnTo>
                  <a:pt x="220700" y="67538"/>
                </a:lnTo>
                <a:lnTo>
                  <a:pt x="234543" y="40563"/>
                </a:lnTo>
                <a:lnTo>
                  <a:pt x="234886" y="40563"/>
                </a:lnTo>
                <a:lnTo>
                  <a:pt x="234886" y="83540"/>
                </a:lnTo>
                <a:lnTo>
                  <a:pt x="247916" y="83540"/>
                </a:lnTo>
                <a:lnTo>
                  <a:pt x="247916" y="40563"/>
                </a:lnTo>
                <a:lnTo>
                  <a:pt x="247916" y="24561"/>
                </a:lnTo>
                <a:close/>
              </a:path>
              <a:path extrusionOk="0" h="233679" w="826770">
                <a:moveTo>
                  <a:pt x="274091" y="188264"/>
                </a:moveTo>
                <a:lnTo>
                  <a:pt x="261289" y="188264"/>
                </a:lnTo>
                <a:lnTo>
                  <a:pt x="260604" y="192595"/>
                </a:lnTo>
                <a:lnTo>
                  <a:pt x="259016" y="195935"/>
                </a:lnTo>
                <a:lnTo>
                  <a:pt x="254063" y="200583"/>
                </a:lnTo>
                <a:lnTo>
                  <a:pt x="250888" y="201739"/>
                </a:lnTo>
                <a:lnTo>
                  <a:pt x="242049" y="201739"/>
                </a:lnTo>
                <a:lnTo>
                  <a:pt x="238175" y="199910"/>
                </a:lnTo>
                <a:lnTo>
                  <a:pt x="232625" y="192595"/>
                </a:lnTo>
                <a:lnTo>
                  <a:pt x="231228" y="187502"/>
                </a:lnTo>
                <a:lnTo>
                  <a:pt x="231228" y="174383"/>
                </a:lnTo>
                <a:lnTo>
                  <a:pt x="232676" y="169227"/>
                </a:lnTo>
                <a:lnTo>
                  <a:pt x="238467" y="161683"/>
                </a:lnTo>
                <a:lnTo>
                  <a:pt x="242430" y="159804"/>
                </a:lnTo>
                <a:lnTo>
                  <a:pt x="250964" y="159804"/>
                </a:lnTo>
                <a:lnTo>
                  <a:pt x="253860" y="160782"/>
                </a:lnTo>
                <a:lnTo>
                  <a:pt x="258432" y="164757"/>
                </a:lnTo>
                <a:lnTo>
                  <a:pt x="259956" y="167614"/>
                </a:lnTo>
                <a:lnTo>
                  <a:pt x="260718" y="171348"/>
                </a:lnTo>
                <a:lnTo>
                  <a:pt x="273634" y="171348"/>
                </a:lnTo>
                <a:lnTo>
                  <a:pt x="254889" y="149745"/>
                </a:lnTo>
                <a:lnTo>
                  <a:pt x="238353" y="149745"/>
                </a:lnTo>
                <a:lnTo>
                  <a:pt x="231203" y="152615"/>
                </a:lnTo>
                <a:lnTo>
                  <a:pt x="220611" y="164122"/>
                </a:lnTo>
                <a:lnTo>
                  <a:pt x="217970" y="171881"/>
                </a:lnTo>
                <a:lnTo>
                  <a:pt x="217970" y="190703"/>
                </a:lnTo>
                <a:lnTo>
                  <a:pt x="220599" y="198031"/>
                </a:lnTo>
                <a:lnTo>
                  <a:pt x="231114" y="209232"/>
                </a:lnTo>
                <a:lnTo>
                  <a:pt x="238163" y="212039"/>
                </a:lnTo>
                <a:lnTo>
                  <a:pt x="254393" y="212039"/>
                </a:lnTo>
                <a:lnTo>
                  <a:pt x="260527" y="209880"/>
                </a:lnTo>
                <a:lnTo>
                  <a:pt x="269748" y="201739"/>
                </a:lnTo>
                <a:lnTo>
                  <a:pt x="270281" y="201269"/>
                </a:lnTo>
                <a:lnTo>
                  <a:pt x="273177" y="195503"/>
                </a:lnTo>
                <a:lnTo>
                  <a:pt x="274091" y="188264"/>
                </a:lnTo>
                <a:close/>
              </a:path>
              <a:path extrusionOk="0" h="233679" w="826770">
                <a:moveTo>
                  <a:pt x="313524" y="24561"/>
                </a:moveTo>
                <a:lnTo>
                  <a:pt x="300494" y="24561"/>
                </a:lnTo>
                <a:lnTo>
                  <a:pt x="300494" y="47650"/>
                </a:lnTo>
                <a:lnTo>
                  <a:pt x="274662" y="47650"/>
                </a:lnTo>
                <a:lnTo>
                  <a:pt x="274662" y="24561"/>
                </a:lnTo>
                <a:lnTo>
                  <a:pt x="261632" y="24561"/>
                </a:lnTo>
                <a:lnTo>
                  <a:pt x="261632" y="83540"/>
                </a:lnTo>
                <a:lnTo>
                  <a:pt x="274662" y="83540"/>
                </a:lnTo>
                <a:lnTo>
                  <a:pt x="274662" y="57937"/>
                </a:lnTo>
                <a:lnTo>
                  <a:pt x="300494" y="57937"/>
                </a:lnTo>
                <a:lnTo>
                  <a:pt x="300494" y="83540"/>
                </a:lnTo>
                <a:lnTo>
                  <a:pt x="313524" y="83540"/>
                </a:lnTo>
                <a:lnTo>
                  <a:pt x="313524" y="57937"/>
                </a:lnTo>
                <a:lnTo>
                  <a:pt x="313524" y="47650"/>
                </a:lnTo>
                <a:lnTo>
                  <a:pt x="313524" y="24561"/>
                </a:lnTo>
                <a:close/>
              </a:path>
              <a:path extrusionOk="0" h="233679" w="826770">
                <a:moveTo>
                  <a:pt x="336042" y="151574"/>
                </a:moveTo>
                <a:lnTo>
                  <a:pt x="284149" y="151574"/>
                </a:lnTo>
                <a:lnTo>
                  <a:pt x="284149" y="210553"/>
                </a:lnTo>
                <a:lnTo>
                  <a:pt x="297180" y="210553"/>
                </a:lnTo>
                <a:lnTo>
                  <a:pt x="297180" y="161848"/>
                </a:lnTo>
                <a:lnTo>
                  <a:pt x="323011" y="161848"/>
                </a:lnTo>
                <a:lnTo>
                  <a:pt x="323011" y="210553"/>
                </a:lnTo>
                <a:lnTo>
                  <a:pt x="336042" y="210553"/>
                </a:lnTo>
                <a:lnTo>
                  <a:pt x="336042" y="161848"/>
                </a:lnTo>
                <a:lnTo>
                  <a:pt x="336042" y="151574"/>
                </a:lnTo>
                <a:close/>
              </a:path>
              <a:path extrusionOk="0" h="233679" w="826770">
                <a:moveTo>
                  <a:pt x="382333" y="83540"/>
                </a:moveTo>
                <a:lnTo>
                  <a:pt x="363194" y="57150"/>
                </a:lnTo>
                <a:lnTo>
                  <a:pt x="358559" y="50749"/>
                </a:lnTo>
                <a:lnTo>
                  <a:pt x="356730" y="48221"/>
                </a:lnTo>
                <a:lnTo>
                  <a:pt x="379704" y="24561"/>
                </a:lnTo>
                <a:lnTo>
                  <a:pt x="363816" y="24561"/>
                </a:lnTo>
                <a:lnTo>
                  <a:pt x="340271" y="50749"/>
                </a:lnTo>
                <a:lnTo>
                  <a:pt x="340271" y="24561"/>
                </a:lnTo>
                <a:lnTo>
                  <a:pt x="327240" y="24561"/>
                </a:lnTo>
                <a:lnTo>
                  <a:pt x="327240" y="83540"/>
                </a:lnTo>
                <a:lnTo>
                  <a:pt x="340271" y="83540"/>
                </a:lnTo>
                <a:lnTo>
                  <a:pt x="340271" y="65265"/>
                </a:lnTo>
                <a:lnTo>
                  <a:pt x="348043" y="57150"/>
                </a:lnTo>
                <a:lnTo>
                  <a:pt x="366560" y="83540"/>
                </a:lnTo>
                <a:lnTo>
                  <a:pt x="382333" y="83540"/>
                </a:lnTo>
                <a:close/>
              </a:path>
              <a:path extrusionOk="0" h="233679" w="826770">
                <a:moveTo>
                  <a:pt x="401878" y="151574"/>
                </a:moveTo>
                <a:lnTo>
                  <a:pt x="358330" y="151574"/>
                </a:lnTo>
                <a:lnTo>
                  <a:pt x="357301" y="186436"/>
                </a:lnTo>
                <a:lnTo>
                  <a:pt x="356997" y="196189"/>
                </a:lnTo>
                <a:lnTo>
                  <a:pt x="354253" y="201066"/>
                </a:lnTo>
                <a:lnTo>
                  <a:pt x="346710" y="201066"/>
                </a:lnTo>
                <a:lnTo>
                  <a:pt x="345147" y="200875"/>
                </a:lnTo>
                <a:lnTo>
                  <a:pt x="344385" y="200494"/>
                </a:lnTo>
                <a:lnTo>
                  <a:pt x="344385" y="210667"/>
                </a:lnTo>
                <a:lnTo>
                  <a:pt x="346443" y="211505"/>
                </a:lnTo>
                <a:lnTo>
                  <a:pt x="349110" y="211924"/>
                </a:lnTo>
                <a:lnTo>
                  <a:pt x="357720" y="211924"/>
                </a:lnTo>
                <a:lnTo>
                  <a:pt x="361937" y="209804"/>
                </a:lnTo>
                <a:lnTo>
                  <a:pt x="368109" y="201345"/>
                </a:lnTo>
                <a:lnTo>
                  <a:pt x="368185" y="201066"/>
                </a:lnTo>
                <a:lnTo>
                  <a:pt x="369760" y="195389"/>
                </a:lnTo>
                <a:lnTo>
                  <a:pt x="370789" y="161848"/>
                </a:lnTo>
                <a:lnTo>
                  <a:pt x="388848" y="161848"/>
                </a:lnTo>
                <a:lnTo>
                  <a:pt x="388848" y="210553"/>
                </a:lnTo>
                <a:lnTo>
                  <a:pt x="401878" y="210553"/>
                </a:lnTo>
                <a:lnTo>
                  <a:pt x="401878" y="161848"/>
                </a:lnTo>
                <a:lnTo>
                  <a:pt x="401878" y="151574"/>
                </a:lnTo>
                <a:close/>
              </a:path>
              <a:path extrusionOk="0" h="233679" w="826770">
                <a:moveTo>
                  <a:pt x="401993" y="24561"/>
                </a:moveTo>
                <a:lnTo>
                  <a:pt x="388962" y="24561"/>
                </a:lnTo>
                <a:lnTo>
                  <a:pt x="388962" y="83540"/>
                </a:lnTo>
                <a:lnTo>
                  <a:pt x="401993" y="83540"/>
                </a:lnTo>
                <a:lnTo>
                  <a:pt x="401993" y="24561"/>
                </a:lnTo>
                <a:close/>
              </a:path>
              <a:path extrusionOk="0" h="233679" w="826770">
                <a:moveTo>
                  <a:pt x="401993" y="1828"/>
                </a:moveTo>
                <a:lnTo>
                  <a:pt x="388962" y="1828"/>
                </a:lnTo>
                <a:lnTo>
                  <a:pt x="388962" y="14630"/>
                </a:lnTo>
                <a:lnTo>
                  <a:pt x="401993" y="14630"/>
                </a:lnTo>
                <a:lnTo>
                  <a:pt x="401993" y="1828"/>
                </a:lnTo>
                <a:close/>
              </a:path>
              <a:path extrusionOk="0" h="233679" w="826770">
                <a:moveTo>
                  <a:pt x="467372" y="151574"/>
                </a:moveTo>
                <a:lnTo>
                  <a:pt x="453771" y="151574"/>
                </a:lnTo>
                <a:lnTo>
                  <a:pt x="438912" y="195008"/>
                </a:lnTo>
                <a:lnTo>
                  <a:pt x="423138" y="151574"/>
                </a:lnTo>
                <a:lnTo>
                  <a:pt x="408851" y="151574"/>
                </a:lnTo>
                <a:lnTo>
                  <a:pt x="431482" y="208838"/>
                </a:lnTo>
                <a:lnTo>
                  <a:pt x="431330" y="209397"/>
                </a:lnTo>
                <a:lnTo>
                  <a:pt x="422338" y="222211"/>
                </a:lnTo>
                <a:lnTo>
                  <a:pt x="419595" y="222211"/>
                </a:lnTo>
                <a:lnTo>
                  <a:pt x="417309" y="221932"/>
                </a:lnTo>
                <a:lnTo>
                  <a:pt x="414566" y="221399"/>
                </a:lnTo>
                <a:lnTo>
                  <a:pt x="414566" y="232371"/>
                </a:lnTo>
                <a:lnTo>
                  <a:pt x="418147" y="232829"/>
                </a:lnTo>
                <a:lnTo>
                  <a:pt x="421157" y="233070"/>
                </a:lnTo>
                <a:lnTo>
                  <a:pt x="425043" y="233070"/>
                </a:lnTo>
                <a:lnTo>
                  <a:pt x="445312" y="209943"/>
                </a:lnTo>
                <a:lnTo>
                  <a:pt x="445757" y="208838"/>
                </a:lnTo>
                <a:lnTo>
                  <a:pt x="450977" y="195008"/>
                </a:lnTo>
                <a:lnTo>
                  <a:pt x="467372" y="151574"/>
                </a:lnTo>
                <a:close/>
              </a:path>
              <a:path extrusionOk="0" h="233679" w="826770">
                <a:moveTo>
                  <a:pt x="468858" y="58623"/>
                </a:moveTo>
                <a:lnTo>
                  <a:pt x="468033" y="57480"/>
                </a:lnTo>
                <a:lnTo>
                  <a:pt x="465162" y="53555"/>
                </a:lnTo>
                <a:lnTo>
                  <a:pt x="457771" y="51663"/>
                </a:lnTo>
                <a:lnTo>
                  <a:pt x="457771" y="51422"/>
                </a:lnTo>
                <a:lnTo>
                  <a:pt x="466229" y="42087"/>
                </a:lnTo>
                <a:lnTo>
                  <a:pt x="466229" y="34391"/>
                </a:lnTo>
                <a:lnTo>
                  <a:pt x="464693" y="30848"/>
                </a:lnTo>
                <a:lnTo>
                  <a:pt x="458520" y="25819"/>
                </a:lnTo>
                <a:lnTo>
                  <a:pt x="455942" y="25069"/>
                </a:lnTo>
                <a:lnTo>
                  <a:pt x="455942" y="63119"/>
                </a:lnTo>
                <a:lnTo>
                  <a:pt x="455942" y="71056"/>
                </a:lnTo>
                <a:lnTo>
                  <a:pt x="453009" y="73710"/>
                </a:lnTo>
                <a:lnTo>
                  <a:pt x="429196" y="73710"/>
                </a:lnTo>
                <a:lnTo>
                  <a:pt x="429196" y="57480"/>
                </a:lnTo>
                <a:lnTo>
                  <a:pt x="449961" y="57480"/>
                </a:lnTo>
                <a:lnTo>
                  <a:pt x="452132" y="58204"/>
                </a:lnTo>
                <a:lnTo>
                  <a:pt x="455180" y="61099"/>
                </a:lnTo>
                <a:lnTo>
                  <a:pt x="455942" y="63119"/>
                </a:lnTo>
                <a:lnTo>
                  <a:pt x="455942" y="25069"/>
                </a:lnTo>
                <a:lnTo>
                  <a:pt x="454228" y="24561"/>
                </a:lnTo>
                <a:lnTo>
                  <a:pt x="453313" y="24561"/>
                </a:lnTo>
                <a:lnTo>
                  <a:pt x="453313" y="36576"/>
                </a:lnTo>
                <a:lnTo>
                  <a:pt x="453313" y="45643"/>
                </a:lnTo>
                <a:lnTo>
                  <a:pt x="450799" y="48006"/>
                </a:lnTo>
                <a:lnTo>
                  <a:pt x="429196" y="48006"/>
                </a:lnTo>
                <a:lnTo>
                  <a:pt x="429196" y="34391"/>
                </a:lnTo>
                <a:lnTo>
                  <a:pt x="450684" y="34391"/>
                </a:lnTo>
                <a:lnTo>
                  <a:pt x="453313" y="36576"/>
                </a:lnTo>
                <a:lnTo>
                  <a:pt x="453313" y="24561"/>
                </a:lnTo>
                <a:lnTo>
                  <a:pt x="416166" y="24561"/>
                </a:lnTo>
                <a:lnTo>
                  <a:pt x="416166" y="83540"/>
                </a:lnTo>
                <a:lnTo>
                  <a:pt x="454075" y="83540"/>
                </a:lnTo>
                <a:lnTo>
                  <a:pt x="459435" y="82105"/>
                </a:lnTo>
                <a:lnTo>
                  <a:pt x="466979" y="76314"/>
                </a:lnTo>
                <a:lnTo>
                  <a:pt x="468160" y="73710"/>
                </a:lnTo>
                <a:lnTo>
                  <a:pt x="468858" y="72186"/>
                </a:lnTo>
                <a:lnTo>
                  <a:pt x="468858" y="58623"/>
                </a:lnTo>
                <a:close/>
              </a:path>
              <a:path extrusionOk="0" h="233679" w="826770">
                <a:moveTo>
                  <a:pt x="528866" y="201625"/>
                </a:moveTo>
                <a:lnTo>
                  <a:pt x="527799" y="201790"/>
                </a:lnTo>
                <a:lnTo>
                  <a:pt x="526808" y="201866"/>
                </a:lnTo>
                <a:lnTo>
                  <a:pt x="524675" y="201866"/>
                </a:lnTo>
                <a:lnTo>
                  <a:pt x="523862" y="201549"/>
                </a:lnTo>
                <a:lnTo>
                  <a:pt x="523024" y="200342"/>
                </a:lnTo>
                <a:lnTo>
                  <a:pt x="522935" y="199847"/>
                </a:lnTo>
                <a:lnTo>
                  <a:pt x="522808" y="180949"/>
                </a:lnTo>
                <a:lnTo>
                  <a:pt x="522808" y="161480"/>
                </a:lnTo>
                <a:lnTo>
                  <a:pt x="521716" y="159219"/>
                </a:lnTo>
                <a:lnTo>
                  <a:pt x="520623" y="156984"/>
                </a:lnTo>
                <a:lnTo>
                  <a:pt x="511860" y="151180"/>
                </a:lnTo>
                <a:lnTo>
                  <a:pt x="505968" y="149745"/>
                </a:lnTo>
                <a:lnTo>
                  <a:pt x="498576" y="149745"/>
                </a:lnTo>
                <a:lnTo>
                  <a:pt x="488048" y="150990"/>
                </a:lnTo>
                <a:lnTo>
                  <a:pt x="480237" y="154736"/>
                </a:lnTo>
                <a:lnTo>
                  <a:pt x="475132" y="160985"/>
                </a:lnTo>
                <a:lnTo>
                  <a:pt x="472744" y="169735"/>
                </a:lnTo>
                <a:lnTo>
                  <a:pt x="485089" y="169735"/>
                </a:lnTo>
                <a:lnTo>
                  <a:pt x="485622" y="165938"/>
                </a:lnTo>
                <a:lnTo>
                  <a:pt x="486879" y="163220"/>
                </a:lnTo>
                <a:lnTo>
                  <a:pt x="490842" y="160020"/>
                </a:lnTo>
                <a:lnTo>
                  <a:pt x="493966" y="159219"/>
                </a:lnTo>
                <a:lnTo>
                  <a:pt x="506310" y="159219"/>
                </a:lnTo>
                <a:lnTo>
                  <a:pt x="510349" y="162204"/>
                </a:lnTo>
                <a:lnTo>
                  <a:pt x="510349" y="170357"/>
                </a:lnTo>
                <a:lnTo>
                  <a:pt x="510235" y="170967"/>
                </a:lnTo>
                <a:lnTo>
                  <a:pt x="510235" y="180949"/>
                </a:lnTo>
                <a:lnTo>
                  <a:pt x="510235" y="192938"/>
                </a:lnTo>
                <a:lnTo>
                  <a:pt x="509358" y="196329"/>
                </a:lnTo>
                <a:lnTo>
                  <a:pt x="504482" y="201218"/>
                </a:lnTo>
                <a:lnTo>
                  <a:pt x="500024" y="202780"/>
                </a:lnTo>
                <a:lnTo>
                  <a:pt x="490880" y="202780"/>
                </a:lnTo>
                <a:lnTo>
                  <a:pt x="488276" y="202006"/>
                </a:lnTo>
                <a:lnTo>
                  <a:pt x="484543" y="198970"/>
                </a:lnTo>
                <a:lnTo>
                  <a:pt x="483603" y="196786"/>
                </a:lnTo>
                <a:lnTo>
                  <a:pt x="483603" y="192455"/>
                </a:lnTo>
                <a:lnTo>
                  <a:pt x="504469" y="183057"/>
                </a:lnTo>
                <a:lnTo>
                  <a:pt x="505510" y="182791"/>
                </a:lnTo>
                <a:lnTo>
                  <a:pt x="508101" y="181952"/>
                </a:lnTo>
                <a:lnTo>
                  <a:pt x="509244" y="181483"/>
                </a:lnTo>
                <a:lnTo>
                  <a:pt x="510235" y="180949"/>
                </a:lnTo>
                <a:lnTo>
                  <a:pt x="510235" y="170967"/>
                </a:lnTo>
                <a:lnTo>
                  <a:pt x="510082" y="171754"/>
                </a:lnTo>
                <a:lnTo>
                  <a:pt x="509549" y="172364"/>
                </a:lnTo>
                <a:lnTo>
                  <a:pt x="494576" y="176022"/>
                </a:lnTo>
                <a:lnTo>
                  <a:pt x="493229" y="176199"/>
                </a:lnTo>
                <a:lnTo>
                  <a:pt x="491934" y="176428"/>
                </a:lnTo>
                <a:lnTo>
                  <a:pt x="486651" y="177241"/>
                </a:lnTo>
                <a:lnTo>
                  <a:pt x="485267" y="177533"/>
                </a:lnTo>
                <a:lnTo>
                  <a:pt x="470230" y="199847"/>
                </a:lnTo>
                <a:lnTo>
                  <a:pt x="472020" y="204127"/>
                </a:lnTo>
                <a:lnTo>
                  <a:pt x="479183" y="210451"/>
                </a:lnTo>
                <a:lnTo>
                  <a:pt x="484022" y="212039"/>
                </a:lnTo>
                <a:lnTo>
                  <a:pt x="498957" y="212039"/>
                </a:lnTo>
                <a:lnTo>
                  <a:pt x="505853" y="209677"/>
                </a:lnTo>
                <a:lnTo>
                  <a:pt x="510806" y="204939"/>
                </a:lnTo>
                <a:lnTo>
                  <a:pt x="511644" y="209677"/>
                </a:lnTo>
                <a:lnTo>
                  <a:pt x="514845" y="212039"/>
                </a:lnTo>
                <a:lnTo>
                  <a:pt x="522693" y="212039"/>
                </a:lnTo>
                <a:lnTo>
                  <a:pt x="525513" y="211607"/>
                </a:lnTo>
                <a:lnTo>
                  <a:pt x="528866" y="210781"/>
                </a:lnTo>
                <a:lnTo>
                  <a:pt x="528866" y="204939"/>
                </a:lnTo>
                <a:lnTo>
                  <a:pt x="528866" y="202780"/>
                </a:lnTo>
                <a:lnTo>
                  <a:pt x="528866" y="201866"/>
                </a:lnTo>
                <a:lnTo>
                  <a:pt x="528866" y="201625"/>
                </a:lnTo>
                <a:close/>
              </a:path>
              <a:path extrusionOk="0" h="233679" w="826770">
                <a:moveTo>
                  <a:pt x="559739" y="61861"/>
                </a:moveTo>
                <a:lnTo>
                  <a:pt x="558609" y="58534"/>
                </a:lnTo>
                <a:lnTo>
                  <a:pt x="554113" y="53581"/>
                </a:lnTo>
                <a:lnTo>
                  <a:pt x="551421" y="52044"/>
                </a:lnTo>
                <a:lnTo>
                  <a:pt x="548309" y="51422"/>
                </a:lnTo>
                <a:lnTo>
                  <a:pt x="548309" y="51206"/>
                </a:lnTo>
                <a:lnTo>
                  <a:pt x="550887" y="50673"/>
                </a:lnTo>
                <a:lnTo>
                  <a:pt x="553123" y="49263"/>
                </a:lnTo>
                <a:lnTo>
                  <a:pt x="556856" y="44691"/>
                </a:lnTo>
                <a:lnTo>
                  <a:pt x="557784" y="41935"/>
                </a:lnTo>
                <a:lnTo>
                  <a:pt x="557784" y="33324"/>
                </a:lnTo>
                <a:lnTo>
                  <a:pt x="557517" y="32791"/>
                </a:lnTo>
                <a:lnTo>
                  <a:pt x="555713" y="29324"/>
                </a:lnTo>
                <a:lnTo>
                  <a:pt x="547408" y="24155"/>
                </a:lnTo>
                <a:lnTo>
                  <a:pt x="542010" y="22860"/>
                </a:lnTo>
                <a:lnTo>
                  <a:pt x="535381" y="22860"/>
                </a:lnTo>
                <a:lnTo>
                  <a:pt x="524776" y="24028"/>
                </a:lnTo>
                <a:lnTo>
                  <a:pt x="516953" y="27546"/>
                </a:lnTo>
                <a:lnTo>
                  <a:pt x="511924" y="33401"/>
                </a:lnTo>
                <a:lnTo>
                  <a:pt x="509663" y="41605"/>
                </a:lnTo>
                <a:lnTo>
                  <a:pt x="522808" y="41605"/>
                </a:lnTo>
                <a:lnTo>
                  <a:pt x="524103" y="35725"/>
                </a:lnTo>
                <a:lnTo>
                  <a:pt x="527875" y="32791"/>
                </a:lnTo>
                <a:lnTo>
                  <a:pt x="541286" y="32791"/>
                </a:lnTo>
                <a:lnTo>
                  <a:pt x="544868" y="35280"/>
                </a:lnTo>
                <a:lnTo>
                  <a:pt x="544868" y="45415"/>
                </a:lnTo>
                <a:lnTo>
                  <a:pt x="540943" y="48006"/>
                </a:lnTo>
                <a:lnTo>
                  <a:pt x="527837" y="48006"/>
                </a:lnTo>
                <a:lnTo>
                  <a:pt x="527837" y="57607"/>
                </a:lnTo>
                <a:lnTo>
                  <a:pt x="542848" y="57607"/>
                </a:lnTo>
                <a:lnTo>
                  <a:pt x="546696" y="60502"/>
                </a:lnTo>
                <a:lnTo>
                  <a:pt x="546696" y="69037"/>
                </a:lnTo>
                <a:lnTo>
                  <a:pt x="545592" y="71183"/>
                </a:lnTo>
                <a:lnTo>
                  <a:pt x="541172" y="74307"/>
                </a:lnTo>
                <a:lnTo>
                  <a:pt x="538200" y="75082"/>
                </a:lnTo>
                <a:lnTo>
                  <a:pt x="526465" y="75082"/>
                </a:lnTo>
                <a:lnTo>
                  <a:pt x="522008" y="71780"/>
                </a:lnTo>
                <a:lnTo>
                  <a:pt x="521093" y="65138"/>
                </a:lnTo>
                <a:lnTo>
                  <a:pt x="507949" y="65138"/>
                </a:lnTo>
                <a:lnTo>
                  <a:pt x="508254" y="71386"/>
                </a:lnTo>
                <a:lnTo>
                  <a:pt x="510679" y="76288"/>
                </a:lnTo>
                <a:lnTo>
                  <a:pt x="519747" y="83375"/>
                </a:lnTo>
                <a:lnTo>
                  <a:pt x="526199" y="85153"/>
                </a:lnTo>
                <a:lnTo>
                  <a:pt x="541362" y="85153"/>
                </a:lnTo>
                <a:lnTo>
                  <a:pt x="547255" y="83477"/>
                </a:lnTo>
                <a:lnTo>
                  <a:pt x="557237" y="76758"/>
                </a:lnTo>
                <a:lnTo>
                  <a:pt x="558126" y="75082"/>
                </a:lnTo>
                <a:lnTo>
                  <a:pt x="559739" y="72072"/>
                </a:lnTo>
                <a:lnTo>
                  <a:pt x="559739" y="61861"/>
                </a:lnTo>
                <a:close/>
              </a:path>
              <a:path extrusionOk="0" h="233679" w="826770">
                <a:moveTo>
                  <a:pt x="580186" y="151574"/>
                </a:moveTo>
                <a:lnTo>
                  <a:pt x="528294" y="151574"/>
                </a:lnTo>
                <a:lnTo>
                  <a:pt x="528294" y="161848"/>
                </a:lnTo>
                <a:lnTo>
                  <a:pt x="547725" y="161848"/>
                </a:lnTo>
                <a:lnTo>
                  <a:pt x="547725" y="210553"/>
                </a:lnTo>
                <a:lnTo>
                  <a:pt x="560755" y="210553"/>
                </a:lnTo>
                <a:lnTo>
                  <a:pt x="560755" y="161848"/>
                </a:lnTo>
                <a:lnTo>
                  <a:pt x="580186" y="161848"/>
                </a:lnTo>
                <a:lnTo>
                  <a:pt x="580186" y="151574"/>
                </a:lnTo>
                <a:close/>
              </a:path>
              <a:path extrusionOk="0" h="233679" w="826770">
                <a:moveTo>
                  <a:pt x="632548" y="73253"/>
                </a:moveTo>
                <a:lnTo>
                  <a:pt x="624662" y="73253"/>
                </a:lnTo>
                <a:lnTo>
                  <a:pt x="624662" y="34620"/>
                </a:lnTo>
                <a:lnTo>
                  <a:pt x="624662" y="24561"/>
                </a:lnTo>
                <a:lnTo>
                  <a:pt x="611860" y="24561"/>
                </a:lnTo>
                <a:lnTo>
                  <a:pt x="611860" y="34620"/>
                </a:lnTo>
                <a:lnTo>
                  <a:pt x="611860" y="73253"/>
                </a:lnTo>
                <a:lnTo>
                  <a:pt x="586714" y="73253"/>
                </a:lnTo>
                <a:lnTo>
                  <a:pt x="588162" y="69837"/>
                </a:lnTo>
                <a:lnTo>
                  <a:pt x="589534" y="64744"/>
                </a:lnTo>
                <a:lnTo>
                  <a:pt x="592124" y="51257"/>
                </a:lnTo>
                <a:lnTo>
                  <a:pt x="592772" y="44805"/>
                </a:lnTo>
                <a:lnTo>
                  <a:pt x="592772" y="34620"/>
                </a:lnTo>
                <a:lnTo>
                  <a:pt x="611860" y="34620"/>
                </a:lnTo>
                <a:lnTo>
                  <a:pt x="611860" y="24561"/>
                </a:lnTo>
                <a:lnTo>
                  <a:pt x="580313" y="24561"/>
                </a:lnTo>
                <a:lnTo>
                  <a:pt x="580186" y="34620"/>
                </a:lnTo>
                <a:lnTo>
                  <a:pt x="579869" y="43472"/>
                </a:lnTo>
                <a:lnTo>
                  <a:pt x="578561" y="54571"/>
                </a:lnTo>
                <a:lnTo>
                  <a:pt x="576389" y="64503"/>
                </a:lnTo>
                <a:lnTo>
                  <a:pt x="573328" y="73253"/>
                </a:lnTo>
                <a:lnTo>
                  <a:pt x="565899" y="73253"/>
                </a:lnTo>
                <a:lnTo>
                  <a:pt x="565899" y="102285"/>
                </a:lnTo>
                <a:lnTo>
                  <a:pt x="578243" y="102285"/>
                </a:lnTo>
                <a:lnTo>
                  <a:pt x="578243" y="83540"/>
                </a:lnTo>
                <a:lnTo>
                  <a:pt x="620204" y="83540"/>
                </a:lnTo>
                <a:lnTo>
                  <a:pt x="620204" y="102285"/>
                </a:lnTo>
                <a:lnTo>
                  <a:pt x="632548" y="102285"/>
                </a:lnTo>
                <a:lnTo>
                  <a:pt x="632548" y="83540"/>
                </a:lnTo>
                <a:lnTo>
                  <a:pt x="632548" y="73253"/>
                </a:lnTo>
                <a:close/>
              </a:path>
              <a:path extrusionOk="0" h="233679" w="826770">
                <a:moveTo>
                  <a:pt x="641121" y="201625"/>
                </a:moveTo>
                <a:lnTo>
                  <a:pt x="640041" y="201790"/>
                </a:lnTo>
                <a:lnTo>
                  <a:pt x="639051" y="201866"/>
                </a:lnTo>
                <a:lnTo>
                  <a:pt x="636917" y="201866"/>
                </a:lnTo>
                <a:lnTo>
                  <a:pt x="636104" y="201549"/>
                </a:lnTo>
                <a:lnTo>
                  <a:pt x="635266" y="200342"/>
                </a:lnTo>
                <a:lnTo>
                  <a:pt x="635177" y="199847"/>
                </a:lnTo>
                <a:lnTo>
                  <a:pt x="635050" y="180949"/>
                </a:lnTo>
                <a:lnTo>
                  <a:pt x="635050" y="161480"/>
                </a:lnTo>
                <a:lnTo>
                  <a:pt x="633958" y="159219"/>
                </a:lnTo>
                <a:lnTo>
                  <a:pt x="632866" y="156984"/>
                </a:lnTo>
                <a:lnTo>
                  <a:pt x="624103" y="151180"/>
                </a:lnTo>
                <a:lnTo>
                  <a:pt x="618210" y="149745"/>
                </a:lnTo>
                <a:lnTo>
                  <a:pt x="610819" y="149745"/>
                </a:lnTo>
                <a:lnTo>
                  <a:pt x="600290" y="150990"/>
                </a:lnTo>
                <a:lnTo>
                  <a:pt x="592480" y="154736"/>
                </a:lnTo>
                <a:lnTo>
                  <a:pt x="587375" y="160985"/>
                </a:lnTo>
                <a:lnTo>
                  <a:pt x="584987" y="169735"/>
                </a:lnTo>
                <a:lnTo>
                  <a:pt x="597331" y="169735"/>
                </a:lnTo>
                <a:lnTo>
                  <a:pt x="597865" y="165938"/>
                </a:lnTo>
                <a:lnTo>
                  <a:pt x="599135" y="163220"/>
                </a:lnTo>
                <a:lnTo>
                  <a:pt x="603084" y="160020"/>
                </a:lnTo>
                <a:lnTo>
                  <a:pt x="606209" y="159219"/>
                </a:lnTo>
                <a:lnTo>
                  <a:pt x="618553" y="159219"/>
                </a:lnTo>
                <a:lnTo>
                  <a:pt x="622592" y="162204"/>
                </a:lnTo>
                <a:lnTo>
                  <a:pt x="622592" y="170357"/>
                </a:lnTo>
                <a:lnTo>
                  <a:pt x="622477" y="170967"/>
                </a:lnTo>
                <a:lnTo>
                  <a:pt x="622477" y="180949"/>
                </a:lnTo>
                <a:lnTo>
                  <a:pt x="622477" y="192938"/>
                </a:lnTo>
                <a:lnTo>
                  <a:pt x="621601" y="196329"/>
                </a:lnTo>
                <a:lnTo>
                  <a:pt x="616724" y="201218"/>
                </a:lnTo>
                <a:lnTo>
                  <a:pt x="612267" y="202780"/>
                </a:lnTo>
                <a:lnTo>
                  <a:pt x="603123" y="202780"/>
                </a:lnTo>
                <a:lnTo>
                  <a:pt x="600519" y="202006"/>
                </a:lnTo>
                <a:lnTo>
                  <a:pt x="596785" y="198970"/>
                </a:lnTo>
                <a:lnTo>
                  <a:pt x="595858" y="196786"/>
                </a:lnTo>
                <a:lnTo>
                  <a:pt x="595858" y="192455"/>
                </a:lnTo>
                <a:lnTo>
                  <a:pt x="616712" y="183057"/>
                </a:lnTo>
                <a:lnTo>
                  <a:pt x="617753" y="182791"/>
                </a:lnTo>
                <a:lnTo>
                  <a:pt x="620356" y="181952"/>
                </a:lnTo>
                <a:lnTo>
                  <a:pt x="621487" y="181483"/>
                </a:lnTo>
                <a:lnTo>
                  <a:pt x="622477" y="180949"/>
                </a:lnTo>
                <a:lnTo>
                  <a:pt x="622477" y="170967"/>
                </a:lnTo>
                <a:lnTo>
                  <a:pt x="622325" y="171754"/>
                </a:lnTo>
                <a:lnTo>
                  <a:pt x="621792" y="172364"/>
                </a:lnTo>
                <a:lnTo>
                  <a:pt x="606831" y="176022"/>
                </a:lnTo>
                <a:lnTo>
                  <a:pt x="605472" y="176199"/>
                </a:lnTo>
                <a:lnTo>
                  <a:pt x="604177" y="176428"/>
                </a:lnTo>
                <a:lnTo>
                  <a:pt x="598893" y="177241"/>
                </a:lnTo>
                <a:lnTo>
                  <a:pt x="597509" y="177533"/>
                </a:lnTo>
                <a:lnTo>
                  <a:pt x="582472" y="199847"/>
                </a:lnTo>
                <a:lnTo>
                  <a:pt x="584263" y="204127"/>
                </a:lnTo>
                <a:lnTo>
                  <a:pt x="591426" y="210451"/>
                </a:lnTo>
                <a:lnTo>
                  <a:pt x="596265" y="212039"/>
                </a:lnTo>
                <a:lnTo>
                  <a:pt x="611212" y="212039"/>
                </a:lnTo>
                <a:lnTo>
                  <a:pt x="618096" y="209677"/>
                </a:lnTo>
                <a:lnTo>
                  <a:pt x="623049" y="204939"/>
                </a:lnTo>
                <a:lnTo>
                  <a:pt x="623887" y="209677"/>
                </a:lnTo>
                <a:lnTo>
                  <a:pt x="627087" y="212039"/>
                </a:lnTo>
                <a:lnTo>
                  <a:pt x="634936" y="212039"/>
                </a:lnTo>
                <a:lnTo>
                  <a:pt x="637755" y="211607"/>
                </a:lnTo>
                <a:lnTo>
                  <a:pt x="641121" y="210781"/>
                </a:lnTo>
                <a:lnTo>
                  <a:pt x="641121" y="204939"/>
                </a:lnTo>
                <a:lnTo>
                  <a:pt x="641121" y="202780"/>
                </a:lnTo>
                <a:lnTo>
                  <a:pt x="641121" y="201866"/>
                </a:lnTo>
                <a:lnTo>
                  <a:pt x="641121" y="201625"/>
                </a:lnTo>
                <a:close/>
              </a:path>
              <a:path extrusionOk="0" h="233679" w="826770">
                <a:moveTo>
                  <a:pt x="696099" y="74625"/>
                </a:moveTo>
                <a:lnTo>
                  <a:pt x="695020" y="74790"/>
                </a:lnTo>
                <a:lnTo>
                  <a:pt x="694029" y="74853"/>
                </a:lnTo>
                <a:lnTo>
                  <a:pt x="691896" y="74853"/>
                </a:lnTo>
                <a:lnTo>
                  <a:pt x="691083" y="74549"/>
                </a:lnTo>
                <a:lnTo>
                  <a:pt x="690245" y="73342"/>
                </a:lnTo>
                <a:lnTo>
                  <a:pt x="690156" y="72834"/>
                </a:lnTo>
                <a:lnTo>
                  <a:pt x="690041" y="53949"/>
                </a:lnTo>
                <a:lnTo>
                  <a:pt x="690041" y="34480"/>
                </a:lnTo>
                <a:lnTo>
                  <a:pt x="688936" y="32219"/>
                </a:lnTo>
                <a:lnTo>
                  <a:pt x="687844" y="29984"/>
                </a:lnTo>
                <a:lnTo>
                  <a:pt x="679081" y="24180"/>
                </a:lnTo>
                <a:lnTo>
                  <a:pt x="673201" y="22733"/>
                </a:lnTo>
                <a:lnTo>
                  <a:pt x="665810" y="22733"/>
                </a:lnTo>
                <a:lnTo>
                  <a:pt x="655269" y="23990"/>
                </a:lnTo>
                <a:lnTo>
                  <a:pt x="647458" y="27736"/>
                </a:lnTo>
                <a:lnTo>
                  <a:pt x="642353" y="33985"/>
                </a:lnTo>
                <a:lnTo>
                  <a:pt x="639965" y="42735"/>
                </a:lnTo>
                <a:lnTo>
                  <a:pt x="652310" y="42735"/>
                </a:lnTo>
                <a:lnTo>
                  <a:pt x="652843" y="38925"/>
                </a:lnTo>
                <a:lnTo>
                  <a:pt x="654113" y="36220"/>
                </a:lnTo>
                <a:lnTo>
                  <a:pt x="658063" y="33020"/>
                </a:lnTo>
                <a:lnTo>
                  <a:pt x="661187" y="32219"/>
                </a:lnTo>
                <a:lnTo>
                  <a:pt x="673531" y="32219"/>
                </a:lnTo>
                <a:lnTo>
                  <a:pt x="677570" y="35204"/>
                </a:lnTo>
                <a:lnTo>
                  <a:pt x="677570" y="43357"/>
                </a:lnTo>
                <a:lnTo>
                  <a:pt x="677456" y="43992"/>
                </a:lnTo>
                <a:lnTo>
                  <a:pt x="677456" y="53949"/>
                </a:lnTo>
                <a:lnTo>
                  <a:pt x="677456" y="65938"/>
                </a:lnTo>
                <a:lnTo>
                  <a:pt x="676592" y="69329"/>
                </a:lnTo>
                <a:lnTo>
                  <a:pt x="671703" y="74206"/>
                </a:lnTo>
                <a:lnTo>
                  <a:pt x="667258" y="75768"/>
                </a:lnTo>
                <a:lnTo>
                  <a:pt x="658114" y="75768"/>
                </a:lnTo>
                <a:lnTo>
                  <a:pt x="655497" y="75006"/>
                </a:lnTo>
                <a:lnTo>
                  <a:pt x="651764" y="71970"/>
                </a:lnTo>
                <a:lnTo>
                  <a:pt x="650836" y="69786"/>
                </a:lnTo>
                <a:lnTo>
                  <a:pt x="650836" y="65443"/>
                </a:lnTo>
                <a:lnTo>
                  <a:pt x="671690" y="56057"/>
                </a:lnTo>
                <a:lnTo>
                  <a:pt x="672744" y="55791"/>
                </a:lnTo>
                <a:lnTo>
                  <a:pt x="675335" y="54952"/>
                </a:lnTo>
                <a:lnTo>
                  <a:pt x="676465" y="54470"/>
                </a:lnTo>
                <a:lnTo>
                  <a:pt x="677456" y="53949"/>
                </a:lnTo>
                <a:lnTo>
                  <a:pt x="677456" y="43992"/>
                </a:lnTo>
                <a:lnTo>
                  <a:pt x="677316" y="44754"/>
                </a:lnTo>
                <a:lnTo>
                  <a:pt x="676783" y="45364"/>
                </a:lnTo>
                <a:lnTo>
                  <a:pt x="661809" y="49022"/>
                </a:lnTo>
                <a:lnTo>
                  <a:pt x="660450" y="49199"/>
                </a:lnTo>
                <a:lnTo>
                  <a:pt x="637463" y="72834"/>
                </a:lnTo>
                <a:lnTo>
                  <a:pt x="639241" y="77127"/>
                </a:lnTo>
                <a:lnTo>
                  <a:pt x="646417" y="83451"/>
                </a:lnTo>
                <a:lnTo>
                  <a:pt x="651256" y="85039"/>
                </a:lnTo>
                <a:lnTo>
                  <a:pt x="666191" y="85039"/>
                </a:lnTo>
                <a:lnTo>
                  <a:pt x="673074" y="82677"/>
                </a:lnTo>
                <a:lnTo>
                  <a:pt x="678027" y="77939"/>
                </a:lnTo>
                <a:lnTo>
                  <a:pt x="678878" y="82677"/>
                </a:lnTo>
                <a:lnTo>
                  <a:pt x="682078" y="85039"/>
                </a:lnTo>
                <a:lnTo>
                  <a:pt x="689914" y="85039"/>
                </a:lnTo>
                <a:lnTo>
                  <a:pt x="692734" y="84607"/>
                </a:lnTo>
                <a:lnTo>
                  <a:pt x="696099" y="83781"/>
                </a:lnTo>
                <a:lnTo>
                  <a:pt x="696099" y="77939"/>
                </a:lnTo>
                <a:lnTo>
                  <a:pt x="696099" y="75768"/>
                </a:lnTo>
                <a:lnTo>
                  <a:pt x="696099" y="74853"/>
                </a:lnTo>
                <a:lnTo>
                  <a:pt x="696099" y="74625"/>
                </a:lnTo>
                <a:close/>
              </a:path>
              <a:path extrusionOk="0" h="233679" w="826770">
                <a:moveTo>
                  <a:pt x="708888" y="200253"/>
                </a:moveTo>
                <a:lnTo>
                  <a:pt x="701001" y="200253"/>
                </a:lnTo>
                <a:lnTo>
                  <a:pt x="701001" y="151574"/>
                </a:lnTo>
                <a:lnTo>
                  <a:pt x="687971" y="151574"/>
                </a:lnTo>
                <a:lnTo>
                  <a:pt x="687971" y="200253"/>
                </a:lnTo>
                <a:lnTo>
                  <a:pt x="662152" y="200253"/>
                </a:lnTo>
                <a:lnTo>
                  <a:pt x="662152" y="151574"/>
                </a:lnTo>
                <a:lnTo>
                  <a:pt x="649109" y="151574"/>
                </a:lnTo>
                <a:lnTo>
                  <a:pt x="649109" y="210553"/>
                </a:lnTo>
                <a:lnTo>
                  <a:pt x="696315" y="210553"/>
                </a:lnTo>
                <a:lnTo>
                  <a:pt x="696315" y="229298"/>
                </a:lnTo>
                <a:lnTo>
                  <a:pt x="708888" y="229298"/>
                </a:lnTo>
                <a:lnTo>
                  <a:pt x="708888" y="200253"/>
                </a:lnTo>
                <a:close/>
              </a:path>
              <a:path extrusionOk="0" h="233679" w="826770">
                <a:moveTo>
                  <a:pt x="729919" y="151574"/>
                </a:moveTo>
                <a:lnTo>
                  <a:pt x="716889" y="151574"/>
                </a:lnTo>
                <a:lnTo>
                  <a:pt x="716889" y="210553"/>
                </a:lnTo>
                <a:lnTo>
                  <a:pt x="729919" y="210553"/>
                </a:lnTo>
                <a:lnTo>
                  <a:pt x="729919" y="151574"/>
                </a:lnTo>
                <a:close/>
              </a:path>
              <a:path extrusionOk="0" h="233679" w="826770">
                <a:moveTo>
                  <a:pt x="729919" y="128828"/>
                </a:moveTo>
                <a:lnTo>
                  <a:pt x="716889" y="128828"/>
                </a:lnTo>
                <a:lnTo>
                  <a:pt x="716889" y="141630"/>
                </a:lnTo>
                <a:lnTo>
                  <a:pt x="729919" y="141630"/>
                </a:lnTo>
                <a:lnTo>
                  <a:pt x="729919" y="128828"/>
                </a:lnTo>
                <a:close/>
              </a:path>
              <a:path extrusionOk="0" h="233679" w="826770">
                <a:moveTo>
                  <a:pt x="755992" y="24561"/>
                </a:moveTo>
                <a:lnTo>
                  <a:pt x="742950" y="24561"/>
                </a:lnTo>
                <a:lnTo>
                  <a:pt x="742950" y="47650"/>
                </a:lnTo>
                <a:lnTo>
                  <a:pt x="717130" y="47650"/>
                </a:lnTo>
                <a:lnTo>
                  <a:pt x="717130" y="24561"/>
                </a:lnTo>
                <a:lnTo>
                  <a:pt x="704088" y="24561"/>
                </a:lnTo>
                <a:lnTo>
                  <a:pt x="704088" y="83540"/>
                </a:lnTo>
                <a:lnTo>
                  <a:pt x="717130" y="83540"/>
                </a:lnTo>
                <a:lnTo>
                  <a:pt x="717130" y="57937"/>
                </a:lnTo>
                <a:lnTo>
                  <a:pt x="742950" y="57937"/>
                </a:lnTo>
                <a:lnTo>
                  <a:pt x="742950" y="83540"/>
                </a:lnTo>
                <a:lnTo>
                  <a:pt x="755992" y="83540"/>
                </a:lnTo>
                <a:lnTo>
                  <a:pt x="755992" y="57937"/>
                </a:lnTo>
                <a:lnTo>
                  <a:pt x="755992" y="47650"/>
                </a:lnTo>
                <a:lnTo>
                  <a:pt x="755992" y="24561"/>
                </a:lnTo>
                <a:close/>
              </a:path>
              <a:path extrusionOk="0" h="233679" w="826770">
                <a:moveTo>
                  <a:pt x="824788" y="171538"/>
                </a:moveTo>
                <a:lnTo>
                  <a:pt x="822236" y="163957"/>
                </a:lnTo>
                <a:lnTo>
                  <a:pt x="818781" y="160134"/>
                </a:lnTo>
                <a:lnTo>
                  <a:pt x="812025" y="152679"/>
                </a:lnTo>
                <a:lnTo>
                  <a:pt x="811644" y="152527"/>
                </a:lnTo>
                <a:lnTo>
                  <a:pt x="811644" y="174472"/>
                </a:lnTo>
                <a:lnTo>
                  <a:pt x="811618" y="187693"/>
                </a:lnTo>
                <a:lnTo>
                  <a:pt x="810298" y="192773"/>
                </a:lnTo>
                <a:lnTo>
                  <a:pt x="804887" y="200317"/>
                </a:lnTo>
                <a:lnTo>
                  <a:pt x="801128" y="202196"/>
                </a:lnTo>
                <a:lnTo>
                  <a:pt x="791375" y="202196"/>
                </a:lnTo>
                <a:lnTo>
                  <a:pt x="787514" y="200317"/>
                </a:lnTo>
                <a:lnTo>
                  <a:pt x="782040" y="192862"/>
                </a:lnTo>
                <a:lnTo>
                  <a:pt x="780669" y="187693"/>
                </a:lnTo>
                <a:lnTo>
                  <a:pt x="780669" y="184708"/>
                </a:lnTo>
                <a:lnTo>
                  <a:pt x="780669" y="174891"/>
                </a:lnTo>
                <a:lnTo>
                  <a:pt x="780707" y="174472"/>
                </a:lnTo>
                <a:lnTo>
                  <a:pt x="782040" y="169468"/>
                </a:lnTo>
                <a:lnTo>
                  <a:pt x="787527" y="162013"/>
                </a:lnTo>
                <a:lnTo>
                  <a:pt x="791337" y="160134"/>
                </a:lnTo>
                <a:lnTo>
                  <a:pt x="801090" y="160134"/>
                </a:lnTo>
                <a:lnTo>
                  <a:pt x="804900" y="162013"/>
                </a:lnTo>
                <a:lnTo>
                  <a:pt x="810298" y="169379"/>
                </a:lnTo>
                <a:lnTo>
                  <a:pt x="811644" y="174472"/>
                </a:lnTo>
                <a:lnTo>
                  <a:pt x="811644" y="152527"/>
                </a:lnTo>
                <a:lnTo>
                  <a:pt x="805129" y="149860"/>
                </a:lnTo>
                <a:lnTo>
                  <a:pt x="788670" y="149860"/>
                </a:lnTo>
                <a:lnTo>
                  <a:pt x="782256" y="152082"/>
                </a:lnTo>
                <a:lnTo>
                  <a:pt x="772121" y="160997"/>
                </a:lnTo>
                <a:lnTo>
                  <a:pt x="769048" y="167119"/>
                </a:lnTo>
                <a:lnTo>
                  <a:pt x="767981" y="174891"/>
                </a:lnTo>
                <a:lnTo>
                  <a:pt x="757123" y="174891"/>
                </a:lnTo>
                <a:lnTo>
                  <a:pt x="757123" y="151574"/>
                </a:lnTo>
                <a:lnTo>
                  <a:pt x="744093" y="151574"/>
                </a:lnTo>
                <a:lnTo>
                  <a:pt x="744093" y="210553"/>
                </a:lnTo>
                <a:lnTo>
                  <a:pt x="757123" y="210553"/>
                </a:lnTo>
                <a:lnTo>
                  <a:pt x="757123" y="184708"/>
                </a:lnTo>
                <a:lnTo>
                  <a:pt x="767753" y="184708"/>
                </a:lnTo>
                <a:lnTo>
                  <a:pt x="768362" y="193243"/>
                </a:lnTo>
                <a:lnTo>
                  <a:pt x="771245" y="199986"/>
                </a:lnTo>
                <a:lnTo>
                  <a:pt x="781532" y="209905"/>
                </a:lnTo>
                <a:lnTo>
                  <a:pt x="788212" y="212382"/>
                </a:lnTo>
                <a:lnTo>
                  <a:pt x="805129" y="212382"/>
                </a:lnTo>
                <a:lnTo>
                  <a:pt x="812025" y="209562"/>
                </a:lnTo>
                <a:lnTo>
                  <a:pt x="818680" y="202196"/>
                </a:lnTo>
                <a:lnTo>
                  <a:pt x="822236" y="198272"/>
                </a:lnTo>
                <a:lnTo>
                  <a:pt x="824788" y="190652"/>
                </a:lnTo>
                <a:lnTo>
                  <a:pt x="824788" y="171538"/>
                </a:lnTo>
                <a:close/>
              </a:path>
              <a:path extrusionOk="0" h="233679" w="826770">
                <a:moveTo>
                  <a:pt x="826516" y="44538"/>
                </a:moveTo>
                <a:lnTo>
                  <a:pt x="823849" y="36957"/>
                </a:lnTo>
                <a:lnTo>
                  <a:pt x="820242" y="33134"/>
                </a:lnTo>
                <a:lnTo>
                  <a:pt x="813371" y="25869"/>
                </a:lnTo>
                <a:lnTo>
                  <a:pt x="813371" y="47472"/>
                </a:lnTo>
                <a:lnTo>
                  <a:pt x="813333" y="60680"/>
                </a:lnTo>
                <a:lnTo>
                  <a:pt x="811898" y="65773"/>
                </a:lnTo>
                <a:lnTo>
                  <a:pt x="806030" y="73317"/>
                </a:lnTo>
                <a:lnTo>
                  <a:pt x="802017" y="75196"/>
                </a:lnTo>
                <a:lnTo>
                  <a:pt x="791654" y="75196"/>
                </a:lnTo>
                <a:lnTo>
                  <a:pt x="787514" y="73317"/>
                </a:lnTo>
                <a:lnTo>
                  <a:pt x="781596" y="65862"/>
                </a:lnTo>
                <a:lnTo>
                  <a:pt x="780110" y="60680"/>
                </a:lnTo>
                <a:lnTo>
                  <a:pt x="780135" y="47472"/>
                </a:lnTo>
                <a:lnTo>
                  <a:pt x="781596" y="42481"/>
                </a:lnTo>
                <a:lnTo>
                  <a:pt x="787539" y="35013"/>
                </a:lnTo>
                <a:lnTo>
                  <a:pt x="791616" y="33134"/>
                </a:lnTo>
                <a:lnTo>
                  <a:pt x="801979" y="33134"/>
                </a:lnTo>
                <a:lnTo>
                  <a:pt x="806043" y="35013"/>
                </a:lnTo>
                <a:lnTo>
                  <a:pt x="811898" y="42379"/>
                </a:lnTo>
                <a:lnTo>
                  <a:pt x="813371" y="47472"/>
                </a:lnTo>
                <a:lnTo>
                  <a:pt x="813371" y="25869"/>
                </a:lnTo>
                <a:lnTo>
                  <a:pt x="813181" y="25666"/>
                </a:lnTo>
                <a:lnTo>
                  <a:pt x="806018" y="22860"/>
                </a:lnTo>
                <a:lnTo>
                  <a:pt x="787882" y="22860"/>
                </a:lnTo>
                <a:lnTo>
                  <a:pt x="780580" y="25666"/>
                </a:lnTo>
                <a:lnTo>
                  <a:pt x="769683" y="36957"/>
                </a:lnTo>
                <a:lnTo>
                  <a:pt x="766965" y="44538"/>
                </a:lnTo>
                <a:lnTo>
                  <a:pt x="766965" y="63652"/>
                </a:lnTo>
                <a:lnTo>
                  <a:pt x="769670" y="71272"/>
                </a:lnTo>
                <a:lnTo>
                  <a:pt x="780491" y="82562"/>
                </a:lnTo>
                <a:lnTo>
                  <a:pt x="787806" y="85369"/>
                </a:lnTo>
                <a:lnTo>
                  <a:pt x="806094" y="85369"/>
                </a:lnTo>
                <a:lnTo>
                  <a:pt x="813269" y="82562"/>
                </a:lnTo>
                <a:lnTo>
                  <a:pt x="820178" y="75196"/>
                </a:lnTo>
                <a:lnTo>
                  <a:pt x="823861" y="71272"/>
                </a:lnTo>
                <a:lnTo>
                  <a:pt x="826516" y="63652"/>
                </a:lnTo>
                <a:lnTo>
                  <a:pt x="826516" y="4453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88" name="Google Shape;488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2"/>
          <p:cNvSpPr/>
          <p:nvPr/>
        </p:nvSpPr>
        <p:spPr>
          <a:xfrm>
            <a:off x="2450592" y="3910171"/>
            <a:ext cx="758190" cy="184150"/>
          </a:xfrm>
          <a:custGeom>
            <a:rect b="b" l="l" r="r" t="t"/>
            <a:pathLst>
              <a:path extrusionOk="0" h="184150" w="758189">
                <a:moveTo>
                  <a:pt x="66042" y="0"/>
                </a:moveTo>
                <a:lnTo>
                  <a:pt x="27129" y="14003"/>
                </a:lnTo>
                <a:lnTo>
                  <a:pt x="4381" y="54675"/>
                </a:lnTo>
                <a:lnTo>
                  <a:pt x="0" y="94237"/>
                </a:lnTo>
                <a:lnTo>
                  <a:pt x="1031" y="114462"/>
                </a:lnTo>
                <a:lnTo>
                  <a:pt x="16509" y="160276"/>
                </a:lnTo>
                <a:lnTo>
                  <a:pt x="49277" y="181947"/>
                </a:lnTo>
                <a:lnTo>
                  <a:pt x="63756" y="183391"/>
                </a:lnTo>
                <a:lnTo>
                  <a:pt x="76256" y="182296"/>
                </a:lnTo>
                <a:lnTo>
                  <a:pt x="87598" y="179009"/>
                </a:lnTo>
                <a:lnTo>
                  <a:pt x="97782" y="173531"/>
                </a:lnTo>
                <a:lnTo>
                  <a:pt x="106808" y="165863"/>
                </a:lnTo>
                <a:lnTo>
                  <a:pt x="112018" y="159260"/>
                </a:lnTo>
                <a:lnTo>
                  <a:pt x="54269" y="159260"/>
                </a:lnTo>
                <a:lnTo>
                  <a:pt x="46608" y="155790"/>
                </a:lnTo>
                <a:lnTo>
                  <a:pt x="32021" y="121161"/>
                </a:lnTo>
                <a:lnTo>
                  <a:pt x="32527" y="113691"/>
                </a:lnTo>
                <a:lnTo>
                  <a:pt x="53510" y="85601"/>
                </a:lnTo>
                <a:lnTo>
                  <a:pt x="113770" y="85601"/>
                </a:lnTo>
                <a:lnTo>
                  <a:pt x="112809" y="84330"/>
                </a:lnTo>
                <a:lnTo>
                  <a:pt x="28195" y="84330"/>
                </a:lnTo>
                <a:lnTo>
                  <a:pt x="29041" y="76201"/>
                </a:lnTo>
                <a:lnTo>
                  <a:pt x="29380" y="72137"/>
                </a:lnTo>
                <a:lnTo>
                  <a:pt x="41824" y="33444"/>
                </a:lnTo>
                <a:lnTo>
                  <a:pt x="60537" y="22859"/>
                </a:lnTo>
                <a:lnTo>
                  <a:pt x="111426" y="22859"/>
                </a:lnTo>
                <a:lnTo>
                  <a:pt x="109251" y="19290"/>
                </a:lnTo>
                <a:lnTo>
                  <a:pt x="102869" y="12449"/>
                </a:lnTo>
                <a:lnTo>
                  <a:pt x="95234" y="7003"/>
                </a:lnTo>
                <a:lnTo>
                  <a:pt x="86551" y="3113"/>
                </a:lnTo>
                <a:lnTo>
                  <a:pt x="76820" y="778"/>
                </a:lnTo>
                <a:lnTo>
                  <a:pt x="66042" y="0"/>
                </a:lnTo>
                <a:close/>
              </a:path>
              <a:path extrusionOk="0" h="184150" w="758189">
                <a:moveTo>
                  <a:pt x="113770" y="85601"/>
                </a:moveTo>
                <a:lnTo>
                  <a:pt x="72643" y="85601"/>
                </a:lnTo>
                <a:lnTo>
                  <a:pt x="80347" y="88945"/>
                </a:lnTo>
                <a:lnTo>
                  <a:pt x="86108" y="95634"/>
                </a:lnTo>
                <a:lnTo>
                  <a:pt x="89885" y="101055"/>
                </a:lnTo>
                <a:lnTo>
                  <a:pt x="92583" y="107286"/>
                </a:lnTo>
                <a:lnTo>
                  <a:pt x="94201" y="114326"/>
                </a:lnTo>
                <a:lnTo>
                  <a:pt x="94740" y="122177"/>
                </a:lnTo>
                <a:lnTo>
                  <a:pt x="94209" y="130145"/>
                </a:lnTo>
                <a:lnTo>
                  <a:pt x="73069" y="159260"/>
                </a:lnTo>
                <a:lnTo>
                  <a:pt x="112018" y="159260"/>
                </a:lnTo>
                <a:lnTo>
                  <a:pt x="114198" y="156498"/>
                </a:lnTo>
                <a:lnTo>
                  <a:pt x="119476" y="145926"/>
                </a:lnTo>
                <a:lnTo>
                  <a:pt x="122643" y="134147"/>
                </a:lnTo>
                <a:lnTo>
                  <a:pt x="123699" y="121161"/>
                </a:lnTo>
                <a:lnTo>
                  <a:pt x="122754" y="108699"/>
                </a:lnTo>
                <a:lnTo>
                  <a:pt x="119920" y="97475"/>
                </a:lnTo>
                <a:lnTo>
                  <a:pt x="115197" y="87490"/>
                </a:lnTo>
                <a:lnTo>
                  <a:pt x="113770" y="85601"/>
                </a:lnTo>
                <a:close/>
              </a:path>
              <a:path extrusionOk="0" h="184150" w="758189">
                <a:moveTo>
                  <a:pt x="68835" y="62485"/>
                </a:moveTo>
                <a:lnTo>
                  <a:pt x="56579" y="63850"/>
                </a:lnTo>
                <a:lnTo>
                  <a:pt x="45721" y="67947"/>
                </a:lnTo>
                <a:lnTo>
                  <a:pt x="36259" y="74773"/>
                </a:lnTo>
                <a:lnTo>
                  <a:pt x="28195" y="84330"/>
                </a:lnTo>
                <a:lnTo>
                  <a:pt x="112809" y="84330"/>
                </a:lnTo>
                <a:lnTo>
                  <a:pt x="80558" y="63501"/>
                </a:lnTo>
                <a:lnTo>
                  <a:pt x="68835" y="62485"/>
                </a:lnTo>
                <a:close/>
              </a:path>
              <a:path extrusionOk="0" h="184150" w="758189">
                <a:moveTo>
                  <a:pt x="111426" y="22859"/>
                </a:moveTo>
                <a:lnTo>
                  <a:pt x="64771" y="22859"/>
                </a:lnTo>
                <a:lnTo>
                  <a:pt x="74835" y="24384"/>
                </a:lnTo>
                <a:lnTo>
                  <a:pt x="82677" y="28956"/>
                </a:lnTo>
                <a:lnTo>
                  <a:pt x="88297" y="36577"/>
                </a:lnTo>
                <a:lnTo>
                  <a:pt x="91695" y="47246"/>
                </a:lnTo>
                <a:lnTo>
                  <a:pt x="119635" y="47246"/>
                </a:lnTo>
                <a:lnTo>
                  <a:pt x="117635" y="36688"/>
                </a:lnTo>
                <a:lnTo>
                  <a:pt x="114173" y="27369"/>
                </a:lnTo>
                <a:lnTo>
                  <a:pt x="111426" y="22859"/>
                </a:lnTo>
                <a:close/>
              </a:path>
              <a:path extrusionOk="0" h="184150" w="758189">
                <a:moveTo>
                  <a:pt x="167892" y="129287"/>
                </a:moveTo>
                <a:lnTo>
                  <a:pt x="139194" y="129287"/>
                </a:lnTo>
                <a:lnTo>
                  <a:pt x="140662" y="140980"/>
                </a:lnTo>
                <a:lnTo>
                  <a:pt x="165411" y="174921"/>
                </a:lnTo>
                <a:lnTo>
                  <a:pt x="199389" y="183136"/>
                </a:lnTo>
                <a:lnTo>
                  <a:pt x="212724" y="182025"/>
                </a:lnTo>
                <a:lnTo>
                  <a:pt x="224790" y="178691"/>
                </a:lnTo>
                <a:lnTo>
                  <a:pt x="235585" y="173135"/>
                </a:lnTo>
                <a:lnTo>
                  <a:pt x="245109" y="165355"/>
                </a:lnTo>
                <a:lnTo>
                  <a:pt x="250080" y="159260"/>
                </a:lnTo>
                <a:lnTo>
                  <a:pt x="191178" y="159260"/>
                </a:lnTo>
                <a:lnTo>
                  <a:pt x="183725" y="156550"/>
                </a:lnTo>
                <a:lnTo>
                  <a:pt x="171874" y="145714"/>
                </a:lnTo>
                <a:lnTo>
                  <a:pt x="168573" y="138431"/>
                </a:lnTo>
                <a:lnTo>
                  <a:pt x="167892" y="129287"/>
                </a:lnTo>
                <a:close/>
              </a:path>
              <a:path extrusionOk="0" h="184150" w="758189">
                <a:moveTo>
                  <a:pt x="252552" y="83567"/>
                </a:moveTo>
                <a:lnTo>
                  <a:pt x="199645" y="83567"/>
                </a:lnTo>
                <a:lnTo>
                  <a:pt x="207090" y="84178"/>
                </a:lnTo>
                <a:lnTo>
                  <a:pt x="213678" y="86012"/>
                </a:lnTo>
                <a:lnTo>
                  <a:pt x="233171" y="120906"/>
                </a:lnTo>
                <a:lnTo>
                  <a:pt x="232632" y="129535"/>
                </a:lnTo>
                <a:lnTo>
                  <a:pt x="207581" y="158633"/>
                </a:lnTo>
                <a:lnTo>
                  <a:pt x="200153" y="159260"/>
                </a:lnTo>
                <a:lnTo>
                  <a:pt x="250080" y="159260"/>
                </a:lnTo>
                <a:lnTo>
                  <a:pt x="252889" y="155816"/>
                </a:lnTo>
                <a:lnTo>
                  <a:pt x="258445" y="144974"/>
                </a:lnTo>
                <a:lnTo>
                  <a:pt x="261778" y="132829"/>
                </a:lnTo>
                <a:lnTo>
                  <a:pt x="262889" y="119383"/>
                </a:lnTo>
                <a:lnTo>
                  <a:pt x="261937" y="106937"/>
                </a:lnTo>
                <a:lnTo>
                  <a:pt x="259080" y="95761"/>
                </a:lnTo>
                <a:lnTo>
                  <a:pt x="254318" y="85854"/>
                </a:lnTo>
                <a:lnTo>
                  <a:pt x="252552" y="83567"/>
                </a:lnTo>
                <a:close/>
              </a:path>
              <a:path extrusionOk="0" h="184150" w="758189">
                <a:moveTo>
                  <a:pt x="253237" y="3049"/>
                </a:moveTo>
                <a:lnTo>
                  <a:pt x="161542" y="3049"/>
                </a:lnTo>
                <a:lnTo>
                  <a:pt x="144525" y="98809"/>
                </a:lnTo>
                <a:lnTo>
                  <a:pt x="169927" y="99569"/>
                </a:lnTo>
                <a:lnTo>
                  <a:pt x="175783" y="92568"/>
                </a:lnTo>
                <a:lnTo>
                  <a:pt x="182689" y="87568"/>
                </a:lnTo>
                <a:lnTo>
                  <a:pt x="190643" y="84567"/>
                </a:lnTo>
                <a:lnTo>
                  <a:pt x="199645" y="83567"/>
                </a:lnTo>
                <a:lnTo>
                  <a:pt x="252552" y="83567"/>
                </a:lnTo>
                <a:lnTo>
                  <a:pt x="247651" y="77217"/>
                </a:lnTo>
                <a:lnTo>
                  <a:pt x="243780" y="73915"/>
                </a:lnTo>
                <a:lnTo>
                  <a:pt x="174244" y="73915"/>
                </a:lnTo>
                <a:lnTo>
                  <a:pt x="182371" y="28195"/>
                </a:lnTo>
                <a:lnTo>
                  <a:pt x="253237" y="28195"/>
                </a:lnTo>
                <a:lnTo>
                  <a:pt x="253237" y="3049"/>
                </a:lnTo>
                <a:close/>
              </a:path>
              <a:path extrusionOk="0" h="184150" w="758189">
                <a:moveTo>
                  <a:pt x="207774" y="61215"/>
                </a:moveTo>
                <a:lnTo>
                  <a:pt x="197582" y="62008"/>
                </a:lnTo>
                <a:lnTo>
                  <a:pt x="188596" y="64390"/>
                </a:lnTo>
                <a:lnTo>
                  <a:pt x="180816" y="68358"/>
                </a:lnTo>
                <a:lnTo>
                  <a:pt x="174244" y="73915"/>
                </a:lnTo>
                <a:lnTo>
                  <a:pt x="243780" y="73915"/>
                </a:lnTo>
                <a:lnTo>
                  <a:pt x="239444" y="70216"/>
                </a:lnTo>
                <a:lnTo>
                  <a:pt x="230061" y="65216"/>
                </a:lnTo>
                <a:lnTo>
                  <a:pt x="219504" y="62215"/>
                </a:lnTo>
                <a:lnTo>
                  <a:pt x="207774" y="61215"/>
                </a:lnTo>
                <a:close/>
              </a:path>
              <a:path extrusionOk="0" h="184150" w="758189">
                <a:moveTo>
                  <a:pt x="474475" y="3049"/>
                </a:moveTo>
                <a:lnTo>
                  <a:pt x="353317" y="3049"/>
                </a:lnTo>
                <a:lnTo>
                  <a:pt x="353317" y="29717"/>
                </a:lnTo>
                <a:lnTo>
                  <a:pt x="445773" y="29717"/>
                </a:lnTo>
                <a:lnTo>
                  <a:pt x="432851" y="43395"/>
                </a:lnTo>
                <a:lnTo>
                  <a:pt x="409483" y="78130"/>
                </a:lnTo>
                <a:lnTo>
                  <a:pt x="390195" y="120946"/>
                </a:lnTo>
                <a:lnTo>
                  <a:pt x="379655" y="161269"/>
                </a:lnTo>
                <a:lnTo>
                  <a:pt x="377957" y="179834"/>
                </a:lnTo>
                <a:lnTo>
                  <a:pt x="409705" y="179834"/>
                </a:lnTo>
                <a:lnTo>
                  <a:pt x="411483" y="159633"/>
                </a:lnTo>
                <a:lnTo>
                  <a:pt x="415293" y="139162"/>
                </a:lnTo>
                <a:lnTo>
                  <a:pt x="429008" y="97412"/>
                </a:lnTo>
                <a:lnTo>
                  <a:pt x="449266" y="58770"/>
                </a:lnTo>
                <a:lnTo>
                  <a:pt x="474475" y="27431"/>
                </a:lnTo>
                <a:lnTo>
                  <a:pt x="474475" y="3049"/>
                </a:lnTo>
                <a:close/>
              </a:path>
              <a:path extrusionOk="0" h="184150" w="758189">
                <a:moveTo>
                  <a:pt x="560329" y="0"/>
                </a:moveTo>
                <a:lnTo>
                  <a:pt x="521417" y="14003"/>
                </a:lnTo>
                <a:lnTo>
                  <a:pt x="498669" y="54675"/>
                </a:lnTo>
                <a:lnTo>
                  <a:pt x="494287" y="94237"/>
                </a:lnTo>
                <a:lnTo>
                  <a:pt x="495319" y="114462"/>
                </a:lnTo>
                <a:lnTo>
                  <a:pt x="510796" y="160276"/>
                </a:lnTo>
                <a:lnTo>
                  <a:pt x="543564" y="181947"/>
                </a:lnTo>
                <a:lnTo>
                  <a:pt x="558043" y="183391"/>
                </a:lnTo>
                <a:lnTo>
                  <a:pt x="570543" y="182296"/>
                </a:lnTo>
                <a:lnTo>
                  <a:pt x="581886" y="179009"/>
                </a:lnTo>
                <a:lnTo>
                  <a:pt x="592070" y="173531"/>
                </a:lnTo>
                <a:lnTo>
                  <a:pt x="601096" y="165863"/>
                </a:lnTo>
                <a:lnTo>
                  <a:pt x="606306" y="159260"/>
                </a:lnTo>
                <a:lnTo>
                  <a:pt x="548557" y="159260"/>
                </a:lnTo>
                <a:lnTo>
                  <a:pt x="540896" y="155790"/>
                </a:lnTo>
                <a:lnTo>
                  <a:pt x="526308" y="121161"/>
                </a:lnTo>
                <a:lnTo>
                  <a:pt x="526815" y="113691"/>
                </a:lnTo>
                <a:lnTo>
                  <a:pt x="547797" y="85601"/>
                </a:lnTo>
                <a:lnTo>
                  <a:pt x="608057" y="85601"/>
                </a:lnTo>
                <a:lnTo>
                  <a:pt x="607096" y="84330"/>
                </a:lnTo>
                <a:lnTo>
                  <a:pt x="522481" y="84330"/>
                </a:lnTo>
                <a:lnTo>
                  <a:pt x="523328" y="76201"/>
                </a:lnTo>
                <a:lnTo>
                  <a:pt x="523666" y="72137"/>
                </a:lnTo>
                <a:lnTo>
                  <a:pt x="536111" y="33444"/>
                </a:lnTo>
                <a:lnTo>
                  <a:pt x="554824" y="22859"/>
                </a:lnTo>
                <a:lnTo>
                  <a:pt x="605713" y="22859"/>
                </a:lnTo>
                <a:lnTo>
                  <a:pt x="603539" y="19290"/>
                </a:lnTo>
                <a:lnTo>
                  <a:pt x="597157" y="12449"/>
                </a:lnTo>
                <a:lnTo>
                  <a:pt x="589521" y="7003"/>
                </a:lnTo>
                <a:lnTo>
                  <a:pt x="580838" y="3113"/>
                </a:lnTo>
                <a:lnTo>
                  <a:pt x="571107" y="778"/>
                </a:lnTo>
                <a:lnTo>
                  <a:pt x="560329" y="0"/>
                </a:lnTo>
                <a:close/>
              </a:path>
              <a:path extrusionOk="0" h="184150" w="758189">
                <a:moveTo>
                  <a:pt x="608057" y="85601"/>
                </a:moveTo>
                <a:lnTo>
                  <a:pt x="566931" y="85601"/>
                </a:lnTo>
                <a:lnTo>
                  <a:pt x="574635" y="88945"/>
                </a:lnTo>
                <a:lnTo>
                  <a:pt x="580395" y="95634"/>
                </a:lnTo>
                <a:lnTo>
                  <a:pt x="584172" y="101055"/>
                </a:lnTo>
                <a:lnTo>
                  <a:pt x="586870" y="107286"/>
                </a:lnTo>
                <a:lnTo>
                  <a:pt x="588489" y="114326"/>
                </a:lnTo>
                <a:lnTo>
                  <a:pt x="589028" y="122177"/>
                </a:lnTo>
                <a:lnTo>
                  <a:pt x="588497" y="130145"/>
                </a:lnTo>
                <a:lnTo>
                  <a:pt x="567355" y="159260"/>
                </a:lnTo>
                <a:lnTo>
                  <a:pt x="606306" y="159260"/>
                </a:lnTo>
                <a:lnTo>
                  <a:pt x="608485" y="156498"/>
                </a:lnTo>
                <a:lnTo>
                  <a:pt x="613764" y="145926"/>
                </a:lnTo>
                <a:lnTo>
                  <a:pt x="616931" y="134147"/>
                </a:lnTo>
                <a:lnTo>
                  <a:pt x="617987" y="121161"/>
                </a:lnTo>
                <a:lnTo>
                  <a:pt x="617042" y="108699"/>
                </a:lnTo>
                <a:lnTo>
                  <a:pt x="614207" y="97475"/>
                </a:lnTo>
                <a:lnTo>
                  <a:pt x="609484" y="87490"/>
                </a:lnTo>
                <a:lnTo>
                  <a:pt x="608057" y="85601"/>
                </a:lnTo>
                <a:close/>
              </a:path>
              <a:path extrusionOk="0" h="184150" w="758189">
                <a:moveTo>
                  <a:pt x="563123" y="62485"/>
                </a:moveTo>
                <a:lnTo>
                  <a:pt x="550866" y="63850"/>
                </a:lnTo>
                <a:lnTo>
                  <a:pt x="540007" y="67947"/>
                </a:lnTo>
                <a:lnTo>
                  <a:pt x="530546" y="74773"/>
                </a:lnTo>
                <a:lnTo>
                  <a:pt x="522481" y="84330"/>
                </a:lnTo>
                <a:lnTo>
                  <a:pt x="607096" y="84330"/>
                </a:lnTo>
                <a:lnTo>
                  <a:pt x="574845" y="63501"/>
                </a:lnTo>
                <a:lnTo>
                  <a:pt x="563123" y="62485"/>
                </a:lnTo>
                <a:close/>
              </a:path>
              <a:path extrusionOk="0" h="184150" w="758189">
                <a:moveTo>
                  <a:pt x="605713" y="22859"/>
                </a:moveTo>
                <a:lnTo>
                  <a:pt x="559057" y="22859"/>
                </a:lnTo>
                <a:lnTo>
                  <a:pt x="569122" y="24384"/>
                </a:lnTo>
                <a:lnTo>
                  <a:pt x="576964" y="28956"/>
                </a:lnTo>
                <a:lnTo>
                  <a:pt x="582585" y="36577"/>
                </a:lnTo>
                <a:lnTo>
                  <a:pt x="585983" y="47246"/>
                </a:lnTo>
                <a:lnTo>
                  <a:pt x="613921" y="47246"/>
                </a:lnTo>
                <a:lnTo>
                  <a:pt x="611922" y="36688"/>
                </a:lnTo>
                <a:lnTo>
                  <a:pt x="608461" y="27369"/>
                </a:lnTo>
                <a:lnTo>
                  <a:pt x="605713" y="22859"/>
                </a:lnTo>
                <a:close/>
              </a:path>
              <a:path extrusionOk="0" h="184150" w="758189">
                <a:moveTo>
                  <a:pt x="661165" y="121414"/>
                </a:moveTo>
                <a:lnTo>
                  <a:pt x="633225" y="121414"/>
                </a:lnTo>
                <a:lnTo>
                  <a:pt x="633312" y="126241"/>
                </a:lnTo>
                <a:lnTo>
                  <a:pt x="650242" y="167641"/>
                </a:lnTo>
                <a:lnTo>
                  <a:pt x="694947" y="183643"/>
                </a:lnTo>
                <a:lnTo>
                  <a:pt x="708266" y="182643"/>
                </a:lnTo>
                <a:lnTo>
                  <a:pt x="748081" y="159053"/>
                </a:lnTo>
                <a:lnTo>
                  <a:pt x="748250" y="158753"/>
                </a:lnTo>
                <a:lnTo>
                  <a:pt x="695711" y="158753"/>
                </a:lnTo>
                <a:lnTo>
                  <a:pt x="681073" y="156420"/>
                </a:lnTo>
                <a:lnTo>
                  <a:pt x="670436" y="149419"/>
                </a:lnTo>
                <a:lnTo>
                  <a:pt x="663800" y="137750"/>
                </a:lnTo>
                <a:lnTo>
                  <a:pt x="661165" y="121414"/>
                </a:lnTo>
                <a:close/>
              </a:path>
              <a:path extrusionOk="0" h="184150" w="758189">
                <a:moveTo>
                  <a:pt x="747533" y="97283"/>
                </a:moveTo>
                <a:lnTo>
                  <a:pt x="692153" y="97283"/>
                </a:lnTo>
                <a:lnTo>
                  <a:pt x="699662" y="97728"/>
                </a:lnTo>
                <a:lnTo>
                  <a:pt x="706441" y="99062"/>
                </a:lnTo>
                <a:lnTo>
                  <a:pt x="712490" y="101285"/>
                </a:lnTo>
                <a:lnTo>
                  <a:pt x="717807" y="104396"/>
                </a:lnTo>
                <a:lnTo>
                  <a:pt x="724413" y="109138"/>
                </a:lnTo>
                <a:lnTo>
                  <a:pt x="727715" y="116672"/>
                </a:lnTo>
                <a:lnTo>
                  <a:pt x="727715" y="136825"/>
                </a:lnTo>
                <a:lnTo>
                  <a:pt x="724834" y="144569"/>
                </a:lnTo>
                <a:lnTo>
                  <a:pt x="713322" y="155916"/>
                </a:lnTo>
                <a:lnTo>
                  <a:pt x="705531" y="158753"/>
                </a:lnTo>
                <a:lnTo>
                  <a:pt x="748250" y="158753"/>
                </a:lnTo>
                <a:lnTo>
                  <a:pt x="753558" y="149290"/>
                </a:lnTo>
                <a:lnTo>
                  <a:pt x="756844" y="138352"/>
                </a:lnTo>
                <a:lnTo>
                  <a:pt x="757939" y="126241"/>
                </a:lnTo>
                <a:lnTo>
                  <a:pt x="757400" y="118549"/>
                </a:lnTo>
                <a:lnTo>
                  <a:pt x="755780" y="111476"/>
                </a:lnTo>
                <a:lnTo>
                  <a:pt x="753081" y="105023"/>
                </a:lnTo>
                <a:lnTo>
                  <a:pt x="749303" y="99188"/>
                </a:lnTo>
                <a:lnTo>
                  <a:pt x="747533" y="97283"/>
                </a:lnTo>
                <a:close/>
              </a:path>
              <a:path extrusionOk="0" h="184150" w="758189">
                <a:moveTo>
                  <a:pt x="744085" y="24131"/>
                </a:moveTo>
                <a:lnTo>
                  <a:pt x="703245" y="24131"/>
                </a:lnTo>
                <a:lnTo>
                  <a:pt x="709847" y="26503"/>
                </a:lnTo>
                <a:lnTo>
                  <a:pt x="719672" y="35986"/>
                </a:lnTo>
                <a:lnTo>
                  <a:pt x="722127" y="42250"/>
                </a:lnTo>
                <a:lnTo>
                  <a:pt x="722127" y="55458"/>
                </a:lnTo>
                <a:lnTo>
                  <a:pt x="690799" y="75694"/>
                </a:lnTo>
                <a:lnTo>
                  <a:pt x="683009" y="75694"/>
                </a:lnTo>
                <a:lnTo>
                  <a:pt x="683009" y="97538"/>
                </a:lnTo>
                <a:lnTo>
                  <a:pt x="685890" y="97369"/>
                </a:lnTo>
                <a:lnTo>
                  <a:pt x="688935" y="97283"/>
                </a:lnTo>
                <a:lnTo>
                  <a:pt x="747533" y="97283"/>
                </a:lnTo>
                <a:lnTo>
                  <a:pt x="744589" y="94116"/>
                </a:lnTo>
                <a:lnTo>
                  <a:pt x="739081" y="89950"/>
                </a:lnTo>
                <a:lnTo>
                  <a:pt x="732778" y="86688"/>
                </a:lnTo>
                <a:lnTo>
                  <a:pt x="725680" y="84330"/>
                </a:lnTo>
                <a:lnTo>
                  <a:pt x="733301" y="81789"/>
                </a:lnTo>
                <a:lnTo>
                  <a:pt x="739357" y="77260"/>
                </a:lnTo>
                <a:lnTo>
                  <a:pt x="748332" y="64221"/>
                </a:lnTo>
                <a:lnTo>
                  <a:pt x="750575" y="56643"/>
                </a:lnTo>
                <a:lnTo>
                  <a:pt x="750575" y="48005"/>
                </a:lnTo>
                <a:lnTo>
                  <a:pt x="749622" y="37847"/>
                </a:lnTo>
                <a:lnTo>
                  <a:pt x="746765" y="28704"/>
                </a:lnTo>
                <a:lnTo>
                  <a:pt x="744085" y="24131"/>
                </a:lnTo>
                <a:close/>
              </a:path>
              <a:path extrusionOk="0" h="184150" w="758189">
                <a:moveTo>
                  <a:pt x="695455" y="256"/>
                </a:moveTo>
                <a:lnTo>
                  <a:pt x="653799" y="16001"/>
                </a:lnTo>
                <a:lnTo>
                  <a:pt x="637542" y="59184"/>
                </a:lnTo>
                <a:lnTo>
                  <a:pt x="665229" y="59184"/>
                </a:lnTo>
                <a:lnTo>
                  <a:pt x="667563" y="43849"/>
                </a:lnTo>
                <a:lnTo>
                  <a:pt x="673294" y="32894"/>
                </a:lnTo>
                <a:lnTo>
                  <a:pt x="682422" y="26322"/>
                </a:lnTo>
                <a:lnTo>
                  <a:pt x="694947" y="24131"/>
                </a:lnTo>
                <a:lnTo>
                  <a:pt x="744085" y="24131"/>
                </a:lnTo>
                <a:lnTo>
                  <a:pt x="742003" y="20576"/>
                </a:lnTo>
                <a:lnTo>
                  <a:pt x="735336" y="13464"/>
                </a:lnTo>
                <a:lnTo>
                  <a:pt x="727127" y="7685"/>
                </a:lnTo>
                <a:lnTo>
                  <a:pt x="717744" y="3558"/>
                </a:lnTo>
                <a:lnTo>
                  <a:pt x="707187" y="1081"/>
                </a:lnTo>
                <a:lnTo>
                  <a:pt x="695455" y="25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0" name="Google Shape;490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261855" y="3864235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2"/>
          <p:cNvSpPr/>
          <p:nvPr/>
        </p:nvSpPr>
        <p:spPr>
          <a:xfrm>
            <a:off x="2529824" y="4294874"/>
            <a:ext cx="842010" cy="100965"/>
          </a:xfrm>
          <a:custGeom>
            <a:rect b="b" l="l" r="r" t="t"/>
            <a:pathLst>
              <a:path extrusionOk="0" h="100964" w="842010">
                <a:moveTo>
                  <a:pt x="18633" y="22745"/>
                </a:moveTo>
                <a:lnTo>
                  <a:pt x="2857" y="22745"/>
                </a:lnTo>
                <a:lnTo>
                  <a:pt x="25375" y="47891"/>
                </a:lnTo>
                <a:lnTo>
                  <a:pt x="0" y="81724"/>
                </a:lnTo>
                <a:lnTo>
                  <a:pt x="15659" y="81724"/>
                </a:lnTo>
                <a:lnTo>
                  <a:pt x="33721" y="56121"/>
                </a:lnTo>
                <a:lnTo>
                  <a:pt x="71781" y="56121"/>
                </a:lnTo>
                <a:lnTo>
                  <a:pt x="65609" y="47891"/>
                </a:lnTo>
                <a:lnTo>
                  <a:pt x="65816" y="47660"/>
                </a:lnTo>
                <a:lnTo>
                  <a:pt x="38862" y="47660"/>
                </a:lnTo>
                <a:lnTo>
                  <a:pt x="18633" y="22745"/>
                </a:lnTo>
                <a:close/>
              </a:path>
              <a:path extrusionOk="0" h="100964" w="842010">
                <a:moveTo>
                  <a:pt x="57264" y="56121"/>
                </a:moveTo>
                <a:lnTo>
                  <a:pt x="33721" y="56121"/>
                </a:lnTo>
                <a:lnTo>
                  <a:pt x="39207" y="62290"/>
                </a:lnTo>
                <a:lnTo>
                  <a:pt x="39207" y="81724"/>
                </a:lnTo>
                <a:lnTo>
                  <a:pt x="51777" y="81724"/>
                </a:lnTo>
                <a:lnTo>
                  <a:pt x="51777" y="62290"/>
                </a:lnTo>
                <a:lnTo>
                  <a:pt x="57264" y="56121"/>
                </a:lnTo>
                <a:close/>
              </a:path>
              <a:path extrusionOk="0" h="100964" w="842010">
                <a:moveTo>
                  <a:pt x="71781" y="56121"/>
                </a:moveTo>
                <a:lnTo>
                  <a:pt x="57264" y="56121"/>
                </a:lnTo>
                <a:lnTo>
                  <a:pt x="75326" y="81724"/>
                </a:lnTo>
                <a:lnTo>
                  <a:pt x="90982" y="81724"/>
                </a:lnTo>
                <a:lnTo>
                  <a:pt x="71781" y="56121"/>
                </a:lnTo>
                <a:close/>
              </a:path>
              <a:path extrusionOk="0" h="100964" w="842010">
                <a:moveTo>
                  <a:pt x="51777" y="22745"/>
                </a:moveTo>
                <a:lnTo>
                  <a:pt x="39207" y="22745"/>
                </a:lnTo>
                <a:lnTo>
                  <a:pt x="39207" y="47660"/>
                </a:lnTo>
                <a:lnTo>
                  <a:pt x="51777" y="47660"/>
                </a:lnTo>
                <a:lnTo>
                  <a:pt x="51777" y="22745"/>
                </a:lnTo>
                <a:close/>
              </a:path>
              <a:path extrusionOk="0" h="100964" w="842010">
                <a:moveTo>
                  <a:pt x="88127" y="22745"/>
                </a:moveTo>
                <a:lnTo>
                  <a:pt x="72351" y="22745"/>
                </a:lnTo>
                <a:lnTo>
                  <a:pt x="52120" y="47660"/>
                </a:lnTo>
                <a:lnTo>
                  <a:pt x="65816" y="47660"/>
                </a:lnTo>
                <a:lnTo>
                  <a:pt x="88127" y="22745"/>
                </a:lnTo>
                <a:close/>
              </a:path>
              <a:path extrusionOk="0" h="100964" w="842010">
                <a:moveTo>
                  <a:pt x="109846" y="22745"/>
                </a:moveTo>
                <a:lnTo>
                  <a:pt x="96814" y="22745"/>
                </a:lnTo>
                <a:lnTo>
                  <a:pt x="96814" y="81724"/>
                </a:lnTo>
                <a:lnTo>
                  <a:pt x="113273" y="81724"/>
                </a:lnTo>
                <a:lnTo>
                  <a:pt x="121488" y="65722"/>
                </a:lnTo>
                <a:lnTo>
                  <a:pt x="109846" y="65722"/>
                </a:lnTo>
                <a:lnTo>
                  <a:pt x="109846" y="22745"/>
                </a:lnTo>
                <a:close/>
              </a:path>
              <a:path extrusionOk="0" h="100964" w="842010">
                <a:moveTo>
                  <a:pt x="148708" y="38747"/>
                </a:moveTo>
                <a:lnTo>
                  <a:pt x="135676" y="38747"/>
                </a:lnTo>
                <a:lnTo>
                  <a:pt x="135676" y="81724"/>
                </a:lnTo>
                <a:lnTo>
                  <a:pt x="148708" y="81724"/>
                </a:lnTo>
                <a:lnTo>
                  <a:pt x="148708" y="38747"/>
                </a:lnTo>
                <a:close/>
              </a:path>
              <a:path extrusionOk="0" h="100964" w="842010">
                <a:moveTo>
                  <a:pt x="148708" y="22745"/>
                </a:moveTo>
                <a:lnTo>
                  <a:pt x="132248" y="22745"/>
                </a:lnTo>
                <a:lnTo>
                  <a:pt x="110189" y="65722"/>
                </a:lnTo>
                <a:lnTo>
                  <a:pt x="121488" y="65722"/>
                </a:lnTo>
                <a:lnTo>
                  <a:pt x="135335" y="38747"/>
                </a:lnTo>
                <a:lnTo>
                  <a:pt x="148708" y="38747"/>
                </a:lnTo>
                <a:lnTo>
                  <a:pt x="148708" y="22745"/>
                </a:lnTo>
                <a:close/>
              </a:path>
              <a:path extrusionOk="0" h="100964" w="842010">
                <a:moveTo>
                  <a:pt x="205289" y="71666"/>
                </a:moveTo>
                <a:lnTo>
                  <a:pt x="205289" y="81838"/>
                </a:lnTo>
                <a:lnTo>
                  <a:pt x="207345" y="82678"/>
                </a:lnTo>
                <a:lnTo>
                  <a:pt x="210012" y="83096"/>
                </a:lnTo>
                <a:lnTo>
                  <a:pt x="218624" y="83096"/>
                </a:lnTo>
                <a:lnTo>
                  <a:pt x="222832" y="80982"/>
                </a:lnTo>
                <a:lnTo>
                  <a:pt x="229006" y="72522"/>
                </a:lnTo>
                <a:lnTo>
                  <a:pt x="229085" y="72237"/>
                </a:lnTo>
                <a:lnTo>
                  <a:pt x="207611" y="72237"/>
                </a:lnTo>
                <a:lnTo>
                  <a:pt x="206048" y="72047"/>
                </a:lnTo>
                <a:lnTo>
                  <a:pt x="205289" y="71666"/>
                </a:lnTo>
                <a:close/>
              </a:path>
              <a:path extrusionOk="0" h="100964" w="842010">
                <a:moveTo>
                  <a:pt x="188600" y="33030"/>
                </a:moveTo>
                <a:lnTo>
                  <a:pt x="175568" y="33030"/>
                </a:lnTo>
                <a:lnTo>
                  <a:pt x="175568" y="81724"/>
                </a:lnTo>
                <a:lnTo>
                  <a:pt x="188600" y="81724"/>
                </a:lnTo>
                <a:lnTo>
                  <a:pt x="188600" y="33030"/>
                </a:lnTo>
                <a:close/>
              </a:path>
              <a:path extrusionOk="0" h="100964" w="842010">
                <a:moveTo>
                  <a:pt x="262782" y="33030"/>
                </a:moveTo>
                <a:lnTo>
                  <a:pt x="249753" y="33030"/>
                </a:lnTo>
                <a:lnTo>
                  <a:pt x="249753" y="81724"/>
                </a:lnTo>
                <a:lnTo>
                  <a:pt x="262782" y="81724"/>
                </a:lnTo>
                <a:lnTo>
                  <a:pt x="262782" y="33030"/>
                </a:lnTo>
                <a:close/>
              </a:path>
              <a:path extrusionOk="0" h="100964" w="842010">
                <a:moveTo>
                  <a:pt x="262782" y="22745"/>
                </a:moveTo>
                <a:lnTo>
                  <a:pt x="219232" y="22745"/>
                </a:lnTo>
                <a:lnTo>
                  <a:pt x="218206" y="57607"/>
                </a:lnTo>
                <a:lnTo>
                  <a:pt x="217900" y="67359"/>
                </a:lnTo>
                <a:lnTo>
                  <a:pt x="215157" y="72237"/>
                </a:lnTo>
                <a:lnTo>
                  <a:pt x="229085" y="72237"/>
                </a:lnTo>
                <a:lnTo>
                  <a:pt x="230662" y="66560"/>
                </a:lnTo>
                <a:lnTo>
                  <a:pt x="231692" y="33030"/>
                </a:lnTo>
                <a:lnTo>
                  <a:pt x="262782" y="33030"/>
                </a:lnTo>
                <a:lnTo>
                  <a:pt x="262782" y="22745"/>
                </a:lnTo>
                <a:close/>
              </a:path>
              <a:path extrusionOk="0" h="100964" w="842010">
                <a:moveTo>
                  <a:pt x="208029" y="22745"/>
                </a:moveTo>
                <a:lnTo>
                  <a:pt x="156138" y="22745"/>
                </a:lnTo>
                <a:lnTo>
                  <a:pt x="156138" y="33030"/>
                </a:lnTo>
                <a:lnTo>
                  <a:pt x="208029" y="33030"/>
                </a:lnTo>
                <a:lnTo>
                  <a:pt x="208029" y="22745"/>
                </a:lnTo>
                <a:close/>
              </a:path>
              <a:path extrusionOk="0" h="100964" w="842010">
                <a:moveTo>
                  <a:pt x="312580" y="21031"/>
                </a:moveTo>
                <a:lnTo>
                  <a:pt x="294443" y="21031"/>
                </a:lnTo>
                <a:lnTo>
                  <a:pt x="287149" y="23850"/>
                </a:lnTo>
                <a:lnTo>
                  <a:pt x="276252" y="35129"/>
                </a:lnTo>
                <a:lnTo>
                  <a:pt x="273527" y="42711"/>
                </a:lnTo>
                <a:lnTo>
                  <a:pt x="273527" y="61833"/>
                </a:lnTo>
                <a:lnTo>
                  <a:pt x="276231" y="69455"/>
                </a:lnTo>
                <a:lnTo>
                  <a:pt x="287053" y="80733"/>
                </a:lnTo>
                <a:lnTo>
                  <a:pt x="294368" y="83553"/>
                </a:lnTo>
                <a:lnTo>
                  <a:pt x="312656" y="83553"/>
                </a:lnTo>
                <a:lnTo>
                  <a:pt x="319838" y="80733"/>
                </a:lnTo>
                <a:lnTo>
                  <a:pt x="326744" y="73379"/>
                </a:lnTo>
                <a:lnTo>
                  <a:pt x="298216" y="73379"/>
                </a:lnTo>
                <a:lnTo>
                  <a:pt x="294084" y="71493"/>
                </a:lnTo>
                <a:lnTo>
                  <a:pt x="288157" y="64044"/>
                </a:lnTo>
                <a:lnTo>
                  <a:pt x="286670" y="58864"/>
                </a:lnTo>
                <a:lnTo>
                  <a:pt x="286703" y="45645"/>
                </a:lnTo>
                <a:lnTo>
                  <a:pt x="288157" y="40651"/>
                </a:lnTo>
                <a:lnTo>
                  <a:pt x="294101" y="33185"/>
                </a:lnTo>
                <a:lnTo>
                  <a:pt x="298176" y="31316"/>
                </a:lnTo>
                <a:lnTo>
                  <a:pt x="326805" y="31316"/>
                </a:lnTo>
                <a:lnTo>
                  <a:pt x="319744" y="23850"/>
                </a:lnTo>
                <a:lnTo>
                  <a:pt x="312580" y="21031"/>
                </a:lnTo>
                <a:close/>
              </a:path>
              <a:path extrusionOk="0" h="100964" w="842010">
                <a:moveTo>
                  <a:pt x="326805" y="31316"/>
                </a:moveTo>
                <a:lnTo>
                  <a:pt x="308541" y="31316"/>
                </a:lnTo>
                <a:lnTo>
                  <a:pt x="312613" y="33185"/>
                </a:lnTo>
                <a:lnTo>
                  <a:pt x="318466" y="40557"/>
                </a:lnTo>
                <a:lnTo>
                  <a:pt x="319935" y="45645"/>
                </a:lnTo>
                <a:lnTo>
                  <a:pt x="319903" y="58864"/>
                </a:lnTo>
                <a:lnTo>
                  <a:pt x="318466" y="63950"/>
                </a:lnTo>
                <a:lnTo>
                  <a:pt x="312599" y="71493"/>
                </a:lnTo>
                <a:lnTo>
                  <a:pt x="308580" y="73379"/>
                </a:lnTo>
                <a:lnTo>
                  <a:pt x="326744" y="73379"/>
                </a:lnTo>
                <a:lnTo>
                  <a:pt x="330429" y="69455"/>
                </a:lnTo>
                <a:lnTo>
                  <a:pt x="333079" y="61833"/>
                </a:lnTo>
                <a:lnTo>
                  <a:pt x="333079" y="42711"/>
                </a:lnTo>
                <a:lnTo>
                  <a:pt x="330410" y="35129"/>
                </a:lnTo>
                <a:lnTo>
                  <a:pt x="326805" y="31316"/>
                </a:lnTo>
                <a:close/>
              </a:path>
              <a:path extrusionOk="0" h="100964" w="842010">
                <a:moveTo>
                  <a:pt x="382115" y="22745"/>
                </a:moveTo>
                <a:lnTo>
                  <a:pt x="344051" y="22745"/>
                </a:lnTo>
                <a:lnTo>
                  <a:pt x="344051" y="81724"/>
                </a:lnTo>
                <a:lnTo>
                  <a:pt x="381960" y="81724"/>
                </a:lnTo>
                <a:lnTo>
                  <a:pt x="387313" y="80276"/>
                </a:lnTo>
                <a:lnTo>
                  <a:pt x="394858" y="74484"/>
                </a:lnTo>
                <a:lnTo>
                  <a:pt x="396047" y="71892"/>
                </a:lnTo>
                <a:lnTo>
                  <a:pt x="357083" y="71892"/>
                </a:lnTo>
                <a:lnTo>
                  <a:pt x="357083" y="55664"/>
                </a:lnTo>
                <a:lnTo>
                  <a:pt x="395912" y="55664"/>
                </a:lnTo>
                <a:lnTo>
                  <a:pt x="393047" y="51739"/>
                </a:lnTo>
                <a:lnTo>
                  <a:pt x="385657" y="49834"/>
                </a:lnTo>
                <a:lnTo>
                  <a:pt x="385657" y="49604"/>
                </a:lnTo>
                <a:lnTo>
                  <a:pt x="388551" y="48233"/>
                </a:lnTo>
                <a:lnTo>
                  <a:pt x="390686" y="46595"/>
                </a:lnTo>
                <a:lnTo>
                  <a:pt x="390987" y="46177"/>
                </a:lnTo>
                <a:lnTo>
                  <a:pt x="357083" y="46177"/>
                </a:lnTo>
                <a:lnTo>
                  <a:pt x="357083" y="32572"/>
                </a:lnTo>
                <a:lnTo>
                  <a:pt x="394116" y="32572"/>
                </a:lnTo>
                <a:lnTo>
                  <a:pt x="392572" y="29030"/>
                </a:lnTo>
                <a:lnTo>
                  <a:pt x="386398" y="24001"/>
                </a:lnTo>
                <a:lnTo>
                  <a:pt x="382115" y="22745"/>
                </a:lnTo>
                <a:close/>
              </a:path>
              <a:path extrusionOk="0" h="100964" w="842010">
                <a:moveTo>
                  <a:pt x="395912" y="55664"/>
                </a:moveTo>
                <a:lnTo>
                  <a:pt x="377845" y="55664"/>
                </a:lnTo>
                <a:lnTo>
                  <a:pt x="380019" y="56386"/>
                </a:lnTo>
                <a:lnTo>
                  <a:pt x="383065" y="59281"/>
                </a:lnTo>
                <a:lnTo>
                  <a:pt x="383828" y="61301"/>
                </a:lnTo>
                <a:lnTo>
                  <a:pt x="383828" y="69228"/>
                </a:lnTo>
                <a:lnTo>
                  <a:pt x="380894" y="71892"/>
                </a:lnTo>
                <a:lnTo>
                  <a:pt x="396047" y="71892"/>
                </a:lnTo>
                <a:lnTo>
                  <a:pt x="396745" y="70369"/>
                </a:lnTo>
                <a:lnTo>
                  <a:pt x="396745" y="56804"/>
                </a:lnTo>
                <a:lnTo>
                  <a:pt x="395912" y="55664"/>
                </a:lnTo>
                <a:close/>
              </a:path>
              <a:path extrusionOk="0" h="100964" w="842010">
                <a:moveTo>
                  <a:pt x="394116" y="32572"/>
                </a:moveTo>
                <a:lnTo>
                  <a:pt x="378571" y="32572"/>
                </a:lnTo>
                <a:lnTo>
                  <a:pt x="381200" y="34747"/>
                </a:lnTo>
                <a:lnTo>
                  <a:pt x="381200" y="43816"/>
                </a:lnTo>
                <a:lnTo>
                  <a:pt x="378683" y="46177"/>
                </a:lnTo>
                <a:lnTo>
                  <a:pt x="390987" y="46177"/>
                </a:lnTo>
                <a:lnTo>
                  <a:pt x="393429" y="42786"/>
                </a:lnTo>
                <a:lnTo>
                  <a:pt x="394116" y="40270"/>
                </a:lnTo>
                <a:lnTo>
                  <a:pt x="394116" y="32572"/>
                </a:lnTo>
                <a:close/>
              </a:path>
              <a:path extrusionOk="0" h="100964" w="842010">
                <a:moveTo>
                  <a:pt x="443911" y="21031"/>
                </a:moveTo>
                <a:lnTo>
                  <a:pt x="425775" y="21031"/>
                </a:lnTo>
                <a:lnTo>
                  <a:pt x="418481" y="23850"/>
                </a:lnTo>
                <a:lnTo>
                  <a:pt x="407584" y="35129"/>
                </a:lnTo>
                <a:lnTo>
                  <a:pt x="404859" y="42711"/>
                </a:lnTo>
                <a:lnTo>
                  <a:pt x="404859" y="61833"/>
                </a:lnTo>
                <a:lnTo>
                  <a:pt x="407563" y="69455"/>
                </a:lnTo>
                <a:lnTo>
                  <a:pt x="418384" y="80733"/>
                </a:lnTo>
                <a:lnTo>
                  <a:pt x="425700" y="83553"/>
                </a:lnTo>
                <a:lnTo>
                  <a:pt x="443988" y="83553"/>
                </a:lnTo>
                <a:lnTo>
                  <a:pt x="451170" y="80733"/>
                </a:lnTo>
                <a:lnTo>
                  <a:pt x="458075" y="73379"/>
                </a:lnTo>
                <a:lnTo>
                  <a:pt x="429548" y="73379"/>
                </a:lnTo>
                <a:lnTo>
                  <a:pt x="425416" y="71493"/>
                </a:lnTo>
                <a:lnTo>
                  <a:pt x="419489" y="64044"/>
                </a:lnTo>
                <a:lnTo>
                  <a:pt x="418002" y="58864"/>
                </a:lnTo>
                <a:lnTo>
                  <a:pt x="418035" y="45645"/>
                </a:lnTo>
                <a:lnTo>
                  <a:pt x="419489" y="40651"/>
                </a:lnTo>
                <a:lnTo>
                  <a:pt x="425433" y="33185"/>
                </a:lnTo>
                <a:lnTo>
                  <a:pt x="429508" y="31316"/>
                </a:lnTo>
                <a:lnTo>
                  <a:pt x="458137" y="31316"/>
                </a:lnTo>
                <a:lnTo>
                  <a:pt x="451076" y="23850"/>
                </a:lnTo>
                <a:lnTo>
                  <a:pt x="443911" y="21031"/>
                </a:lnTo>
                <a:close/>
              </a:path>
              <a:path extrusionOk="0" h="100964" w="842010">
                <a:moveTo>
                  <a:pt x="458137" y="31316"/>
                </a:moveTo>
                <a:lnTo>
                  <a:pt x="439873" y="31316"/>
                </a:lnTo>
                <a:lnTo>
                  <a:pt x="443943" y="33185"/>
                </a:lnTo>
                <a:lnTo>
                  <a:pt x="449798" y="40557"/>
                </a:lnTo>
                <a:lnTo>
                  <a:pt x="451266" y="45645"/>
                </a:lnTo>
                <a:lnTo>
                  <a:pt x="451233" y="58864"/>
                </a:lnTo>
                <a:lnTo>
                  <a:pt x="449798" y="63950"/>
                </a:lnTo>
                <a:lnTo>
                  <a:pt x="443929" y="71493"/>
                </a:lnTo>
                <a:lnTo>
                  <a:pt x="439912" y="73379"/>
                </a:lnTo>
                <a:lnTo>
                  <a:pt x="458075" y="73379"/>
                </a:lnTo>
                <a:lnTo>
                  <a:pt x="461760" y="69455"/>
                </a:lnTo>
                <a:lnTo>
                  <a:pt x="464411" y="61833"/>
                </a:lnTo>
                <a:lnTo>
                  <a:pt x="464411" y="42711"/>
                </a:lnTo>
                <a:lnTo>
                  <a:pt x="461742" y="35129"/>
                </a:lnTo>
                <a:lnTo>
                  <a:pt x="458137" y="31316"/>
                </a:lnTo>
                <a:close/>
              </a:path>
              <a:path extrusionOk="0" h="100964" w="842010">
                <a:moveTo>
                  <a:pt x="488756" y="22745"/>
                </a:moveTo>
                <a:lnTo>
                  <a:pt x="475725" y="22745"/>
                </a:lnTo>
                <a:lnTo>
                  <a:pt x="475725" y="81724"/>
                </a:lnTo>
                <a:lnTo>
                  <a:pt x="488756" y="81724"/>
                </a:lnTo>
                <a:lnTo>
                  <a:pt x="488756" y="22745"/>
                </a:lnTo>
                <a:close/>
              </a:path>
              <a:path extrusionOk="0" h="100964" w="842010">
                <a:moveTo>
                  <a:pt x="500072" y="342"/>
                </a:moveTo>
                <a:lnTo>
                  <a:pt x="487271" y="342"/>
                </a:lnTo>
                <a:lnTo>
                  <a:pt x="487271" y="12801"/>
                </a:lnTo>
                <a:lnTo>
                  <a:pt x="500072" y="12801"/>
                </a:lnTo>
                <a:lnTo>
                  <a:pt x="500072" y="342"/>
                </a:lnTo>
                <a:close/>
              </a:path>
              <a:path extrusionOk="0" h="100964" w="842010">
                <a:moveTo>
                  <a:pt x="477326" y="342"/>
                </a:moveTo>
                <a:lnTo>
                  <a:pt x="464525" y="342"/>
                </a:lnTo>
                <a:lnTo>
                  <a:pt x="464525" y="12801"/>
                </a:lnTo>
                <a:lnTo>
                  <a:pt x="477326" y="12801"/>
                </a:lnTo>
                <a:lnTo>
                  <a:pt x="477326" y="342"/>
                </a:lnTo>
                <a:close/>
              </a:path>
              <a:path extrusionOk="0" h="100964" w="842010">
                <a:moveTo>
                  <a:pt x="586601" y="22745"/>
                </a:moveTo>
                <a:lnTo>
                  <a:pt x="534708" y="22745"/>
                </a:lnTo>
                <a:lnTo>
                  <a:pt x="534708" y="81724"/>
                </a:lnTo>
                <a:lnTo>
                  <a:pt x="547739" y="81724"/>
                </a:lnTo>
                <a:lnTo>
                  <a:pt x="547739" y="33030"/>
                </a:lnTo>
                <a:lnTo>
                  <a:pt x="586601" y="33030"/>
                </a:lnTo>
                <a:lnTo>
                  <a:pt x="586601" y="22745"/>
                </a:lnTo>
                <a:close/>
              </a:path>
              <a:path extrusionOk="0" h="100964" w="842010">
                <a:moveTo>
                  <a:pt x="586601" y="33030"/>
                </a:moveTo>
                <a:lnTo>
                  <a:pt x="573570" y="33030"/>
                </a:lnTo>
                <a:lnTo>
                  <a:pt x="573570" y="81724"/>
                </a:lnTo>
                <a:lnTo>
                  <a:pt x="586601" y="81724"/>
                </a:lnTo>
                <a:lnTo>
                  <a:pt x="586601" y="33030"/>
                </a:lnTo>
                <a:close/>
              </a:path>
              <a:path extrusionOk="0" h="100964" w="842010">
                <a:moveTo>
                  <a:pt x="594946" y="71666"/>
                </a:moveTo>
                <a:lnTo>
                  <a:pt x="594946" y="81838"/>
                </a:lnTo>
                <a:lnTo>
                  <a:pt x="597001" y="82678"/>
                </a:lnTo>
                <a:lnTo>
                  <a:pt x="599669" y="83096"/>
                </a:lnTo>
                <a:lnTo>
                  <a:pt x="608280" y="83096"/>
                </a:lnTo>
                <a:lnTo>
                  <a:pt x="612489" y="80982"/>
                </a:lnTo>
                <a:lnTo>
                  <a:pt x="618662" y="72522"/>
                </a:lnTo>
                <a:lnTo>
                  <a:pt x="618741" y="72237"/>
                </a:lnTo>
                <a:lnTo>
                  <a:pt x="597268" y="72237"/>
                </a:lnTo>
                <a:lnTo>
                  <a:pt x="595706" y="72047"/>
                </a:lnTo>
                <a:lnTo>
                  <a:pt x="594946" y="71666"/>
                </a:lnTo>
                <a:close/>
              </a:path>
              <a:path extrusionOk="0" h="100964" w="842010">
                <a:moveTo>
                  <a:pt x="652438" y="33030"/>
                </a:moveTo>
                <a:lnTo>
                  <a:pt x="639409" y="33030"/>
                </a:lnTo>
                <a:lnTo>
                  <a:pt x="639409" y="81724"/>
                </a:lnTo>
                <a:lnTo>
                  <a:pt x="652438" y="81724"/>
                </a:lnTo>
                <a:lnTo>
                  <a:pt x="652438" y="33030"/>
                </a:lnTo>
                <a:close/>
              </a:path>
              <a:path extrusionOk="0" h="100964" w="842010">
                <a:moveTo>
                  <a:pt x="652438" y="22745"/>
                </a:moveTo>
                <a:lnTo>
                  <a:pt x="608888" y="22745"/>
                </a:lnTo>
                <a:lnTo>
                  <a:pt x="607862" y="57607"/>
                </a:lnTo>
                <a:lnTo>
                  <a:pt x="607557" y="67359"/>
                </a:lnTo>
                <a:lnTo>
                  <a:pt x="604814" y="72237"/>
                </a:lnTo>
                <a:lnTo>
                  <a:pt x="618741" y="72237"/>
                </a:lnTo>
                <a:lnTo>
                  <a:pt x="620318" y="66560"/>
                </a:lnTo>
                <a:lnTo>
                  <a:pt x="621348" y="33030"/>
                </a:lnTo>
                <a:lnTo>
                  <a:pt x="652438" y="33030"/>
                </a:lnTo>
                <a:lnTo>
                  <a:pt x="652438" y="22745"/>
                </a:lnTo>
                <a:close/>
              </a:path>
              <a:path extrusionOk="0" h="100964" w="842010">
                <a:moveTo>
                  <a:pt x="702237" y="21031"/>
                </a:moveTo>
                <a:lnTo>
                  <a:pt x="684100" y="21031"/>
                </a:lnTo>
                <a:lnTo>
                  <a:pt x="676807" y="23850"/>
                </a:lnTo>
                <a:lnTo>
                  <a:pt x="665909" y="35129"/>
                </a:lnTo>
                <a:lnTo>
                  <a:pt x="663183" y="42711"/>
                </a:lnTo>
                <a:lnTo>
                  <a:pt x="663183" y="61833"/>
                </a:lnTo>
                <a:lnTo>
                  <a:pt x="665887" y="69455"/>
                </a:lnTo>
                <a:lnTo>
                  <a:pt x="676709" y="80733"/>
                </a:lnTo>
                <a:lnTo>
                  <a:pt x="684024" y="83553"/>
                </a:lnTo>
                <a:lnTo>
                  <a:pt x="702312" y="83553"/>
                </a:lnTo>
                <a:lnTo>
                  <a:pt x="709494" y="80733"/>
                </a:lnTo>
                <a:lnTo>
                  <a:pt x="716400" y="73379"/>
                </a:lnTo>
                <a:lnTo>
                  <a:pt x="687872" y="73379"/>
                </a:lnTo>
                <a:lnTo>
                  <a:pt x="683740" y="71493"/>
                </a:lnTo>
                <a:lnTo>
                  <a:pt x="677814" y="64044"/>
                </a:lnTo>
                <a:lnTo>
                  <a:pt x="676328" y="58864"/>
                </a:lnTo>
                <a:lnTo>
                  <a:pt x="676360" y="45645"/>
                </a:lnTo>
                <a:lnTo>
                  <a:pt x="677814" y="40651"/>
                </a:lnTo>
                <a:lnTo>
                  <a:pt x="683757" y="33185"/>
                </a:lnTo>
                <a:lnTo>
                  <a:pt x="687833" y="31316"/>
                </a:lnTo>
                <a:lnTo>
                  <a:pt x="716462" y="31316"/>
                </a:lnTo>
                <a:lnTo>
                  <a:pt x="709401" y="23850"/>
                </a:lnTo>
                <a:lnTo>
                  <a:pt x="702237" y="21031"/>
                </a:lnTo>
                <a:close/>
              </a:path>
              <a:path extrusionOk="0" h="100964" w="842010">
                <a:moveTo>
                  <a:pt x="716462" y="31316"/>
                </a:moveTo>
                <a:lnTo>
                  <a:pt x="698197" y="31316"/>
                </a:lnTo>
                <a:lnTo>
                  <a:pt x="702269" y="33185"/>
                </a:lnTo>
                <a:lnTo>
                  <a:pt x="708122" y="40557"/>
                </a:lnTo>
                <a:lnTo>
                  <a:pt x="709592" y="45645"/>
                </a:lnTo>
                <a:lnTo>
                  <a:pt x="709559" y="58864"/>
                </a:lnTo>
                <a:lnTo>
                  <a:pt x="708122" y="63950"/>
                </a:lnTo>
                <a:lnTo>
                  <a:pt x="702255" y="71493"/>
                </a:lnTo>
                <a:lnTo>
                  <a:pt x="698237" y="73379"/>
                </a:lnTo>
                <a:lnTo>
                  <a:pt x="716400" y="73379"/>
                </a:lnTo>
                <a:lnTo>
                  <a:pt x="720086" y="69455"/>
                </a:lnTo>
                <a:lnTo>
                  <a:pt x="722735" y="61833"/>
                </a:lnTo>
                <a:lnTo>
                  <a:pt x="722735" y="42711"/>
                </a:lnTo>
                <a:lnTo>
                  <a:pt x="720068" y="35129"/>
                </a:lnTo>
                <a:lnTo>
                  <a:pt x="716462" y="31316"/>
                </a:lnTo>
                <a:close/>
              </a:path>
              <a:path extrusionOk="0" h="100964" w="842010">
                <a:moveTo>
                  <a:pt x="746740" y="22745"/>
                </a:moveTo>
                <a:lnTo>
                  <a:pt x="733708" y="22745"/>
                </a:lnTo>
                <a:lnTo>
                  <a:pt x="733708" y="81724"/>
                </a:lnTo>
                <a:lnTo>
                  <a:pt x="808347" y="81724"/>
                </a:lnTo>
                <a:lnTo>
                  <a:pt x="808347" y="100469"/>
                </a:lnTo>
                <a:lnTo>
                  <a:pt x="820917" y="100469"/>
                </a:lnTo>
                <a:lnTo>
                  <a:pt x="820917" y="71434"/>
                </a:lnTo>
                <a:lnTo>
                  <a:pt x="746740" y="71434"/>
                </a:lnTo>
                <a:lnTo>
                  <a:pt x="746740" y="22745"/>
                </a:lnTo>
                <a:close/>
              </a:path>
              <a:path extrusionOk="0" h="100964" w="842010">
                <a:moveTo>
                  <a:pt x="779885" y="22745"/>
                </a:moveTo>
                <a:lnTo>
                  <a:pt x="766857" y="22745"/>
                </a:lnTo>
                <a:lnTo>
                  <a:pt x="766857" y="71434"/>
                </a:lnTo>
                <a:lnTo>
                  <a:pt x="779885" y="71434"/>
                </a:lnTo>
                <a:lnTo>
                  <a:pt x="779885" y="22745"/>
                </a:lnTo>
                <a:close/>
              </a:path>
              <a:path extrusionOk="0" h="100964" w="842010">
                <a:moveTo>
                  <a:pt x="813034" y="22745"/>
                </a:moveTo>
                <a:lnTo>
                  <a:pt x="800002" y="22745"/>
                </a:lnTo>
                <a:lnTo>
                  <a:pt x="800002" y="71434"/>
                </a:lnTo>
                <a:lnTo>
                  <a:pt x="813034" y="71434"/>
                </a:lnTo>
                <a:lnTo>
                  <a:pt x="813034" y="22745"/>
                </a:lnTo>
                <a:close/>
              </a:path>
              <a:path extrusionOk="0" h="100964" w="842010">
                <a:moveTo>
                  <a:pt x="841952" y="0"/>
                </a:moveTo>
                <a:lnTo>
                  <a:pt x="828921" y="0"/>
                </a:lnTo>
                <a:lnTo>
                  <a:pt x="828921" y="12801"/>
                </a:lnTo>
                <a:lnTo>
                  <a:pt x="841952" y="12801"/>
                </a:lnTo>
                <a:lnTo>
                  <a:pt x="841952" y="0"/>
                </a:lnTo>
                <a:close/>
              </a:path>
              <a:path extrusionOk="0" h="100964" w="842010">
                <a:moveTo>
                  <a:pt x="841952" y="22745"/>
                </a:moveTo>
                <a:lnTo>
                  <a:pt x="828921" y="22745"/>
                </a:lnTo>
                <a:lnTo>
                  <a:pt x="828921" y="81724"/>
                </a:lnTo>
                <a:lnTo>
                  <a:pt x="841952" y="81724"/>
                </a:lnTo>
                <a:lnTo>
                  <a:pt x="841952" y="2274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2" name="Google Shape;492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87009" y="3564596"/>
            <a:ext cx="1636909" cy="1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2"/>
          <p:cNvSpPr/>
          <p:nvPr/>
        </p:nvSpPr>
        <p:spPr>
          <a:xfrm>
            <a:off x="3992648" y="3910427"/>
            <a:ext cx="584200" cy="179705"/>
          </a:xfrm>
          <a:custGeom>
            <a:rect b="b" l="l" r="r" t="t"/>
            <a:pathLst>
              <a:path extrusionOk="0" h="179704" w="584200">
                <a:moveTo>
                  <a:pt x="114099" y="24889"/>
                </a:moveTo>
                <a:lnTo>
                  <a:pt x="72304" y="24889"/>
                </a:lnTo>
                <a:lnTo>
                  <a:pt x="79289" y="27557"/>
                </a:lnTo>
                <a:lnTo>
                  <a:pt x="89617" y="38228"/>
                </a:lnTo>
                <a:lnTo>
                  <a:pt x="92203" y="45549"/>
                </a:lnTo>
                <a:lnTo>
                  <a:pt x="92203" y="58251"/>
                </a:lnTo>
                <a:lnTo>
                  <a:pt x="91864" y="61426"/>
                </a:lnTo>
                <a:lnTo>
                  <a:pt x="90506" y="67351"/>
                </a:lnTo>
                <a:lnTo>
                  <a:pt x="89197" y="70271"/>
                </a:lnTo>
                <a:lnTo>
                  <a:pt x="83779" y="78317"/>
                </a:lnTo>
                <a:lnTo>
                  <a:pt x="81575" y="81701"/>
                </a:lnTo>
                <a:lnTo>
                  <a:pt x="53592" y="102275"/>
                </a:lnTo>
                <a:lnTo>
                  <a:pt x="45802" y="107528"/>
                </a:lnTo>
                <a:lnTo>
                  <a:pt x="12909" y="136187"/>
                </a:lnTo>
                <a:lnTo>
                  <a:pt x="0" y="179577"/>
                </a:lnTo>
                <a:lnTo>
                  <a:pt x="121413" y="179577"/>
                </a:lnTo>
                <a:lnTo>
                  <a:pt x="121413" y="153925"/>
                </a:lnTo>
                <a:lnTo>
                  <a:pt x="34796" y="153925"/>
                </a:lnTo>
                <a:lnTo>
                  <a:pt x="39559" y="145971"/>
                </a:lnTo>
                <a:lnTo>
                  <a:pt x="47497" y="137350"/>
                </a:lnTo>
                <a:lnTo>
                  <a:pt x="58609" y="128062"/>
                </a:lnTo>
                <a:lnTo>
                  <a:pt x="72895" y="118108"/>
                </a:lnTo>
                <a:lnTo>
                  <a:pt x="85175" y="109814"/>
                </a:lnTo>
                <a:lnTo>
                  <a:pt x="90592" y="106088"/>
                </a:lnTo>
                <a:lnTo>
                  <a:pt x="116586" y="77384"/>
                </a:lnTo>
                <a:lnTo>
                  <a:pt x="121664" y="59773"/>
                </a:lnTo>
                <a:lnTo>
                  <a:pt x="121664" y="53341"/>
                </a:lnTo>
                <a:lnTo>
                  <a:pt x="120680" y="41870"/>
                </a:lnTo>
                <a:lnTo>
                  <a:pt x="117728" y="31591"/>
                </a:lnTo>
                <a:lnTo>
                  <a:pt x="114099" y="24889"/>
                </a:lnTo>
                <a:close/>
              </a:path>
              <a:path extrusionOk="0" h="179704" w="584200">
                <a:moveTo>
                  <a:pt x="64259" y="0"/>
                </a:moveTo>
                <a:lnTo>
                  <a:pt x="20699" y="16891"/>
                </a:lnTo>
                <a:lnTo>
                  <a:pt x="4650" y="61426"/>
                </a:lnTo>
                <a:lnTo>
                  <a:pt x="4572" y="67057"/>
                </a:lnTo>
                <a:lnTo>
                  <a:pt x="32767" y="67057"/>
                </a:lnTo>
                <a:lnTo>
                  <a:pt x="32936" y="62315"/>
                </a:lnTo>
                <a:lnTo>
                  <a:pt x="33230" y="58164"/>
                </a:lnTo>
                <a:lnTo>
                  <a:pt x="54016" y="25695"/>
                </a:lnTo>
                <a:lnTo>
                  <a:pt x="58420" y="24889"/>
                </a:lnTo>
                <a:lnTo>
                  <a:pt x="114099" y="24889"/>
                </a:lnTo>
                <a:lnTo>
                  <a:pt x="112807" y="22503"/>
                </a:lnTo>
                <a:lnTo>
                  <a:pt x="105919" y="14604"/>
                </a:lnTo>
                <a:lnTo>
                  <a:pt x="97408" y="8214"/>
                </a:lnTo>
                <a:lnTo>
                  <a:pt x="87628" y="3650"/>
                </a:lnTo>
                <a:lnTo>
                  <a:pt x="76579" y="912"/>
                </a:lnTo>
                <a:lnTo>
                  <a:pt x="64259" y="0"/>
                </a:lnTo>
                <a:close/>
              </a:path>
              <a:path extrusionOk="0" h="179704" w="584200">
                <a:moveTo>
                  <a:pt x="315978" y="137415"/>
                </a:moveTo>
                <a:lnTo>
                  <a:pt x="287783" y="137415"/>
                </a:lnTo>
                <a:lnTo>
                  <a:pt x="288038" y="179577"/>
                </a:lnTo>
                <a:lnTo>
                  <a:pt x="315978" y="179577"/>
                </a:lnTo>
                <a:lnTo>
                  <a:pt x="315978" y="137415"/>
                </a:lnTo>
                <a:close/>
              </a:path>
              <a:path extrusionOk="0" h="179704" w="584200">
                <a:moveTo>
                  <a:pt x="315978" y="251"/>
                </a:moveTo>
                <a:lnTo>
                  <a:pt x="288546" y="251"/>
                </a:lnTo>
                <a:lnTo>
                  <a:pt x="212345" y="108712"/>
                </a:lnTo>
                <a:lnTo>
                  <a:pt x="212345" y="137415"/>
                </a:lnTo>
                <a:lnTo>
                  <a:pt x="338583" y="137415"/>
                </a:lnTo>
                <a:lnTo>
                  <a:pt x="338583" y="113028"/>
                </a:lnTo>
                <a:lnTo>
                  <a:pt x="236221" y="113028"/>
                </a:lnTo>
                <a:lnTo>
                  <a:pt x="288291" y="36068"/>
                </a:lnTo>
                <a:lnTo>
                  <a:pt x="315978" y="36068"/>
                </a:lnTo>
                <a:lnTo>
                  <a:pt x="315978" y="251"/>
                </a:lnTo>
                <a:close/>
              </a:path>
              <a:path extrusionOk="0" h="179704" w="584200">
                <a:moveTo>
                  <a:pt x="315978" y="36068"/>
                </a:moveTo>
                <a:lnTo>
                  <a:pt x="288291" y="36068"/>
                </a:lnTo>
                <a:lnTo>
                  <a:pt x="288291" y="113028"/>
                </a:lnTo>
                <a:lnTo>
                  <a:pt x="315978" y="113028"/>
                </a:lnTo>
                <a:lnTo>
                  <a:pt x="315978" y="36068"/>
                </a:lnTo>
                <a:close/>
              </a:path>
              <a:path extrusionOk="0" h="179704" w="584200">
                <a:moveTo>
                  <a:pt x="477776" y="2792"/>
                </a:moveTo>
                <a:lnTo>
                  <a:pt x="356618" y="2792"/>
                </a:lnTo>
                <a:lnTo>
                  <a:pt x="356618" y="29461"/>
                </a:lnTo>
                <a:lnTo>
                  <a:pt x="449074" y="29461"/>
                </a:lnTo>
                <a:lnTo>
                  <a:pt x="436152" y="43138"/>
                </a:lnTo>
                <a:lnTo>
                  <a:pt x="412784" y="77873"/>
                </a:lnTo>
                <a:lnTo>
                  <a:pt x="393496" y="120689"/>
                </a:lnTo>
                <a:lnTo>
                  <a:pt x="382956" y="161013"/>
                </a:lnTo>
                <a:lnTo>
                  <a:pt x="381257" y="179577"/>
                </a:lnTo>
                <a:lnTo>
                  <a:pt x="413006" y="179577"/>
                </a:lnTo>
                <a:lnTo>
                  <a:pt x="414784" y="159376"/>
                </a:lnTo>
                <a:lnTo>
                  <a:pt x="418594" y="138905"/>
                </a:lnTo>
                <a:lnTo>
                  <a:pt x="432309" y="97156"/>
                </a:lnTo>
                <a:lnTo>
                  <a:pt x="452566" y="58514"/>
                </a:lnTo>
                <a:lnTo>
                  <a:pt x="477776" y="27175"/>
                </a:lnTo>
                <a:lnTo>
                  <a:pt x="477776" y="2792"/>
                </a:lnTo>
                <a:close/>
              </a:path>
              <a:path extrusionOk="0" h="179704" w="584200">
                <a:moveTo>
                  <a:pt x="584203" y="763"/>
                </a:moveTo>
                <a:lnTo>
                  <a:pt x="560833" y="763"/>
                </a:lnTo>
                <a:lnTo>
                  <a:pt x="555500" y="15875"/>
                </a:lnTo>
                <a:lnTo>
                  <a:pt x="545087" y="26669"/>
                </a:lnTo>
                <a:lnTo>
                  <a:pt x="529592" y="33146"/>
                </a:lnTo>
                <a:lnTo>
                  <a:pt x="509018" y="35304"/>
                </a:lnTo>
                <a:lnTo>
                  <a:pt x="509018" y="56642"/>
                </a:lnTo>
                <a:lnTo>
                  <a:pt x="553214" y="56642"/>
                </a:lnTo>
                <a:lnTo>
                  <a:pt x="553214" y="179577"/>
                </a:lnTo>
                <a:lnTo>
                  <a:pt x="584203" y="179577"/>
                </a:lnTo>
                <a:lnTo>
                  <a:pt x="584203" y="763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4" name="Google Shape;494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635806" y="3864235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2"/>
          <p:cNvSpPr/>
          <p:nvPr/>
        </p:nvSpPr>
        <p:spPr>
          <a:xfrm>
            <a:off x="3938029" y="4239631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79" y="22745"/>
                </a:moveTo>
                <a:lnTo>
                  <a:pt x="0" y="22745"/>
                </a:lnTo>
                <a:lnTo>
                  <a:pt x="0" y="33032"/>
                </a:lnTo>
                <a:lnTo>
                  <a:pt x="19418" y="33032"/>
                </a:lnTo>
                <a:lnTo>
                  <a:pt x="19418" y="81724"/>
                </a:lnTo>
                <a:lnTo>
                  <a:pt x="32461" y="81724"/>
                </a:lnTo>
                <a:lnTo>
                  <a:pt x="32461" y="33032"/>
                </a:lnTo>
                <a:lnTo>
                  <a:pt x="51879" y="33032"/>
                </a:lnTo>
                <a:lnTo>
                  <a:pt x="51879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888" y="58864"/>
                </a:lnTo>
                <a:lnTo>
                  <a:pt x="99453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69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35" y="23850"/>
                </a:lnTo>
                <a:lnTo>
                  <a:pt x="57238" y="35128"/>
                </a:lnTo>
                <a:lnTo>
                  <a:pt x="54521" y="42710"/>
                </a:lnTo>
                <a:lnTo>
                  <a:pt x="54521" y="61836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25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36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18"/>
                </a:lnTo>
                <a:lnTo>
                  <a:pt x="177901" y="31546"/>
                </a:lnTo>
                <a:lnTo>
                  <a:pt x="177126" y="30632"/>
                </a:lnTo>
                <a:lnTo>
                  <a:pt x="171373" y="23888"/>
                </a:lnTo>
                <a:lnTo>
                  <a:pt x="170421" y="23482"/>
                </a:lnTo>
                <a:lnTo>
                  <a:pt x="170421" y="58712"/>
                </a:lnTo>
                <a:lnTo>
                  <a:pt x="168973" y="63665"/>
                </a:lnTo>
                <a:lnTo>
                  <a:pt x="163182" y="70980"/>
                </a:lnTo>
                <a:lnTo>
                  <a:pt x="159258" y="72809"/>
                </a:lnTo>
                <a:lnTo>
                  <a:pt x="149123" y="72809"/>
                </a:lnTo>
                <a:lnTo>
                  <a:pt x="145059" y="70980"/>
                </a:lnTo>
                <a:lnTo>
                  <a:pt x="139192" y="63665"/>
                </a:lnTo>
                <a:lnTo>
                  <a:pt x="137744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48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82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24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53" y="80403"/>
                </a:lnTo>
                <a:lnTo>
                  <a:pt x="177152" y="73952"/>
                </a:lnTo>
                <a:lnTo>
                  <a:pt x="178117" y="72809"/>
                </a:lnTo>
                <a:lnTo>
                  <a:pt x="181178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64" y="149745"/>
                </a:moveTo>
                <a:lnTo>
                  <a:pt x="169672" y="149745"/>
                </a:lnTo>
                <a:lnTo>
                  <a:pt x="169672" y="208724"/>
                </a:lnTo>
                <a:lnTo>
                  <a:pt x="182702" y="208724"/>
                </a:lnTo>
                <a:lnTo>
                  <a:pt x="182702" y="160032"/>
                </a:lnTo>
                <a:lnTo>
                  <a:pt x="208534" y="160032"/>
                </a:lnTo>
                <a:lnTo>
                  <a:pt x="208534" y="208724"/>
                </a:lnTo>
                <a:lnTo>
                  <a:pt x="221564" y="208724"/>
                </a:lnTo>
                <a:lnTo>
                  <a:pt x="221564" y="160032"/>
                </a:lnTo>
                <a:lnTo>
                  <a:pt x="221564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32"/>
                </a:lnTo>
                <a:lnTo>
                  <a:pt x="236143" y="33032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01" y="169938"/>
                </a:moveTo>
                <a:lnTo>
                  <a:pt x="291363" y="162318"/>
                </a:lnTo>
                <a:lnTo>
                  <a:pt x="288150" y="158546"/>
                </a:lnTo>
                <a:lnTo>
                  <a:pt x="287375" y="157632"/>
                </a:lnTo>
                <a:lnTo>
                  <a:pt x="281609" y="150888"/>
                </a:lnTo>
                <a:lnTo>
                  <a:pt x="280657" y="150482"/>
                </a:lnTo>
                <a:lnTo>
                  <a:pt x="280657" y="185712"/>
                </a:lnTo>
                <a:lnTo>
                  <a:pt x="279209" y="190665"/>
                </a:lnTo>
                <a:lnTo>
                  <a:pt x="273418" y="197980"/>
                </a:lnTo>
                <a:lnTo>
                  <a:pt x="269494" y="199809"/>
                </a:lnTo>
                <a:lnTo>
                  <a:pt x="259359" y="199809"/>
                </a:lnTo>
                <a:lnTo>
                  <a:pt x="255308" y="197980"/>
                </a:lnTo>
                <a:lnTo>
                  <a:pt x="249440" y="190665"/>
                </a:lnTo>
                <a:lnTo>
                  <a:pt x="247992" y="185712"/>
                </a:lnTo>
                <a:lnTo>
                  <a:pt x="247967" y="172758"/>
                </a:lnTo>
                <a:lnTo>
                  <a:pt x="249415" y="167690"/>
                </a:lnTo>
                <a:lnTo>
                  <a:pt x="255206" y="160375"/>
                </a:lnTo>
                <a:lnTo>
                  <a:pt x="259207" y="158546"/>
                </a:lnTo>
                <a:lnTo>
                  <a:pt x="269341" y="158546"/>
                </a:lnTo>
                <a:lnTo>
                  <a:pt x="273329" y="160439"/>
                </a:lnTo>
                <a:lnTo>
                  <a:pt x="279196" y="167970"/>
                </a:lnTo>
                <a:lnTo>
                  <a:pt x="280568" y="172758"/>
                </a:lnTo>
                <a:lnTo>
                  <a:pt x="280657" y="185712"/>
                </a:lnTo>
                <a:lnTo>
                  <a:pt x="280657" y="150482"/>
                </a:lnTo>
                <a:lnTo>
                  <a:pt x="275094" y="148031"/>
                </a:lnTo>
                <a:lnTo>
                  <a:pt x="258102" y="148031"/>
                </a:lnTo>
                <a:lnTo>
                  <a:pt x="251701" y="151231"/>
                </a:lnTo>
                <a:lnTo>
                  <a:pt x="247738" y="157632"/>
                </a:lnTo>
                <a:lnTo>
                  <a:pt x="247738" y="149745"/>
                </a:lnTo>
                <a:lnTo>
                  <a:pt x="235508" y="149745"/>
                </a:lnTo>
                <a:lnTo>
                  <a:pt x="235508" y="230555"/>
                </a:lnTo>
                <a:lnTo>
                  <a:pt x="248424" y="230555"/>
                </a:lnTo>
                <a:lnTo>
                  <a:pt x="248424" y="200952"/>
                </a:lnTo>
                <a:lnTo>
                  <a:pt x="252844" y="207124"/>
                </a:lnTo>
                <a:lnTo>
                  <a:pt x="259245" y="210210"/>
                </a:lnTo>
                <a:lnTo>
                  <a:pt x="275551" y="210210"/>
                </a:lnTo>
                <a:lnTo>
                  <a:pt x="281901" y="207403"/>
                </a:lnTo>
                <a:lnTo>
                  <a:pt x="287388" y="200952"/>
                </a:lnTo>
                <a:lnTo>
                  <a:pt x="288366" y="199809"/>
                </a:lnTo>
                <a:lnTo>
                  <a:pt x="291426" y="196202"/>
                </a:lnTo>
                <a:lnTo>
                  <a:pt x="293801" y="188760"/>
                </a:lnTo>
                <a:lnTo>
                  <a:pt x="293801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40" y="58864"/>
                </a:lnTo>
                <a:lnTo>
                  <a:pt x="283705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21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87" y="23850"/>
                </a:lnTo>
                <a:lnTo>
                  <a:pt x="241490" y="35128"/>
                </a:lnTo>
                <a:lnTo>
                  <a:pt x="238772" y="42710"/>
                </a:lnTo>
                <a:lnTo>
                  <a:pt x="238772" y="61836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76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36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09" y="149745"/>
                </a:moveTo>
                <a:lnTo>
                  <a:pt x="340550" y="149745"/>
                </a:lnTo>
                <a:lnTo>
                  <a:pt x="318490" y="192722"/>
                </a:lnTo>
                <a:lnTo>
                  <a:pt x="318147" y="192722"/>
                </a:lnTo>
                <a:lnTo>
                  <a:pt x="318147" y="149745"/>
                </a:lnTo>
                <a:lnTo>
                  <a:pt x="305117" y="149745"/>
                </a:lnTo>
                <a:lnTo>
                  <a:pt x="305117" y="208724"/>
                </a:lnTo>
                <a:lnTo>
                  <a:pt x="321576" y="208724"/>
                </a:lnTo>
                <a:lnTo>
                  <a:pt x="329793" y="192722"/>
                </a:lnTo>
                <a:lnTo>
                  <a:pt x="343636" y="165747"/>
                </a:lnTo>
                <a:lnTo>
                  <a:pt x="343979" y="165747"/>
                </a:lnTo>
                <a:lnTo>
                  <a:pt x="343979" y="208724"/>
                </a:lnTo>
                <a:lnTo>
                  <a:pt x="357009" y="208724"/>
                </a:lnTo>
                <a:lnTo>
                  <a:pt x="357009" y="165747"/>
                </a:lnTo>
                <a:lnTo>
                  <a:pt x="357009" y="149745"/>
                </a:lnTo>
                <a:close/>
              </a:path>
              <a:path extrusionOk="0" h="231139" w="923925">
                <a:moveTo>
                  <a:pt x="361988" y="56807"/>
                </a:moveTo>
                <a:lnTo>
                  <a:pt x="361149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3796" y="48234"/>
                </a:lnTo>
                <a:lnTo>
                  <a:pt x="355930" y="46596"/>
                </a:lnTo>
                <a:lnTo>
                  <a:pt x="356222" y="46177"/>
                </a:lnTo>
                <a:lnTo>
                  <a:pt x="358673" y="42786"/>
                </a:lnTo>
                <a:lnTo>
                  <a:pt x="359359" y="40271"/>
                </a:lnTo>
                <a:lnTo>
                  <a:pt x="359359" y="32575"/>
                </a:lnTo>
                <a:lnTo>
                  <a:pt x="357809" y="29032"/>
                </a:lnTo>
                <a:lnTo>
                  <a:pt x="351637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94"/>
                </a:lnTo>
                <a:lnTo>
                  <a:pt x="322326" y="71894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75"/>
                </a:lnTo>
                <a:lnTo>
                  <a:pt x="343814" y="32575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52" y="80276"/>
                </a:lnTo>
                <a:lnTo>
                  <a:pt x="360095" y="74485"/>
                </a:lnTo>
                <a:lnTo>
                  <a:pt x="361289" y="71894"/>
                </a:lnTo>
                <a:lnTo>
                  <a:pt x="361988" y="70370"/>
                </a:lnTo>
                <a:lnTo>
                  <a:pt x="361988" y="56807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71" y="58864"/>
                </a:lnTo>
                <a:lnTo>
                  <a:pt x="415036" y="63944"/>
                </a:lnTo>
                <a:lnTo>
                  <a:pt x="409168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52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73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17" y="23850"/>
                </a:lnTo>
                <a:lnTo>
                  <a:pt x="372821" y="35128"/>
                </a:lnTo>
                <a:lnTo>
                  <a:pt x="370103" y="42710"/>
                </a:lnTo>
                <a:lnTo>
                  <a:pt x="370103" y="61836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07" y="80733"/>
                </a:lnTo>
                <a:lnTo>
                  <a:pt x="423316" y="73380"/>
                </a:lnTo>
                <a:lnTo>
                  <a:pt x="426999" y="69456"/>
                </a:lnTo>
                <a:lnTo>
                  <a:pt x="429653" y="61836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591" y="149745"/>
                </a:moveTo>
                <a:lnTo>
                  <a:pt x="420446" y="149745"/>
                </a:lnTo>
                <a:lnTo>
                  <a:pt x="404558" y="196608"/>
                </a:lnTo>
                <a:lnTo>
                  <a:pt x="404329" y="196608"/>
                </a:lnTo>
                <a:lnTo>
                  <a:pt x="394817" y="169519"/>
                </a:lnTo>
                <a:lnTo>
                  <a:pt x="387870" y="149745"/>
                </a:lnTo>
                <a:lnTo>
                  <a:pt x="370725" y="149745"/>
                </a:lnTo>
                <a:lnTo>
                  <a:pt x="370725" y="208724"/>
                </a:lnTo>
                <a:lnTo>
                  <a:pt x="383298" y="208724"/>
                </a:lnTo>
                <a:lnTo>
                  <a:pt x="383298" y="169519"/>
                </a:lnTo>
                <a:lnTo>
                  <a:pt x="383527" y="169519"/>
                </a:lnTo>
                <a:lnTo>
                  <a:pt x="397586" y="208724"/>
                </a:lnTo>
                <a:lnTo>
                  <a:pt x="410730" y="208724"/>
                </a:lnTo>
                <a:lnTo>
                  <a:pt x="415086" y="196608"/>
                </a:lnTo>
                <a:lnTo>
                  <a:pt x="424789" y="169519"/>
                </a:lnTo>
                <a:lnTo>
                  <a:pt x="425018" y="169519"/>
                </a:lnTo>
                <a:lnTo>
                  <a:pt x="425018" y="208724"/>
                </a:lnTo>
                <a:lnTo>
                  <a:pt x="437591" y="208724"/>
                </a:lnTo>
                <a:lnTo>
                  <a:pt x="437591" y="169519"/>
                </a:lnTo>
                <a:lnTo>
                  <a:pt x="437591" y="149745"/>
                </a:lnTo>
                <a:close/>
              </a:path>
              <a:path extrusionOk="0" h="231139" w="923925">
                <a:moveTo>
                  <a:pt x="464566" y="149745"/>
                </a:moveTo>
                <a:lnTo>
                  <a:pt x="451535" y="149745"/>
                </a:lnTo>
                <a:lnTo>
                  <a:pt x="451535" y="208724"/>
                </a:lnTo>
                <a:lnTo>
                  <a:pt x="464566" y="208724"/>
                </a:lnTo>
                <a:lnTo>
                  <a:pt x="464566" y="149745"/>
                </a:lnTo>
                <a:close/>
              </a:path>
              <a:path extrusionOk="0" h="231139" w="923925">
                <a:moveTo>
                  <a:pt x="464566" y="127000"/>
                </a:moveTo>
                <a:lnTo>
                  <a:pt x="451535" y="127000"/>
                </a:lnTo>
                <a:lnTo>
                  <a:pt x="451535" y="139801"/>
                </a:lnTo>
                <a:lnTo>
                  <a:pt x="464566" y="139801"/>
                </a:lnTo>
                <a:lnTo>
                  <a:pt x="464566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49"/>
                </a:lnTo>
                <a:lnTo>
                  <a:pt x="472744" y="56349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13" y="58864"/>
                </a:lnTo>
                <a:lnTo>
                  <a:pt x="527278" y="63944"/>
                </a:lnTo>
                <a:lnTo>
                  <a:pt x="521411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894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15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63" y="35128"/>
                </a:lnTo>
                <a:lnTo>
                  <a:pt x="482346" y="42710"/>
                </a:lnTo>
                <a:lnTo>
                  <a:pt x="482346" y="61836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50" y="80733"/>
                </a:lnTo>
                <a:lnTo>
                  <a:pt x="535559" y="73380"/>
                </a:lnTo>
                <a:lnTo>
                  <a:pt x="539242" y="69456"/>
                </a:lnTo>
                <a:lnTo>
                  <a:pt x="541896" y="61836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50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33" y="149745"/>
                </a:lnTo>
                <a:lnTo>
                  <a:pt x="545033" y="198437"/>
                </a:lnTo>
                <a:lnTo>
                  <a:pt x="524916" y="198437"/>
                </a:lnTo>
                <a:lnTo>
                  <a:pt x="524916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39" y="149745"/>
                </a:lnTo>
                <a:lnTo>
                  <a:pt x="478739" y="208724"/>
                </a:lnTo>
                <a:lnTo>
                  <a:pt x="553377" y="208724"/>
                </a:lnTo>
                <a:lnTo>
                  <a:pt x="553377" y="227469"/>
                </a:lnTo>
                <a:lnTo>
                  <a:pt x="565950" y="227469"/>
                </a:lnTo>
                <a:lnTo>
                  <a:pt x="565950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14184" y="150787"/>
                </a:lnTo>
                <a:lnTo>
                  <a:pt x="614184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30" y="164604"/>
                </a:lnTo>
                <a:lnTo>
                  <a:pt x="591388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56" y="159169"/>
                </a:lnTo>
                <a:lnTo>
                  <a:pt x="612267" y="164884"/>
                </a:lnTo>
                <a:lnTo>
                  <a:pt x="613803" y="168795"/>
                </a:lnTo>
                <a:lnTo>
                  <a:pt x="614184" y="173748"/>
                </a:lnTo>
                <a:lnTo>
                  <a:pt x="614184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73" y="151041"/>
                </a:lnTo>
                <a:lnTo>
                  <a:pt x="573328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52" y="196291"/>
                </a:lnTo>
                <a:lnTo>
                  <a:pt x="583692" y="207797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52" y="208876"/>
                </a:lnTo>
                <a:lnTo>
                  <a:pt x="621830" y="201714"/>
                </a:lnTo>
                <a:lnTo>
                  <a:pt x="622236" y="201066"/>
                </a:lnTo>
                <a:lnTo>
                  <a:pt x="624967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895" y="196773"/>
                </a:lnTo>
                <a:lnTo>
                  <a:pt x="606399" y="200215"/>
                </a:lnTo>
                <a:lnTo>
                  <a:pt x="603478" y="201066"/>
                </a:lnTo>
                <a:lnTo>
                  <a:pt x="594880" y="201066"/>
                </a:lnTo>
                <a:lnTo>
                  <a:pt x="590943" y="199440"/>
                </a:lnTo>
                <a:lnTo>
                  <a:pt x="585317" y="192976"/>
                </a:lnTo>
                <a:lnTo>
                  <a:pt x="583819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34212" y="34645"/>
                </a:lnTo>
                <a:lnTo>
                  <a:pt x="631469" y="31089"/>
                </a:lnTo>
                <a:lnTo>
                  <a:pt x="628396" y="27089"/>
                </a:lnTo>
                <a:lnTo>
                  <a:pt x="625830" y="23749"/>
                </a:ln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23" y="62979"/>
                </a:lnTo>
                <a:lnTo>
                  <a:pt x="618045" y="71208"/>
                </a:lnTo>
                <a:lnTo>
                  <a:pt x="614591" y="73266"/>
                </a:lnTo>
                <a:lnTo>
                  <a:pt x="607123" y="73266"/>
                </a:lnTo>
                <a:lnTo>
                  <a:pt x="604875" y="72644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78" y="33845"/>
                </a:lnTo>
                <a:lnTo>
                  <a:pt x="605917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89"/>
                </a:lnTo>
                <a:lnTo>
                  <a:pt x="599732" y="27089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89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44"/>
                </a:lnTo>
                <a:lnTo>
                  <a:pt x="579310" y="73266"/>
                </a:lnTo>
                <a:lnTo>
                  <a:pt x="571842" y="73266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89"/>
                </a:lnTo>
                <a:lnTo>
                  <a:pt x="586359" y="27089"/>
                </a:lnTo>
                <a:lnTo>
                  <a:pt x="585216" y="25488"/>
                </a:lnTo>
                <a:lnTo>
                  <a:pt x="583361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38"/>
                </a:lnTo>
                <a:lnTo>
                  <a:pt x="586701" y="77838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38"/>
                </a:lnTo>
                <a:lnTo>
                  <a:pt x="600075" y="77838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36219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54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54" y="81724"/>
                </a:lnTo>
                <a:lnTo>
                  <a:pt x="660654" y="22745"/>
                </a:lnTo>
                <a:close/>
              </a:path>
              <a:path extrusionOk="0" h="231139" w="923925">
                <a:moveTo>
                  <a:pt x="660654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54" y="12801"/>
                </a:lnTo>
                <a:lnTo>
                  <a:pt x="660654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19" y="59436"/>
                </a:moveTo>
                <a:lnTo>
                  <a:pt x="715518" y="59436"/>
                </a:lnTo>
                <a:lnTo>
                  <a:pt x="714832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16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57" y="58674"/>
                </a:lnTo>
                <a:lnTo>
                  <a:pt x="685457" y="45567"/>
                </a:lnTo>
                <a:lnTo>
                  <a:pt x="686904" y="40398"/>
                </a:lnTo>
                <a:lnTo>
                  <a:pt x="692696" y="32854"/>
                </a:lnTo>
                <a:lnTo>
                  <a:pt x="696658" y="30975"/>
                </a:lnTo>
                <a:lnTo>
                  <a:pt x="705192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84" y="38785"/>
                </a:lnTo>
                <a:lnTo>
                  <a:pt x="714946" y="42519"/>
                </a:lnTo>
                <a:lnTo>
                  <a:pt x="727862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17" y="20916"/>
                </a:lnTo>
                <a:lnTo>
                  <a:pt x="692581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198" y="43053"/>
                </a:lnTo>
                <a:lnTo>
                  <a:pt x="672198" y="61874"/>
                </a:lnTo>
                <a:lnTo>
                  <a:pt x="674827" y="69202"/>
                </a:lnTo>
                <a:lnTo>
                  <a:pt x="685342" y="80403"/>
                </a:lnTo>
                <a:lnTo>
                  <a:pt x="692391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09" y="72440"/>
                </a:lnTo>
                <a:lnTo>
                  <a:pt x="727405" y="66675"/>
                </a:lnTo>
                <a:lnTo>
                  <a:pt x="728319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30" y="181292"/>
                </a:lnTo>
                <a:lnTo>
                  <a:pt x="752119" y="179400"/>
                </a:lnTo>
                <a:lnTo>
                  <a:pt x="745109" y="172783"/>
                </a:lnTo>
                <a:lnTo>
                  <a:pt x="740841" y="171361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30" y="194640"/>
                </a:lnTo>
                <a:lnTo>
                  <a:pt x="737311" y="197764"/>
                </a:lnTo>
                <a:lnTo>
                  <a:pt x="735203" y="198551"/>
                </a:lnTo>
                <a:lnTo>
                  <a:pt x="715810" y="198551"/>
                </a:lnTo>
                <a:lnTo>
                  <a:pt x="715810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61"/>
                </a:lnTo>
                <a:lnTo>
                  <a:pt x="740156" y="171119"/>
                </a:lnTo>
                <a:lnTo>
                  <a:pt x="715810" y="171119"/>
                </a:lnTo>
                <a:lnTo>
                  <a:pt x="715810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792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70" y="22745"/>
                </a:moveTo>
                <a:lnTo>
                  <a:pt x="777240" y="22745"/>
                </a:lnTo>
                <a:lnTo>
                  <a:pt x="777240" y="45834"/>
                </a:lnTo>
                <a:lnTo>
                  <a:pt x="751408" y="45834"/>
                </a:lnTo>
                <a:lnTo>
                  <a:pt x="751408" y="22745"/>
                </a:lnTo>
                <a:lnTo>
                  <a:pt x="738378" y="22745"/>
                </a:lnTo>
                <a:lnTo>
                  <a:pt x="738378" y="81724"/>
                </a:lnTo>
                <a:lnTo>
                  <a:pt x="751408" y="81724"/>
                </a:lnTo>
                <a:lnTo>
                  <a:pt x="751408" y="56121"/>
                </a:lnTo>
                <a:lnTo>
                  <a:pt x="777240" y="56121"/>
                </a:lnTo>
                <a:lnTo>
                  <a:pt x="777240" y="81724"/>
                </a:lnTo>
                <a:lnTo>
                  <a:pt x="790270" y="81724"/>
                </a:lnTo>
                <a:lnTo>
                  <a:pt x="790270" y="56121"/>
                </a:lnTo>
                <a:lnTo>
                  <a:pt x="790270" y="45834"/>
                </a:lnTo>
                <a:lnTo>
                  <a:pt x="790270" y="22745"/>
                </a:lnTo>
                <a:close/>
              </a:path>
              <a:path extrusionOk="0" h="231139" w="923925">
                <a:moveTo>
                  <a:pt x="855878" y="22745"/>
                </a:moveTo>
                <a:lnTo>
                  <a:pt x="839419" y="22745"/>
                </a:lnTo>
                <a:lnTo>
                  <a:pt x="817359" y="65722"/>
                </a:lnTo>
                <a:lnTo>
                  <a:pt x="817016" y="65722"/>
                </a:lnTo>
                <a:lnTo>
                  <a:pt x="817016" y="22745"/>
                </a:lnTo>
                <a:lnTo>
                  <a:pt x="803986" y="22745"/>
                </a:lnTo>
                <a:lnTo>
                  <a:pt x="803986" y="81724"/>
                </a:lnTo>
                <a:lnTo>
                  <a:pt x="820445" y="81724"/>
                </a:lnTo>
                <a:lnTo>
                  <a:pt x="828662" y="65722"/>
                </a:lnTo>
                <a:lnTo>
                  <a:pt x="842505" y="38747"/>
                </a:lnTo>
                <a:lnTo>
                  <a:pt x="842848" y="38747"/>
                </a:lnTo>
                <a:lnTo>
                  <a:pt x="842848" y="81724"/>
                </a:lnTo>
                <a:lnTo>
                  <a:pt x="855878" y="81724"/>
                </a:lnTo>
                <a:lnTo>
                  <a:pt x="855878" y="38747"/>
                </a:lnTo>
                <a:lnTo>
                  <a:pt x="855878" y="22745"/>
                </a:lnTo>
                <a:close/>
              </a:path>
              <a:path extrusionOk="0" h="231139" w="923925">
                <a:moveTo>
                  <a:pt x="923544" y="81724"/>
                </a:moveTo>
                <a:lnTo>
                  <a:pt x="908100" y="60007"/>
                </a:lnTo>
                <a:lnTo>
                  <a:pt x="901026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08" y="22745"/>
                </a:lnTo>
                <a:lnTo>
                  <a:pt x="885380" y="50749"/>
                </a:lnTo>
                <a:lnTo>
                  <a:pt x="863079" y="81724"/>
                </a:lnTo>
                <a:lnTo>
                  <a:pt x="878408" y="81724"/>
                </a:lnTo>
                <a:lnTo>
                  <a:pt x="892911" y="60007"/>
                </a:lnTo>
                <a:lnTo>
                  <a:pt x="907884" y="81724"/>
                </a:lnTo>
                <a:lnTo>
                  <a:pt x="923544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96" name="Google Shape;496;p22"/>
          <p:cNvSpPr/>
          <p:nvPr/>
        </p:nvSpPr>
        <p:spPr>
          <a:xfrm>
            <a:off x="1893884" y="506460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7" name="Google Shape;497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02950" y="5025591"/>
            <a:ext cx="2301062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2"/>
          <p:cNvSpPr/>
          <p:nvPr/>
        </p:nvSpPr>
        <p:spPr>
          <a:xfrm>
            <a:off x="1893884" y="559800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499" name="Google Shape;499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02950" y="5558992"/>
            <a:ext cx="2540631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22"/>
          <p:cNvSpPr/>
          <p:nvPr/>
        </p:nvSpPr>
        <p:spPr>
          <a:xfrm>
            <a:off x="1893884" y="6118707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002950" y="6079692"/>
            <a:ext cx="2018671" cy="141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22"/>
          <p:cNvGrpSpPr/>
          <p:nvPr/>
        </p:nvGrpSpPr>
        <p:grpSpPr>
          <a:xfrm>
            <a:off x="1358503" y="5475282"/>
            <a:ext cx="347345" cy="347380"/>
            <a:chOff x="1358503" y="5475282"/>
            <a:chExt cx="347345" cy="347380"/>
          </a:xfrm>
        </p:grpSpPr>
        <p:pic>
          <p:nvPicPr>
            <p:cNvPr id="503" name="Google Shape;503;p2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358535" y="5475282"/>
              <a:ext cx="347281" cy="347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22"/>
            <p:cNvSpPr/>
            <p:nvPr/>
          </p:nvSpPr>
          <p:spPr>
            <a:xfrm>
              <a:off x="1358503" y="5475317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6"/>
                  </a:moveTo>
                  <a:lnTo>
                    <a:pt x="347295" y="347296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6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505" name="Google Shape;505;p22"/>
          <p:cNvGrpSpPr/>
          <p:nvPr/>
        </p:nvGrpSpPr>
        <p:grpSpPr>
          <a:xfrm>
            <a:off x="1364853" y="4956972"/>
            <a:ext cx="334645" cy="334666"/>
            <a:chOff x="1364853" y="4956972"/>
            <a:chExt cx="334645" cy="334666"/>
          </a:xfrm>
        </p:grpSpPr>
        <p:pic>
          <p:nvPicPr>
            <p:cNvPr id="506" name="Google Shape;506;p2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364879" y="4956972"/>
              <a:ext cx="334568" cy="334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" name="Google Shape;507;p22"/>
            <p:cNvSpPr/>
            <p:nvPr/>
          </p:nvSpPr>
          <p:spPr>
            <a:xfrm>
              <a:off x="1364853" y="4956993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605"/>
                  </a:moveTo>
                  <a:lnTo>
                    <a:pt x="334594" y="33460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60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508" name="Google Shape;508;p22"/>
          <p:cNvGrpSpPr/>
          <p:nvPr/>
        </p:nvGrpSpPr>
        <p:grpSpPr>
          <a:xfrm>
            <a:off x="1358503" y="6006318"/>
            <a:ext cx="347345" cy="347345"/>
            <a:chOff x="1358503" y="6006318"/>
            <a:chExt cx="347345" cy="347345"/>
          </a:xfrm>
        </p:grpSpPr>
        <p:pic>
          <p:nvPicPr>
            <p:cNvPr id="509" name="Google Shape;509;p2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358560" y="6006354"/>
              <a:ext cx="347205" cy="347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p22"/>
            <p:cNvSpPr/>
            <p:nvPr/>
          </p:nvSpPr>
          <p:spPr>
            <a:xfrm>
              <a:off x="1358503" y="6006318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5"/>
                  </a:moveTo>
                  <a:lnTo>
                    <a:pt x="347295" y="347295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159" y="9996683"/>
            <a:ext cx="149957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4944" y="1417164"/>
            <a:ext cx="4472581" cy="25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7458" y="1779954"/>
            <a:ext cx="1572428" cy="1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9534" y="2191804"/>
            <a:ext cx="4052562" cy="141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0" name="Google Shape;520;p23"/>
          <p:cNvGraphicFramePr/>
          <p:nvPr/>
        </p:nvGraphicFramePr>
        <p:xfrm>
          <a:off x="968587" y="2907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2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521" name="Google Shape;521;p23"/>
          <p:cNvGrpSpPr/>
          <p:nvPr/>
        </p:nvGrpSpPr>
        <p:grpSpPr>
          <a:xfrm>
            <a:off x="1233658" y="2950933"/>
            <a:ext cx="841886" cy="230086"/>
            <a:chOff x="1233658" y="2950933"/>
            <a:chExt cx="841886" cy="230086"/>
          </a:xfrm>
        </p:grpSpPr>
        <p:sp>
          <p:nvSpPr>
            <p:cNvPr id="522" name="Google Shape;522;p23"/>
            <p:cNvSpPr/>
            <p:nvPr/>
          </p:nvSpPr>
          <p:spPr>
            <a:xfrm>
              <a:off x="1233658" y="2996869"/>
              <a:ext cx="615950" cy="184150"/>
            </a:xfrm>
            <a:custGeom>
              <a:rect b="b" l="l" r="r" t="t"/>
              <a:pathLst>
                <a:path extrusionOk="0" h="184150" w="615950">
                  <a:moveTo>
                    <a:pt x="66041" y="0"/>
                  </a:moveTo>
                  <a:lnTo>
                    <a:pt x="27129" y="14003"/>
                  </a:lnTo>
                  <a:lnTo>
                    <a:pt x="4381" y="54674"/>
                  </a:lnTo>
                  <a:lnTo>
                    <a:pt x="0" y="94237"/>
                  </a:lnTo>
                  <a:lnTo>
                    <a:pt x="1031" y="114461"/>
                  </a:lnTo>
                  <a:lnTo>
                    <a:pt x="16510" y="160275"/>
                  </a:lnTo>
                  <a:lnTo>
                    <a:pt x="49276" y="181947"/>
                  </a:lnTo>
                  <a:lnTo>
                    <a:pt x="63755" y="183391"/>
                  </a:lnTo>
                  <a:lnTo>
                    <a:pt x="76255" y="182296"/>
                  </a:lnTo>
                  <a:lnTo>
                    <a:pt x="87598" y="179009"/>
                  </a:lnTo>
                  <a:lnTo>
                    <a:pt x="97782" y="173531"/>
                  </a:lnTo>
                  <a:lnTo>
                    <a:pt x="106808" y="165863"/>
                  </a:lnTo>
                  <a:lnTo>
                    <a:pt x="112018" y="159260"/>
                  </a:lnTo>
                  <a:lnTo>
                    <a:pt x="54269" y="159260"/>
                  </a:lnTo>
                  <a:lnTo>
                    <a:pt x="46609" y="155789"/>
                  </a:lnTo>
                  <a:lnTo>
                    <a:pt x="32021" y="121161"/>
                  </a:lnTo>
                  <a:lnTo>
                    <a:pt x="32527" y="113690"/>
                  </a:lnTo>
                  <a:lnTo>
                    <a:pt x="53510" y="85600"/>
                  </a:lnTo>
                  <a:lnTo>
                    <a:pt x="113770" y="85600"/>
                  </a:lnTo>
                  <a:lnTo>
                    <a:pt x="112810" y="84330"/>
                  </a:lnTo>
                  <a:lnTo>
                    <a:pt x="28195" y="84330"/>
                  </a:lnTo>
                  <a:lnTo>
                    <a:pt x="29041" y="76201"/>
                  </a:lnTo>
                  <a:lnTo>
                    <a:pt x="29378" y="72137"/>
                  </a:lnTo>
                  <a:lnTo>
                    <a:pt x="41824" y="33444"/>
                  </a:lnTo>
                  <a:lnTo>
                    <a:pt x="60537" y="22859"/>
                  </a:lnTo>
                  <a:lnTo>
                    <a:pt x="111427" y="22859"/>
                  </a:lnTo>
                  <a:lnTo>
                    <a:pt x="109251" y="19288"/>
                  </a:lnTo>
                  <a:lnTo>
                    <a:pt x="102870" y="12448"/>
                  </a:lnTo>
                  <a:lnTo>
                    <a:pt x="95234" y="7002"/>
                  </a:lnTo>
                  <a:lnTo>
                    <a:pt x="86550" y="3112"/>
                  </a:lnTo>
                  <a:lnTo>
                    <a:pt x="76819" y="778"/>
                  </a:lnTo>
                  <a:lnTo>
                    <a:pt x="66041" y="0"/>
                  </a:lnTo>
                  <a:close/>
                </a:path>
                <a:path extrusionOk="0" h="184150" w="615950">
                  <a:moveTo>
                    <a:pt x="113770" y="85600"/>
                  </a:moveTo>
                  <a:lnTo>
                    <a:pt x="72644" y="85600"/>
                  </a:lnTo>
                  <a:lnTo>
                    <a:pt x="80347" y="88945"/>
                  </a:lnTo>
                  <a:lnTo>
                    <a:pt x="86108" y="95633"/>
                  </a:lnTo>
                  <a:lnTo>
                    <a:pt x="89885" y="101054"/>
                  </a:lnTo>
                  <a:lnTo>
                    <a:pt x="92583" y="107285"/>
                  </a:lnTo>
                  <a:lnTo>
                    <a:pt x="94201" y="114325"/>
                  </a:lnTo>
                  <a:lnTo>
                    <a:pt x="94740" y="122176"/>
                  </a:lnTo>
                  <a:lnTo>
                    <a:pt x="94209" y="130145"/>
                  </a:lnTo>
                  <a:lnTo>
                    <a:pt x="73069" y="159260"/>
                  </a:lnTo>
                  <a:lnTo>
                    <a:pt x="112018" y="159260"/>
                  </a:lnTo>
                  <a:lnTo>
                    <a:pt x="114198" y="156498"/>
                  </a:lnTo>
                  <a:lnTo>
                    <a:pt x="119476" y="145926"/>
                  </a:lnTo>
                  <a:lnTo>
                    <a:pt x="122643" y="134147"/>
                  </a:lnTo>
                  <a:lnTo>
                    <a:pt x="123699" y="121161"/>
                  </a:lnTo>
                  <a:lnTo>
                    <a:pt x="122754" y="108699"/>
                  </a:lnTo>
                  <a:lnTo>
                    <a:pt x="119920" y="97474"/>
                  </a:lnTo>
                  <a:lnTo>
                    <a:pt x="115197" y="87489"/>
                  </a:lnTo>
                  <a:lnTo>
                    <a:pt x="113770" y="85600"/>
                  </a:lnTo>
                  <a:close/>
                </a:path>
                <a:path extrusionOk="0" h="184150" w="615950">
                  <a:moveTo>
                    <a:pt x="68835" y="62485"/>
                  </a:moveTo>
                  <a:lnTo>
                    <a:pt x="56579" y="63850"/>
                  </a:lnTo>
                  <a:lnTo>
                    <a:pt x="45721" y="67946"/>
                  </a:lnTo>
                  <a:lnTo>
                    <a:pt x="36259" y="74773"/>
                  </a:lnTo>
                  <a:lnTo>
                    <a:pt x="28195" y="84330"/>
                  </a:lnTo>
                  <a:lnTo>
                    <a:pt x="112810" y="84330"/>
                  </a:lnTo>
                  <a:lnTo>
                    <a:pt x="80558" y="63501"/>
                  </a:lnTo>
                  <a:lnTo>
                    <a:pt x="68835" y="62485"/>
                  </a:lnTo>
                  <a:close/>
                </a:path>
                <a:path extrusionOk="0" h="184150" w="615950">
                  <a:moveTo>
                    <a:pt x="111427" y="22859"/>
                  </a:moveTo>
                  <a:lnTo>
                    <a:pt x="64771" y="22859"/>
                  </a:lnTo>
                  <a:lnTo>
                    <a:pt x="74835" y="24384"/>
                  </a:lnTo>
                  <a:lnTo>
                    <a:pt x="82677" y="28956"/>
                  </a:lnTo>
                  <a:lnTo>
                    <a:pt x="88297" y="36577"/>
                  </a:lnTo>
                  <a:lnTo>
                    <a:pt x="91695" y="47246"/>
                  </a:lnTo>
                  <a:lnTo>
                    <a:pt x="119635" y="47246"/>
                  </a:lnTo>
                  <a:lnTo>
                    <a:pt x="117635" y="36687"/>
                  </a:lnTo>
                  <a:lnTo>
                    <a:pt x="114173" y="27368"/>
                  </a:lnTo>
                  <a:lnTo>
                    <a:pt x="111427" y="22859"/>
                  </a:lnTo>
                  <a:close/>
                </a:path>
                <a:path extrusionOk="0" h="184150" w="615950">
                  <a:moveTo>
                    <a:pt x="333251" y="3049"/>
                  </a:moveTo>
                  <a:lnTo>
                    <a:pt x="212093" y="3049"/>
                  </a:lnTo>
                  <a:lnTo>
                    <a:pt x="212093" y="29717"/>
                  </a:lnTo>
                  <a:lnTo>
                    <a:pt x="304548" y="29717"/>
                  </a:lnTo>
                  <a:lnTo>
                    <a:pt x="291626" y="43395"/>
                  </a:lnTo>
                  <a:lnTo>
                    <a:pt x="268259" y="78129"/>
                  </a:lnTo>
                  <a:lnTo>
                    <a:pt x="248971" y="120945"/>
                  </a:lnTo>
                  <a:lnTo>
                    <a:pt x="238430" y="161269"/>
                  </a:lnTo>
                  <a:lnTo>
                    <a:pt x="236731" y="179834"/>
                  </a:lnTo>
                  <a:lnTo>
                    <a:pt x="268480" y="179834"/>
                  </a:lnTo>
                  <a:lnTo>
                    <a:pt x="270258" y="159633"/>
                  </a:lnTo>
                  <a:lnTo>
                    <a:pt x="274068" y="139162"/>
                  </a:lnTo>
                  <a:lnTo>
                    <a:pt x="287783" y="97412"/>
                  </a:lnTo>
                  <a:lnTo>
                    <a:pt x="308041" y="58770"/>
                  </a:lnTo>
                  <a:lnTo>
                    <a:pt x="333251" y="27431"/>
                  </a:lnTo>
                  <a:lnTo>
                    <a:pt x="333251" y="3049"/>
                  </a:lnTo>
                  <a:close/>
                </a:path>
                <a:path extrusionOk="0" h="184150" w="615950">
                  <a:moveTo>
                    <a:pt x="378716" y="121413"/>
                  </a:moveTo>
                  <a:lnTo>
                    <a:pt x="350776" y="121413"/>
                  </a:lnTo>
                  <a:lnTo>
                    <a:pt x="350862" y="126241"/>
                  </a:lnTo>
                  <a:lnTo>
                    <a:pt x="367793" y="167641"/>
                  </a:lnTo>
                  <a:lnTo>
                    <a:pt x="412498" y="183643"/>
                  </a:lnTo>
                  <a:lnTo>
                    <a:pt x="425817" y="182643"/>
                  </a:lnTo>
                  <a:lnTo>
                    <a:pt x="465633" y="159053"/>
                  </a:lnTo>
                  <a:lnTo>
                    <a:pt x="465802" y="158752"/>
                  </a:lnTo>
                  <a:lnTo>
                    <a:pt x="413261" y="158752"/>
                  </a:lnTo>
                  <a:lnTo>
                    <a:pt x="398624" y="156419"/>
                  </a:lnTo>
                  <a:lnTo>
                    <a:pt x="387987" y="149418"/>
                  </a:lnTo>
                  <a:lnTo>
                    <a:pt x="381351" y="137749"/>
                  </a:lnTo>
                  <a:lnTo>
                    <a:pt x="378716" y="121413"/>
                  </a:lnTo>
                  <a:close/>
                </a:path>
                <a:path extrusionOk="0" h="184150" w="615950">
                  <a:moveTo>
                    <a:pt x="465085" y="97283"/>
                  </a:moveTo>
                  <a:lnTo>
                    <a:pt x="409704" y="97283"/>
                  </a:lnTo>
                  <a:lnTo>
                    <a:pt x="417213" y="97728"/>
                  </a:lnTo>
                  <a:lnTo>
                    <a:pt x="423992" y="99062"/>
                  </a:lnTo>
                  <a:lnTo>
                    <a:pt x="430040" y="101285"/>
                  </a:lnTo>
                  <a:lnTo>
                    <a:pt x="435358" y="104396"/>
                  </a:lnTo>
                  <a:lnTo>
                    <a:pt x="441965" y="109137"/>
                  </a:lnTo>
                  <a:lnTo>
                    <a:pt x="445265" y="116672"/>
                  </a:lnTo>
                  <a:lnTo>
                    <a:pt x="445265" y="136824"/>
                  </a:lnTo>
                  <a:lnTo>
                    <a:pt x="442385" y="144569"/>
                  </a:lnTo>
                  <a:lnTo>
                    <a:pt x="430872" y="155916"/>
                  </a:lnTo>
                  <a:lnTo>
                    <a:pt x="423082" y="158752"/>
                  </a:lnTo>
                  <a:lnTo>
                    <a:pt x="465802" y="158752"/>
                  </a:lnTo>
                  <a:lnTo>
                    <a:pt x="471109" y="149290"/>
                  </a:lnTo>
                  <a:lnTo>
                    <a:pt x="474396" y="138352"/>
                  </a:lnTo>
                  <a:lnTo>
                    <a:pt x="475491" y="126241"/>
                  </a:lnTo>
                  <a:lnTo>
                    <a:pt x="474951" y="118549"/>
                  </a:lnTo>
                  <a:lnTo>
                    <a:pt x="473332" y="111476"/>
                  </a:lnTo>
                  <a:lnTo>
                    <a:pt x="470632" y="105022"/>
                  </a:lnTo>
                  <a:lnTo>
                    <a:pt x="466854" y="99186"/>
                  </a:lnTo>
                  <a:lnTo>
                    <a:pt x="465085" y="97283"/>
                  </a:lnTo>
                  <a:close/>
                </a:path>
                <a:path extrusionOk="0" h="184150" w="615950">
                  <a:moveTo>
                    <a:pt x="461637" y="24131"/>
                  </a:moveTo>
                  <a:lnTo>
                    <a:pt x="420796" y="24131"/>
                  </a:lnTo>
                  <a:lnTo>
                    <a:pt x="427399" y="26503"/>
                  </a:lnTo>
                  <a:lnTo>
                    <a:pt x="437222" y="35985"/>
                  </a:lnTo>
                  <a:lnTo>
                    <a:pt x="439679" y="42249"/>
                  </a:lnTo>
                  <a:lnTo>
                    <a:pt x="439679" y="55458"/>
                  </a:lnTo>
                  <a:lnTo>
                    <a:pt x="408351" y="75693"/>
                  </a:lnTo>
                  <a:lnTo>
                    <a:pt x="400560" y="75693"/>
                  </a:lnTo>
                  <a:lnTo>
                    <a:pt x="400560" y="97538"/>
                  </a:lnTo>
                  <a:lnTo>
                    <a:pt x="403440" y="97369"/>
                  </a:lnTo>
                  <a:lnTo>
                    <a:pt x="406486" y="97283"/>
                  </a:lnTo>
                  <a:lnTo>
                    <a:pt x="465085" y="97283"/>
                  </a:lnTo>
                  <a:lnTo>
                    <a:pt x="462140" y="94115"/>
                  </a:lnTo>
                  <a:lnTo>
                    <a:pt x="456632" y="89949"/>
                  </a:lnTo>
                  <a:lnTo>
                    <a:pt x="450329" y="86688"/>
                  </a:lnTo>
                  <a:lnTo>
                    <a:pt x="443231" y="84330"/>
                  </a:lnTo>
                  <a:lnTo>
                    <a:pt x="450852" y="81787"/>
                  </a:lnTo>
                  <a:lnTo>
                    <a:pt x="456907" y="77259"/>
                  </a:lnTo>
                  <a:lnTo>
                    <a:pt x="465882" y="64220"/>
                  </a:lnTo>
                  <a:lnTo>
                    <a:pt x="468125" y="56641"/>
                  </a:lnTo>
                  <a:lnTo>
                    <a:pt x="468125" y="48005"/>
                  </a:lnTo>
                  <a:lnTo>
                    <a:pt x="467173" y="37846"/>
                  </a:lnTo>
                  <a:lnTo>
                    <a:pt x="464315" y="28703"/>
                  </a:lnTo>
                  <a:lnTo>
                    <a:pt x="461637" y="24131"/>
                  </a:lnTo>
                  <a:close/>
                </a:path>
                <a:path extrusionOk="0" h="184150" w="615950">
                  <a:moveTo>
                    <a:pt x="413006" y="255"/>
                  </a:moveTo>
                  <a:lnTo>
                    <a:pt x="371350" y="16001"/>
                  </a:lnTo>
                  <a:lnTo>
                    <a:pt x="355093" y="59184"/>
                  </a:lnTo>
                  <a:lnTo>
                    <a:pt x="382780" y="59184"/>
                  </a:lnTo>
                  <a:lnTo>
                    <a:pt x="385113" y="43849"/>
                  </a:lnTo>
                  <a:lnTo>
                    <a:pt x="390844" y="32894"/>
                  </a:lnTo>
                  <a:lnTo>
                    <a:pt x="399973" y="26322"/>
                  </a:lnTo>
                  <a:lnTo>
                    <a:pt x="412498" y="24131"/>
                  </a:lnTo>
                  <a:lnTo>
                    <a:pt x="461637" y="24131"/>
                  </a:lnTo>
                  <a:lnTo>
                    <a:pt x="459553" y="20575"/>
                  </a:lnTo>
                  <a:lnTo>
                    <a:pt x="452887" y="13464"/>
                  </a:lnTo>
                  <a:lnTo>
                    <a:pt x="444678" y="7685"/>
                  </a:lnTo>
                  <a:lnTo>
                    <a:pt x="435295" y="3557"/>
                  </a:lnTo>
                  <a:lnTo>
                    <a:pt x="424738" y="1080"/>
                  </a:lnTo>
                  <a:lnTo>
                    <a:pt x="413006" y="255"/>
                  </a:lnTo>
                  <a:close/>
                </a:path>
                <a:path extrusionOk="0" h="184150" w="615950">
                  <a:moveTo>
                    <a:pt x="615701" y="3049"/>
                  </a:moveTo>
                  <a:lnTo>
                    <a:pt x="494543" y="3049"/>
                  </a:lnTo>
                  <a:lnTo>
                    <a:pt x="494543" y="29717"/>
                  </a:lnTo>
                  <a:lnTo>
                    <a:pt x="586997" y="29717"/>
                  </a:lnTo>
                  <a:lnTo>
                    <a:pt x="574075" y="43395"/>
                  </a:lnTo>
                  <a:lnTo>
                    <a:pt x="550708" y="78129"/>
                  </a:lnTo>
                  <a:lnTo>
                    <a:pt x="531420" y="120945"/>
                  </a:lnTo>
                  <a:lnTo>
                    <a:pt x="520879" y="161269"/>
                  </a:lnTo>
                  <a:lnTo>
                    <a:pt x="519181" y="179834"/>
                  </a:lnTo>
                  <a:lnTo>
                    <a:pt x="550929" y="179834"/>
                  </a:lnTo>
                  <a:lnTo>
                    <a:pt x="552707" y="159633"/>
                  </a:lnTo>
                  <a:lnTo>
                    <a:pt x="556517" y="139162"/>
                  </a:lnTo>
                  <a:lnTo>
                    <a:pt x="570232" y="97412"/>
                  </a:lnTo>
                  <a:lnTo>
                    <a:pt x="590490" y="58770"/>
                  </a:lnTo>
                  <a:lnTo>
                    <a:pt x="615701" y="27431"/>
                  </a:lnTo>
                  <a:lnTo>
                    <a:pt x="615701" y="3049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23" name="Google Shape;523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886393" y="2950933"/>
              <a:ext cx="189151" cy="225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" name="Google Shape;524;p23"/>
          <p:cNvSpPr/>
          <p:nvPr/>
        </p:nvSpPr>
        <p:spPr>
          <a:xfrm>
            <a:off x="2787224" y="2996869"/>
            <a:ext cx="407034" cy="183515"/>
          </a:xfrm>
          <a:custGeom>
            <a:rect b="b" l="l" r="r" t="t"/>
            <a:pathLst>
              <a:path extrusionOk="0" h="183514" w="407035">
                <a:moveTo>
                  <a:pt x="103633" y="137671"/>
                </a:moveTo>
                <a:lnTo>
                  <a:pt x="75437" y="137671"/>
                </a:lnTo>
                <a:lnTo>
                  <a:pt x="75693" y="179834"/>
                </a:lnTo>
                <a:lnTo>
                  <a:pt x="103633" y="179834"/>
                </a:lnTo>
                <a:lnTo>
                  <a:pt x="103633" y="137671"/>
                </a:lnTo>
                <a:close/>
              </a:path>
              <a:path extrusionOk="0" h="183514" w="407035">
                <a:moveTo>
                  <a:pt x="103633" y="507"/>
                </a:moveTo>
                <a:lnTo>
                  <a:pt x="76201" y="507"/>
                </a:lnTo>
                <a:lnTo>
                  <a:pt x="0" y="108968"/>
                </a:lnTo>
                <a:lnTo>
                  <a:pt x="0" y="137671"/>
                </a:lnTo>
                <a:lnTo>
                  <a:pt x="126237" y="137671"/>
                </a:lnTo>
                <a:lnTo>
                  <a:pt x="126237" y="113285"/>
                </a:lnTo>
                <a:lnTo>
                  <a:pt x="23874" y="113285"/>
                </a:lnTo>
                <a:lnTo>
                  <a:pt x="75945" y="36324"/>
                </a:lnTo>
                <a:lnTo>
                  <a:pt x="103633" y="36324"/>
                </a:lnTo>
                <a:lnTo>
                  <a:pt x="103633" y="507"/>
                </a:lnTo>
                <a:close/>
              </a:path>
              <a:path extrusionOk="0" h="183514" w="407035">
                <a:moveTo>
                  <a:pt x="103633" y="36324"/>
                </a:moveTo>
                <a:lnTo>
                  <a:pt x="75945" y="36324"/>
                </a:lnTo>
                <a:lnTo>
                  <a:pt x="75945" y="113285"/>
                </a:lnTo>
                <a:lnTo>
                  <a:pt x="103633" y="113285"/>
                </a:lnTo>
                <a:lnTo>
                  <a:pt x="103633" y="36324"/>
                </a:lnTo>
                <a:close/>
              </a:path>
              <a:path extrusionOk="0" h="183514" w="407035">
                <a:moveTo>
                  <a:pt x="210059" y="0"/>
                </a:moveTo>
                <a:lnTo>
                  <a:pt x="171147" y="14003"/>
                </a:lnTo>
                <a:lnTo>
                  <a:pt x="148399" y="54674"/>
                </a:lnTo>
                <a:lnTo>
                  <a:pt x="144018" y="94237"/>
                </a:lnTo>
                <a:lnTo>
                  <a:pt x="145049" y="114461"/>
                </a:lnTo>
                <a:lnTo>
                  <a:pt x="160528" y="160275"/>
                </a:lnTo>
                <a:lnTo>
                  <a:pt x="193294" y="181947"/>
                </a:lnTo>
                <a:lnTo>
                  <a:pt x="207773" y="183391"/>
                </a:lnTo>
                <a:lnTo>
                  <a:pt x="220273" y="182296"/>
                </a:lnTo>
                <a:lnTo>
                  <a:pt x="231616" y="179009"/>
                </a:lnTo>
                <a:lnTo>
                  <a:pt x="241800" y="173531"/>
                </a:lnTo>
                <a:lnTo>
                  <a:pt x="250826" y="165863"/>
                </a:lnTo>
                <a:lnTo>
                  <a:pt x="256036" y="159260"/>
                </a:lnTo>
                <a:lnTo>
                  <a:pt x="198287" y="159260"/>
                </a:lnTo>
                <a:lnTo>
                  <a:pt x="190626" y="155789"/>
                </a:lnTo>
                <a:lnTo>
                  <a:pt x="176039" y="121161"/>
                </a:lnTo>
                <a:lnTo>
                  <a:pt x="176545" y="113690"/>
                </a:lnTo>
                <a:lnTo>
                  <a:pt x="197528" y="85600"/>
                </a:lnTo>
                <a:lnTo>
                  <a:pt x="257788" y="85600"/>
                </a:lnTo>
                <a:lnTo>
                  <a:pt x="256828" y="84330"/>
                </a:lnTo>
                <a:lnTo>
                  <a:pt x="172213" y="84330"/>
                </a:lnTo>
                <a:lnTo>
                  <a:pt x="173059" y="76201"/>
                </a:lnTo>
                <a:lnTo>
                  <a:pt x="173396" y="72137"/>
                </a:lnTo>
                <a:lnTo>
                  <a:pt x="185842" y="33444"/>
                </a:lnTo>
                <a:lnTo>
                  <a:pt x="204555" y="22859"/>
                </a:lnTo>
                <a:lnTo>
                  <a:pt x="255445" y="22859"/>
                </a:lnTo>
                <a:lnTo>
                  <a:pt x="253269" y="19288"/>
                </a:lnTo>
                <a:lnTo>
                  <a:pt x="246887" y="12448"/>
                </a:lnTo>
                <a:lnTo>
                  <a:pt x="239252" y="7002"/>
                </a:lnTo>
                <a:lnTo>
                  <a:pt x="230568" y="3112"/>
                </a:lnTo>
                <a:lnTo>
                  <a:pt x="220837" y="778"/>
                </a:lnTo>
                <a:lnTo>
                  <a:pt x="210059" y="0"/>
                </a:lnTo>
                <a:close/>
              </a:path>
              <a:path extrusionOk="0" h="183514" w="407035">
                <a:moveTo>
                  <a:pt x="257788" y="85600"/>
                </a:moveTo>
                <a:lnTo>
                  <a:pt x="216662" y="85600"/>
                </a:lnTo>
                <a:lnTo>
                  <a:pt x="224365" y="88945"/>
                </a:lnTo>
                <a:lnTo>
                  <a:pt x="230126" y="95633"/>
                </a:lnTo>
                <a:lnTo>
                  <a:pt x="233903" y="101054"/>
                </a:lnTo>
                <a:lnTo>
                  <a:pt x="236601" y="107285"/>
                </a:lnTo>
                <a:lnTo>
                  <a:pt x="238219" y="114325"/>
                </a:lnTo>
                <a:lnTo>
                  <a:pt x="238758" y="122176"/>
                </a:lnTo>
                <a:lnTo>
                  <a:pt x="238227" y="130145"/>
                </a:lnTo>
                <a:lnTo>
                  <a:pt x="217087" y="159260"/>
                </a:lnTo>
                <a:lnTo>
                  <a:pt x="256036" y="159260"/>
                </a:lnTo>
                <a:lnTo>
                  <a:pt x="258216" y="156498"/>
                </a:lnTo>
                <a:lnTo>
                  <a:pt x="263494" y="145926"/>
                </a:lnTo>
                <a:lnTo>
                  <a:pt x="266661" y="134147"/>
                </a:lnTo>
                <a:lnTo>
                  <a:pt x="267717" y="121161"/>
                </a:lnTo>
                <a:lnTo>
                  <a:pt x="266772" y="108699"/>
                </a:lnTo>
                <a:lnTo>
                  <a:pt x="263938" y="97474"/>
                </a:lnTo>
                <a:lnTo>
                  <a:pt x="259215" y="87489"/>
                </a:lnTo>
                <a:lnTo>
                  <a:pt x="257788" y="85600"/>
                </a:lnTo>
                <a:close/>
              </a:path>
              <a:path extrusionOk="0" h="183514" w="407035">
                <a:moveTo>
                  <a:pt x="212853" y="62485"/>
                </a:moveTo>
                <a:lnTo>
                  <a:pt x="200597" y="63850"/>
                </a:lnTo>
                <a:lnTo>
                  <a:pt x="189739" y="67946"/>
                </a:lnTo>
                <a:lnTo>
                  <a:pt x="180277" y="74773"/>
                </a:lnTo>
                <a:lnTo>
                  <a:pt x="172213" y="84330"/>
                </a:lnTo>
                <a:lnTo>
                  <a:pt x="256828" y="84330"/>
                </a:lnTo>
                <a:lnTo>
                  <a:pt x="224576" y="63501"/>
                </a:lnTo>
                <a:lnTo>
                  <a:pt x="212853" y="62485"/>
                </a:lnTo>
                <a:close/>
              </a:path>
              <a:path extrusionOk="0" h="183514" w="407035">
                <a:moveTo>
                  <a:pt x="255445" y="22859"/>
                </a:moveTo>
                <a:lnTo>
                  <a:pt x="208789" y="22859"/>
                </a:lnTo>
                <a:lnTo>
                  <a:pt x="218853" y="24384"/>
                </a:lnTo>
                <a:lnTo>
                  <a:pt x="226695" y="28956"/>
                </a:lnTo>
                <a:lnTo>
                  <a:pt x="232315" y="36577"/>
                </a:lnTo>
                <a:lnTo>
                  <a:pt x="235713" y="47246"/>
                </a:lnTo>
                <a:lnTo>
                  <a:pt x="263653" y="47246"/>
                </a:lnTo>
                <a:lnTo>
                  <a:pt x="261653" y="36687"/>
                </a:lnTo>
                <a:lnTo>
                  <a:pt x="258191" y="27368"/>
                </a:lnTo>
                <a:lnTo>
                  <a:pt x="255445" y="22859"/>
                </a:lnTo>
                <a:close/>
              </a:path>
              <a:path extrusionOk="0" h="183514" w="407035">
                <a:moveTo>
                  <a:pt x="311910" y="129287"/>
                </a:moveTo>
                <a:lnTo>
                  <a:pt x="283211" y="129287"/>
                </a:lnTo>
                <a:lnTo>
                  <a:pt x="284679" y="140979"/>
                </a:lnTo>
                <a:lnTo>
                  <a:pt x="309428" y="174920"/>
                </a:lnTo>
                <a:lnTo>
                  <a:pt x="343407" y="183135"/>
                </a:lnTo>
                <a:lnTo>
                  <a:pt x="356742" y="182024"/>
                </a:lnTo>
                <a:lnTo>
                  <a:pt x="368808" y="178690"/>
                </a:lnTo>
                <a:lnTo>
                  <a:pt x="379603" y="173134"/>
                </a:lnTo>
                <a:lnTo>
                  <a:pt x="389128" y="165355"/>
                </a:lnTo>
                <a:lnTo>
                  <a:pt x="394097" y="159260"/>
                </a:lnTo>
                <a:lnTo>
                  <a:pt x="335196" y="159260"/>
                </a:lnTo>
                <a:lnTo>
                  <a:pt x="327743" y="156549"/>
                </a:lnTo>
                <a:lnTo>
                  <a:pt x="315892" y="145713"/>
                </a:lnTo>
                <a:lnTo>
                  <a:pt x="312591" y="138431"/>
                </a:lnTo>
                <a:lnTo>
                  <a:pt x="311910" y="129287"/>
                </a:lnTo>
                <a:close/>
              </a:path>
              <a:path extrusionOk="0" h="183514" w="407035">
                <a:moveTo>
                  <a:pt x="396571" y="83567"/>
                </a:moveTo>
                <a:lnTo>
                  <a:pt x="343663" y="83567"/>
                </a:lnTo>
                <a:lnTo>
                  <a:pt x="351108" y="84178"/>
                </a:lnTo>
                <a:lnTo>
                  <a:pt x="357696" y="86012"/>
                </a:lnTo>
                <a:lnTo>
                  <a:pt x="377190" y="120906"/>
                </a:lnTo>
                <a:lnTo>
                  <a:pt x="376650" y="129535"/>
                </a:lnTo>
                <a:lnTo>
                  <a:pt x="351599" y="158633"/>
                </a:lnTo>
                <a:lnTo>
                  <a:pt x="344171" y="159260"/>
                </a:lnTo>
                <a:lnTo>
                  <a:pt x="394097" y="159260"/>
                </a:lnTo>
                <a:lnTo>
                  <a:pt x="396907" y="155815"/>
                </a:lnTo>
                <a:lnTo>
                  <a:pt x="402463" y="144973"/>
                </a:lnTo>
                <a:lnTo>
                  <a:pt x="405796" y="132829"/>
                </a:lnTo>
                <a:lnTo>
                  <a:pt x="406907" y="119383"/>
                </a:lnTo>
                <a:lnTo>
                  <a:pt x="405955" y="106937"/>
                </a:lnTo>
                <a:lnTo>
                  <a:pt x="403098" y="95760"/>
                </a:lnTo>
                <a:lnTo>
                  <a:pt x="398336" y="85853"/>
                </a:lnTo>
                <a:lnTo>
                  <a:pt x="396571" y="83567"/>
                </a:lnTo>
                <a:close/>
              </a:path>
              <a:path extrusionOk="0" h="183514" w="407035">
                <a:moveTo>
                  <a:pt x="397256" y="3049"/>
                </a:moveTo>
                <a:lnTo>
                  <a:pt x="305560" y="3049"/>
                </a:lnTo>
                <a:lnTo>
                  <a:pt x="288544" y="98809"/>
                </a:lnTo>
                <a:lnTo>
                  <a:pt x="313945" y="99569"/>
                </a:lnTo>
                <a:lnTo>
                  <a:pt x="319801" y="92568"/>
                </a:lnTo>
                <a:lnTo>
                  <a:pt x="326707" y="87568"/>
                </a:lnTo>
                <a:lnTo>
                  <a:pt x="334661" y="84567"/>
                </a:lnTo>
                <a:lnTo>
                  <a:pt x="343663" y="83567"/>
                </a:lnTo>
                <a:lnTo>
                  <a:pt x="396571" y="83567"/>
                </a:lnTo>
                <a:lnTo>
                  <a:pt x="391669" y="77215"/>
                </a:lnTo>
                <a:lnTo>
                  <a:pt x="387799" y="73915"/>
                </a:lnTo>
                <a:lnTo>
                  <a:pt x="318262" y="73915"/>
                </a:lnTo>
                <a:lnTo>
                  <a:pt x="326390" y="28195"/>
                </a:lnTo>
                <a:lnTo>
                  <a:pt x="397256" y="28195"/>
                </a:lnTo>
                <a:lnTo>
                  <a:pt x="397256" y="3049"/>
                </a:lnTo>
                <a:close/>
              </a:path>
              <a:path extrusionOk="0" h="183514" w="407035">
                <a:moveTo>
                  <a:pt x="351791" y="61213"/>
                </a:moveTo>
                <a:lnTo>
                  <a:pt x="341600" y="62007"/>
                </a:lnTo>
                <a:lnTo>
                  <a:pt x="332614" y="64389"/>
                </a:lnTo>
                <a:lnTo>
                  <a:pt x="324834" y="68358"/>
                </a:lnTo>
                <a:lnTo>
                  <a:pt x="318262" y="73915"/>
                </a:lnTo>
                <a:lnTo>
                  <a:pt x="387799" y="73915"/>
                </a:lnTo>
                <a:lnTo>
                  <a:pt x="383461" y="70215"/>
                </a:lnTo>
                <a:lnTo>
                  <a:pt x="374079" y="65214"/>
                </a:lnTo>
                <a:lnTo>
                  <a:pt x="363522" y="62214"/>
                </a:lnTo>
                <a:lnTo>
                  <a:pt x="351791" y="61213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25" name="Google Shape;525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48827" y="2950933"/>
            <a:ext cx="189153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3"/>
          <p:cNvSpPr/>
          <p:nvPr/>
        </p:nvSpPr>
        <p:spPr>
          <a:xfrm>
            <a:off x="4468924" y="2997377"/>
            <a:ext cx="394335" cy="182880"/>
          </a:xfrm>
          <a:custGeom>
            <a:rect b="b" l="l" r="r" t="t"/>
            <a:pathLst>
              <a:path extrusionOk="0" h="182880" w="394335">
                <a:moveTo>
                  <a:pt x="75186" y="510"/>
                </a:moveTo>
                <a:lnTo>
                  <a:pt x="51814" y="510"/>
                </a:lnTo>
                <a:lnTo>
                  <a:pt x="46482" y="15623"/>
                </a:lnTo>
                <a:lnTo>
                  <a:pt x="36069" y="26417"/>
                </a:lnTo>
                <a:lnTo>
                  <a:pt x="20574" y="32894"/>
                </a:lnTo>
                <a:lnTo>
                  <a:pt x="0" y="35053"/>
                </a:lnTo>
                <a:lnTo>
                  <a:pt x="0" y="56390"/>
                </a:lnTo>
                <a:lnTo>
                  <a:pt x="44197" y="56390"/>
                </a:lnTo>
                <a:lnTo>
                  <a:pt x="44197" y="179326"/>
                </a:lnTo>
                <a:lnTo>
                  <a:pt x="75186" y="179326"/>
                </a:lnTo>
                <a:lnTo>
                  <a:pt x="75186" y="510"/>
                </a:lnTo>
                <a:close/>
              </a:path>
              <a:path extrusionOk="0" h="182880" w="394335">
                <a:moveTo>
                  <a:pt x="190753" y="0"/>
                </a:moveTo>
                <a:lnTo>
                  <a:pt x="153941" y="13145"/>
                </a:lnTo>
                <a:lnTo>
                  <a:pt x="133668" y="52136"/>
                </a:lnTo>
                <a:lnTo>
                  <a:pt x="129795" y="91695"/>
                </a:lnTo>
                <a:lnTo>
                  <a:pt x="133669" y="131590"/>
                </a:lnTo>
                <a:lnTo>
                  <a:pt x="145290" y="160087"/>
                </a:lnTo>
                <a:lnTo>
                  <a:pt x="164658" y="177184"/>
                </a:lnTo>
                <a:lnTo>
                  <a:pt x="191772" y="182883"/>
                </a:lnTo>
                <a:lnTo>
                  <a:pt x="205852" y="181439"/>
                </a:lnTo>
                <a:lnTo>
                  <a:pt x="218123" y="177104"/>
                </a:lnTo>
                <a:lnTo>
                  <a:pt x="228585" y="169880"/>
                </a:lnTo>
                <a:lnTo>
                  <a:pt x="237237" y="159767"/>
                </a:lnTo>
                <a:lnTo>
                  <a:pt x="237770" y="158752"/>
                </a:lnTo>
                <a:lnTo>
                  <a:pt x="191517" y="158752"/>
                </a:lnTo>
                <a:lnTo>
                  <a:pt x="183588" y="157783"/>
                </a:lnTo>
                <a:lnTo>
                  <a:pt x="160941" y="123065"/>
                </a:lnTo>
                <a:lnTo>
                  <a:pt x="159100" y="96605"/>
                </a:lnTo>
                <a:lnTo>
                  <a:pt x="159102" y="82000"/>
                </a:lnTo>
                <a:lnTo>
                  <a:pt x="164678" y="44154"/>
                </a:lnTo>
                <a:lnTo>
                  <a:pt x="185929" y="24386"/>
                </a:lnTo>
                <a:lnTo>
                  <a:pt x="237776" y="24386"/>
                </a:lnTo>
                <a:lnTo>
                  <a:pt x="237237" y="23051"/>
                </a:lnTo>
                <a:lnTo>
                  <a:pt x="217870" y="5763"/>
                </a:lnTo>
                <a:lnTo>
                  <a:pt x="190753" y="0"/>
                </a:lnTo>
                <a:close/>
              </a:path>
              <a:path extrusionOk="0" h="182880" w="394335">
                <a:moveTo>
                  <a:pt x="237776" y="24386"/>
                </a:moveTo>
                <a:lnTo>
                  <a:pt x="196258" y="24386"/>
                </a:lnTo>
                <a:lnTo>
                  <a:pt x="200830" y="25444"/>
                </a:lnTo>
                <a:lnTo>
                  <a:pt x="208620" y="29678"/>
                </a:lnTo>
                <a:lnTo>
                  <a:pt x="223013" y="70995"/>
                </a:lnTo>
                <a:lnTo>
                  <a:pt x="223478" y="82000"/>
                </a:lnTo>
                <a:lnTo>
                  <a:pt x="223478" y="100205"/>
                </a:lnTo>
                <a:lnTo>
                  <a:pt x="215903" y="143682"/>
                </a:lnTo>
                <a:lnTo>
                  <a:pt x="195920" y="158752"/>
                </a:lnTo>
                <a:lnTo>
                  <a:pt x="237770" y="158752"/>
                </a:lnTo>
                <a:lnTo>
                  <a:pt x="251762" y="113095"/>
                </a:lnTo>
                <a:lnTo>
                  <a:pt x="252682" y="91695"/>
                </a:lnTo>
                <a:lnTo>
                  <a:pt x="248858" y="51865"/>
                </a:lnTo>
                <a:lnTo>
                  <a:pt x="237776" y="24386"/>
                </a:lnTo>
                <a:close/>
              </a:path>
              <a:path extrusionOk="0" h="182880" w="394335">
                <a:moveTo>
                  <a:pt x="331977" y="0"/>
                </a:moveTo>
                <a:lnTo>
                  <a:pt x="295165" y="13145"/>
                </a:lnTo>
                <a:lnTo>
                  <a:pt x="274893" y="52136"/>
                </a:lnTo>
                <a:lnTo>
                  <a:pt x="271019" y="91695"/>
                </a:lnTo>
                <a:lnTo>
                  <a:pt x="274893" y="131590"/>
                </a:lnTo>
                <a:lnTo>
                  <a:pt x="286514" y="160087"/>
                </a:lnTo>
                <a:lnTo>
                  <a:pt x="305882" y="177184"/>
                </a:lnTo>
                <a:lnTo>
                  <a:pt x="332996" y="182883"/>
                </a:lnTo>
                <a:lnTo>
                  <a:pt x="347077" y="181439"/>
                </a:lnTo>
                <a:lnTo>
                  <a:pt x="359348" y="177104"/>
                </a:lnTo>
                <a:lnTo>
                  <a:pt x="369809" y="169880"/>
                </a:lnTo>
                <a:lnTo>
                  <a:pt x="378461" y="159767"/>
                </a:lnTo>
                <a:lnTo>
                  <a:pt x="378994" y="158752"/>
                </a:lnTo>
                <a:lnTo>
                  <a:pt x="332741" y="158752"/>
                </a:lnTo>
                <a:lnTo>
                  <a:pt x="324812" y="157783"/>
                </a:lnTo>
                <a:lnTo>
                  <a:pt x="302166" y="123065"/>
                </a:lnTo>
                <a:lnTo>
                  <a:pt x="300324" y="96605"/>
                </a:lnTo>
                <a:lnTo>
                  <a:pt x="300327" y="82000"/>
                </a:lnTo>
                <a:lnTo>
                  <a:pt x="305903" y="44154"/>
                </a:lnTo>
                <a:lnTo>
                  <a:pt x="327154" y="24386"/>
                </a:lnTo>
                <a:lnTo>
                  <a:pt x="379000" y="24386"/>
                </a:lnTo>
                <a:lnTo>
                  <a:pt x="378461" y="23051"/>
                </a:lnTo>
                <a:lnTo>
                  <a:pt x="359094" y="5763"/>
                </a:lnTo>
                <a:lnTo>
                  <a:pt x="331977" y="0"/>
                </a:lnTo>
                <a:close/>
              </a:path>
              <a:path extrusionOk="0" h="182880" w="394335">
                <a:moveTo>
                  <a:pt x="379000" y="24386"/>
                </a:moveTo>
                <a:lnTo>
                  <a:pt x="337482" y="24386"/>
                </a:lnTo>
                <a:lnTo>
                  <a:pt x="342054" y="25444"/>
                </a:lnTo>
                <a:lnTo>
                  <a:pt x="349844" y="29678"/>
                </a:lnTo>
                <a:lnTo>
                  <a:pt x="364237" y="70995"/>
                </a:lnTo>
                <a:lnTo>
                  <a:pt x="364702" y="82000"/>
                </a:lnTo>
                <a:lnTo>
                  <a:pt x="364702" y="100205"/>
                </a:lnTo>
                <a:lnTo>
                  <a:pt x="357127" y="143682"/>
                </a:lnTo>
                <a:lnTo>
                  <a:pt x="337144" y="158752"/>
                </a:lnTo>
                <a:lnTo>
                  <a:pt x="378994" y="158752"/>
                </a:lnTo>
                <a:lnTo>
                  <a:pt x="392986" y="113095"/>
                </a:lnTo>
                <a:lnTo>
                  <a:pt x="393906" y="91695"/>
                </a:lnTo>
                <a:lnTo>
                  <a:pt x="390082" y="51865"/>
                </a:lnTo>
                <a:lnTo>
                  <a:pt x="379000" y="2438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27" name="Google Shape;527;p23"/>
          <p:cNvSpPr/>
          <p:nvPr/>
        </p:nvSpPr>
        <p:spPr>
          <a:xfrm>
            <a:off x="1218769" y="3355955"/>
            <a:ext cx="871855" cy="80010"/>
          </a:xfrm>
          <a:custGeom>
            <a:rect b="b" l="l" r="r" t="t"/>
            <a:pathLst>
              <a:path extrusionOk="0" h="80010" w="871855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89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79" y="54024"/>
                </a:lnTo>
                <a:lnTo>
                  <a:pt x="50173" y="52346"/>
                </a:lnTo>
                <a:lnTo>
                  <a:pt x="18514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8"/>
                </a:lnTo>
                <a:lnTo>
                  <a:pt x="32993" y="25260"/>
                </a:lnTo>
                <a:lnTo>
                  <a:pt x="19885" y="25260"/>
                </a:lnTo>
                <a:lnTo>
                  <a:pt x="19885" y="34861"/>
                </a:lnTo>
                <a:lnTo>
                  <a:pt x="34898" y="34861"/>
                </a:lnTo>
                <a:lnTo>
                  <a:pt x="38746" y="37755"/>
                </a:lnTo>
                <a:lnTo>
                  <a:pt x="38746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0" y="52346"/>
                </a:lnTo>
                <a:lnTo>
                  <a:pt x="50173" y="52346"/>
                </a:lnTo>
                <a:lnTo>
                  <a:pt x="51777" y="49336"/>
                </a:lnTo>
                <a:lnTo>
                  <a:pt x="51777" y="39127"/>
                </a:lnTo>
                <a:lnTo>
                  <a:pt x="50651" y="35793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7" y="28688"/>
                </a:lnTo>
                <a:lnTo>
                  <a:pt x="40347" y="28460"/>
                </a:lnTo>
                <a:lnTo>
                  <a:pt x="42937" y="27928"/>
                </a:lnTo>
                <a:lnTo>
                  <a:pt x="45165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58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0" y="4799"/>
                </a:lnTo>
                <a:lnTo>
                  <a:pt x="3964" y="10657"/>
                </a:lnTo>
                <a:lnTo>
                  <a:pt x="1713" y="18859"/>
                </a:lnTo>
                <a:lnTo>
                  <a:pt x="14856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7" y="6591"/>
                </a:lnTo>
                <a:lnTo>
                  <a:pt x="39452" y="1410"/>
                </a:lnTo>
                <a:lnTo>
                  <a:pt x="34058" y="114"/>
                </a:lnTo>
                <a:close/>
              </a:path>
              <a:path extrusionOk="0" h="80010" w="871855">
                <a:moveTo>
                  <a:pt x="111258" y="9485"/>
                </a:moveTo>
                <a:lnTo>
                  <a:pt x="95857" y="9485"/>
                </a:lnTo>
                <a:lnTo>
                  <a:pt x="99895" y="12458"/>
                </a:lnTo>
                <a:lnTo>
                  <a:pt x="99895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4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4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2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6" y="52271"/>
                </a:lnTo>
                <a:lnTo>
                  <a:pt x="74084" y="49226"/>
                </a:lnTo>
                <a:lnTo>
                  <a:pt x="73152" y="47050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0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2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0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19" y="52120"/>
                </a:lnTo>
                <a:lnTo>
                  <a:pt x="113403" y="51814"/>
                </a:lnTo>
                <a:lnTo>
                  <a:pt x="112563" y="50598"/>
                </a:lnTo>
                <a:lnTo>
                  <a:pt x="112473" y="50100"/>
                </a:lnTo>
                <a:lnTo>
                  <a:pt x="112355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4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4" y="0"/>
                </a:lnTo>
                <a:lnTo>
                  <a:pt x="77593" y="1249"/>
                </a:lnTo>
                <a:lnTo>
                  <a:pt x="69777" y="4999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7" y="16192"/>
                </a:lnTo>
                <a:lnTo>
                  <a:pt x="76427" y="13484"/>
                </a:lnTo>
                <a:lnTo>
                  <a:pt x="80387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8"/>
                </a:lnTo>
                <a:lnTo>
                  <a:pt x="101400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6" y="1828"/>
                </a:moveTo>
                <a:lnTo>
                  <a:pt x="126413" y="1828"/>
                </a:lnTo>
                <a:lnTo>
                  <a:pt x="126413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5">
                <a:moveTo>
                  <a:pt x="221443" y="9485"/>
                </a:moveTo>
                <a:lnTo>
                  <a:pt x="206042" y="9485"/>
                </a:lnTo>
                <a:lnTo>
                  <a:pt x="210080" y="12458"/>
                </a:lnTo>
                <a:lnTo>
                  <a:pt x="210080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69" y="23468"/>
                </a:lnTo>
                <a:lnTo>
                  <a:pt x="194309" y="26286"/>
                </a:lnTo>
                <a:lnTo>
                  <a:pt x="192956" y="26459"/>
                </a:lnTo>
                <a:lnTo>
                  <a:pt x="191659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8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1" y="52271"/>
                </a:lnTo>
                <a:lnTo>
                  <a:pt x="184269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0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8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5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5" y="52120"/>
                </a:lnTo>
                <a:lnTo>
                  <a:pt x="223588" y="51814"/>
                </a:lnTo>
                <a:lnTo>
                  <a:pt x="222749" y="50598"/>
                </a:lnTo>
                <a:lnTo>
                  <a:pt x="222658" y="50100"/>
                </a:lnTo>
                <a:lnTo>
                  <a:pt x="222540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0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09" y="0"/>
                </a:lnTo>
                <a:lnTo>
                  <a:pt x="187778" y="1249"/>
                </a:lnTo>
                <a:lnTo>
                  <a:pt x="179962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2" y="16192"/>
                </a:lnTo>
                <a:lnTo>
                  <a:pt x="186612" y="13484"/>
                </a:lnTo>
                <a:lnTo>
                  <a:pt x="190572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8"/>
                </a:lnTo>
                <a:lnTo>
                  <a:pt x="211585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4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3" y="51320"/>
                </a:lnTo>
                <a:lnTo>
                  <a:pt x="229701" y="51130"/>
                </a:lnTo>
                <a:lnTo>
                  <a:pt x="228941" y="50749"/>
                </a:lnTo>
                <a:close/>
              </a:path>
              <a:path extrusionOk="0" h="80010" w="871855">
                <a:moveTo>
                  <a:pt x="286433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3" y="60807"/>
                </a:lnTo>
                <a:lnTo>
                  <a:pt x="286433" y="12113"/>
                </a:lnTo>
                <a:close/>
              </a:path>
              <a:path extrusionOk="0" h="80010" w="871855">
                <a:moveTo>
                  <a:pt x="286433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3" y="12113"/>
                </a:lnTo>
                <a:lnTo>
                  <a:pt x="286433" y="12113"/>
                </a:lnTo>
                <a:lnTo>
                  <a:pt x="286433" y="1828"/>
                </a:lnTo>
                <a:close/>
              </a:path>
              <a:path extrusionOk="0" h="80010" w="871855">
                <a:moveTo>
                  <a:pt x="312954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7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4" y="50633"/>
                </a:lnTo>
                <a:lnTo>
                  <a:pt x="312954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4" y="23201"/>
                </a:lnTo>
                <a:lnTo>
                  <a:pt x="312954" y="1828"/>
                </a:lnTo>
                <a:close/>
              </a:path>
              <a:path extrusionOk="0" h="80010" w="871855">
                <a:moveTo>
                  <a:pt x="349982" y="33375"/>
                </a:moveTo>
                <a:lnTo>
                  <a:pt x="332041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5" y="39509"/>
                </a:lnTo>
                <a:lnTo>
                  <a:pt x="337985" y="44690"/>
                </a:lnTo>
                <a:lnTo>
                  <a:pt x="337280" y="46727"/>
                </a:lnTo>
                <a:lnTo>
                  <a:pt x="334460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4"/>
                </a:lnTo>
                <a:lnTo>
                  <a:pt x="351014" y="36078"/>
                </a:lnTo>
                <a:lnTo>
                  <a:pt x="349982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2" y="1828"/>
                </a:lnTo>
                <a:lnTo>
                  <a:pt x="361302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4" y="35204"/>
                </a:lnTo>
                <a:lnTo>
                  <a:pt x="400164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4" y="1828"/>
                </a:lnTo>
                <a:lnTo>
                  <a:pt x="400164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8" y="9485"/>
                </a:moveTo>
                <a:lnTo>
                  <a:pt x="459906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4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6" y="27506"/>
                </a:lnTo>
                <a:lnTo>
                  <a:pt x="438857" y="27795"/>
                </a:lnTo>
                <a:lnTo>
                  <a:pt x="423828" y="50100"/>
                </a:lnTo>
                <a:lnTo>
                  <a:pt x="425616" y="54387"/>
                </a:lnTo>
                <a:lnTo>
                  <a:pt x="432780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49" y="59932"/>
                </a:lnTo>
                <a:lnTo>
                  <a:pt x="464403" y="55205"/>
                </a:lnTo>
                <a:lnTo>
                  <a:pt x="482464" y="55205"/>
                </a:lnTo>
                <a:lnTo>
                  <a:pt x="482464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1" y="47050"/>
                </a:lnTo>
                <a:lnTo>
                  <a:pt x="437201" y="42710"/>
                </a:lnTo>
                <a:lnTo>
                  <a:pt x="458059" y="33317"/>
                </a:lnTo>
                <a:lnTo>
                  <a:pt x="459107" y="33050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0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8" y="9485"/>
                </a:lnTo>
                <a:close/>
              </a:path>
              <a:path extrusionOk="0" h="80010" w="871855">
                <a:moveTo>
                  <a:pt x="482464" y="55205"/>
                </a:moveTo>
                <a:lnTo>
                  <a:pt x="464403" y="55205"/>
                </a:lnTo>
                <a:lnTo>
                  <a:pt x="465241" y="59932"/>
                </a:lnTo>
                <a:lnTo>
                  <a:pt x="468442" y="62293"/>
                </a:lnTo>
                <a:lnTo>
                  <a:pt x="476290" y="62293"/>
                </a:lnTo>
                <a:lnTo>
                  <a:pt x="479108" y="61873"/>
                </a:lnTo>
                <a:lnTo>
                  <a:pt x="482464" y="61037"/>
                </a:lnTo>
                <a:lnTo>
                  <a:pt x="482464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0" y="31203"/>
                </a:lnTo>
                <a:lnTo>
                  <a:pt x="463830" y="43202"/>
                </a:lnTo>
                <a:lnTo>
                  <a:pt x="462955" y="46593"/>
                </a:lnTo>
                <a:lnTo>
                  <a:pt x="458077" y="51471"/>
                </a:lnTo>
                <a:lnTo>
                  <a:pt x="453621" y="53035"/>
                </a:lnTo>
                <a:lnTo>
                  <a:pt x="482464" y="53035"/>
                </a:lnTo>
                <a:lnTo>
                  <a:pt x="482464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3" y="50100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4" y="51889"/>
                </a:moveTo>
                <a:lnTo>
                  <a:pt x="481394" y="52044"/>
                </a:lnTo>
                <a:lnTo>
                  <a:pt x="480405" y="52120"/>
                </a:lnTo>
                <a:lnTo>
                  <a:pt x="482464" y="52120"/>
                </a:lnTo>
                <a:lnTo>
                  <a:pt x="482464" y="51889"/>
                </a:lnTo>
                <a:close/>
              </a:path>
              <a:path extrusionOk="0" h="80010" w="871855">
                <a:moveTo>
                  <a:pt x="459564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7" y="4999"/>
                </a:lnTo>
                <a:lnTo>
                  <a:pt x="428726" y="11250"/>
                </a:lnTo>
                <a:lnTo>
                  <a:pt x="426340" y="20001"/>
                </a:lnTo>
                <a:lnTo>
                  <a:pt x="438684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1" y="9485"/>
                </a:lnTo>
                <a:lnTo>
                  <a:pt x="475308" y="9485"/>
                </a:lnTo>
                <a:lnTo>
                  <a:pt x="474212" y="7238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0" y="1828"/>
                </a:lnTo>
                <a:lnTo>
                  <a:pt x="522240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2" y="12113"/>
                </a:lnTo>
                <a:lnTo>
                  <a:pt x="561102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79" y="50749"/>
                </a:moveTo>
                <a:lnTo>
                  <a:pt x="582479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79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3" y="12113"/>
                </a:lnTo>
                <a:lnTo>
                  <a:pt x="626943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6" y="36690"/>
                </a:lnTo>
                <a:lnTo>
                  <a:pt x="595090" y="46442"/>
                </a:lnTo>
                <a:lnTo>
                  <a:pt x="592347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0" y="114"/>
                </a:moveTo>
                <a:lnTo>
                  <a:pt x="671633" y="114"/>
                </a:lnTo>
                <a:lnTo>
                  <a:pt x="664339" y="2933"/>
                </a:lnTo>
                <a:lnTo>
                  <a:pt x="653442" y="14212"/>
                </a:lnTo>
                <a:lnTo>
                  <a:pt x="650717" y="21794"/>
                </a:lnTo>
                <a:lnTo>
                  <a:pt x="650717" y="40916"/>
                </a:lnTo>
                <a:lnTo>
                  <a:pt x="653421" y="48538"/>
                </a:lnTo>
                <a:lnTo>
                  <a:pt x="664243" y="59816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6"/>
                </a:lnTo>
                <a:lnTo>
                  <a:pt x="703934" y="52462"/>
                </a:lnTo>
                <a:lnTo>
                  <a:pt x="675406" y="52462"/>
                </a:lnTo>
                <a:lnTo>
                  <a:pt x="671274" y="50576"/>
                </a:lnTo>
                <a:lnTo>
                  <a:pt x="665347" y="43127"/>
                </a:lnTo>
                <a:lnTo>
                  <a:pt x="663860" y="37947"/>
                </a:lnTo>
                <a:lnTo>
                  <a:pt x="663893" y="24728"/>
                </a:lnTo>
                <a:lnTo>
                  <a:pt x="665347" y="19734"/>
                </a:lnTo>
                <a:lnTo>
                  <a:pt x="671291" y="12268"/>
                </a:lnTo>
                <a:lnTo>
                  <a:pt x="675366" y="10400"/>
                </a:lnTo>
                <a:lnTo>
                  <a:pt x="703995" y="10400"/>
                </a:lnTo>
                <a:lnTo>
                  <a:pt x="696934" y="2933"/>
                </a:lnTo>
                <a:lnTo>
                  <a:pt x="689770" y="114"/>
                </a:lnTo>
                <a:close/>
              </a:path>
              <a:path extrusionOk="0" h="80010" w="871855">
                <a:moveTo>
                  <a:pt x="703995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0" y="14212"/>
                </a:lnTo>
                <a:lnTo>
                  <a:pt x="703995" y="10400"/>
                </a:lnTo>
                <a:close/>
              </a:path>
              <a:path extrusionOk="0" h="80010" w="871855">
                <a:moveTo>
                  <a:pt x="734273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1" y="79552"/>
                </a:lnTo>
                <a:lnTo>
                  <a:pt x="808451" y="50518"/>
                </a:lnTo>
                <a:lnTo>
                  <a:pt x="734273" y="50518"/>
                </a:lnTo>
                <a:lnTo>
                  <a:pt x="734273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0" y="1828"/>
                </a:lnTo>
                <a:lnTo>
                  <a:pt x="754390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7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7" y="50518"/>
                </a:lnTo>
                <a:lnTo>
                  <a:pt x="800567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5" y="12458"/>
                </a:lnTo>
                <a:lnTo>
                  <a:pt x="853145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4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4" y="62293"/>
                </a:lnTo>
                <a:lnTo>
                  <a:pt x="848649" y="59932"/>
                </a:lnTo>
                <a:lnTo>
                  <a:pt x="853602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6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0"/>
                </a:lnTo>
                <a:lnTo>
                  <a:pt x="850898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2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89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69" y="52120"/>
                </a:lnTo>
                <a:lnTo>
                  <a:pt x="866653" y="51814"/>
                </a:lnTo>
                <a:lnTo>
                  <a:pt x="865813" y="50598"/>
                </a:lnTo>
                <a:lnTo>
                  <a:pt x="865723" y="50100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4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49"/>
                </a:lnTo>
                <a:lnTo>
                  <a:pt x="823027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7" y="13484"/>
                </a:lnTo>
                <a:lnTo>
                  <a:pt x="833636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8"/>
                </a:lnTo>
                <a:lnTo>
                  <a:pt x="854650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28" name="Google Shape;528;p23"/>
          <p:cNvSpPr/>
          <p:nvPr/>
        </p:nvSpPr>
        <p:spPr>
          <a:xfrm>
            <a:off x="1489834" y="3495656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8" y="1828"/>
                </a:lnTo>
                <a:lnTo>
                  <a:pt x="25377" y="26974"/>
                </a:lnTo>
                <a:lnTo>
                  <a:pt x="0" y="60807"/>
                </a:lnTo>
                <a:lnTo>
                  <a:pt x="15660" y="60807"/>
                </a:lnTo>
                <a:lnTo>
                  <a:pt x="33721" y="35204"/>
                </a:lnTo>
                <a:lnTo>
                  <a:pt x="71782" y="35204"/>
                </a:lnTo>
                <a:lnTo>
                  <a:pt x="65610" y="26974"/>
                </a:lnTo>
                <a:lnTo>
                  <a:pt x="65817" y="26743"/>
                </a:lnTo>
                <a:lnTo>
                  <a:pt x="38862" y="26743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5" y="35204"/>
                </a:moveTo>
                <a:lnTo>
                  <a:pt x="33721" y="35204"/>
                </a:lnTo>
                <a:lnTo>
                  <a:pt x="39207" y="41374"/>
                </a:lnTo>
                <a:lnTo>
                  <a:pt x="39207" y="60807"/>
                </a:lnTo>
                <a:lnTo>
                  <a:pt x="51779" y="60807"/>
                </a:lnTo>
                <a:lnTo>
                  <a:pt x="51779" y="41374"/>
                </a:lnTo>
                <a:lnTo>
                  <a:pt x="57265" y="35204"/>
                </a:lnTo>
                <a:close/>
              </a:path>
              <a:path extrusionOk="0" h="62864" w="329564">
                <a:moveTo>
                  <a:pt x="71782" y="35204"/>
                </a:moveTo>
                <a:lnTo>
                  <a:pt x="57265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2" y="35204"/>
                </a:lnTo>
                <a:close/>
              </a:path>
              <a:path extrusionOk="0" h="62864" w="329564">
                <a:moveTo>
                  <a:pt x="51779" y="1828"/>
                </a:moveTo>
                <a:lnTo>
                  <a:pt x="39207" y="1828"/>
                </a:lnTo>
                <a:lnTo>
                  <a:pt x="39207" y="26743"/>
                </a:lnTo>
                <a:lnTo>
                  <a:pt x="51779" y="26743"/>
                </a:lnTo>
                <a:lnTo>
                  <a:pt x="51779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3" y="1828"/>
                </a:lnTo>
                <a:lnTo>
                  <a:pt x="52120" y="26743"/>
                </a:lnTo>
                <a:lnTo>
                  <a:pt x="65817" y="26743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7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7" y="44805"/>
                </a:lnTo>
                <a:lnTo>
                  <a:pt x="109847" y="1828"/>
                </a:lnTo>
                <a:close/>
              </a:path>
              <a:path extrusionOk="0" h="62864" w="329564">
                <a:moveTo>
                  <a:pt x="148709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9" y="60807"/>
                </a:lnTo>
                <a:lnTo>
                  <a:pt x="148709" y="17830"/>
                </a:lnTo>
                <a:close/>
              </a:path>
              <a:path extrusionOk="0" h="62864" w="329564">
                <a:moveTo>
                  <a:pt x="148709" y="1828"/>
                </a:moveTo>
                <a:lnTo>
                  <a:pt x="132250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9" y="17830"/>
                </a:lnTo>
                <a:lnTo>
                  <a:pt x="148709" y="1828"/>
                </a:lnTo>
                <a:close/>
              </a:path>
              <a:path extrusionOk="0" h="62864" w="329564">
                <a:moveTo>
                  <a:pt x="203004" y="50749"/>
                </a:moveTo>
                <a:lnTo>
                  <a:pt x="203004" y="60923"/>
                </a:lnTo>
                <a:lnTo>
                  <a:pt x="205060" y="61761"/>
                </a:lnTo>
                <a:lnTo>
                  <a:pt x="207727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1" y="51605"/>
                </a:lnTo>
                <a:lnTo>
                  <a:pt x="226800" y="51321"/>
                </a:lnTo>
                <a:lnTo>
                  <a:pt x="205325" y="51321"/>
                </a:lnTo>
                <a:lnTo>
                  <a:pt x="203763" y="51130"/>
                </a:lnTo>
                <a:lnTo>
                  <a:pt x="203004" y="50749"/>
                </a:lnTo>
                <a:close/>
              </a:path>
              <a:path extrusionOk="0" h="62864" w="329564">
                <a:moveTo>
                  <a:pt x="188601" y="12113"/>
                </a:moveTo>
                <a:lnTo>
                  <a:pt x="175568" y="12113"/>
                </a:lnTo>
                <a:lnTo>
                  <a:pt x="175568" y="60807"/>
                </a:lnTo>
                <a:lnTo>
                  <a:pt x="188601" y="60807"/>
                </a:lnTo>
                <a:lnTo>
                  <a:pt x="188601" y="12113"/>
                </a:lnTo>
                <a:close/>
              </a:path>
              <a:path extrusionOk="0" h="62864" w="329564">
                <a:moveTo>
                  <a:pt x="260496" y="12113"/>
                </a:moveTo>
                <a:lnTo>
                  <a:pt x="247468" y="12113"/>
                </a:lnTo>
                <a:lnTo>
                  <a:pt x="247468" y="60807"/>
                </a:lnTo>
                <a:lnTo>
                  <a:pt x="260496" y="60807"/>
                </a:lnTo>
                <a:lnTo>
                  <a:pt x="260496" y="12113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7" y="1828"/>
                </a:lnTo>
                <a:lnTo>
                  <a:pt x="215921" y="36691"/>
                </a:lnTo>
                <a:lnTo>
                  <a:pt x="215615" y="46443"/>
                </a:lnTo>
                <a:lnTo>
                  <a:pt x="212872" y="51321"/>
                </a:lnTo>
                <a:lnTo>
                  <a:pt x="226800" y="51321"/>
                </a:lnTo>
                <a:lnTo>
                  <a:pt x="228377" y="45643"/>
                </a:lnTo>
                <a:lnTo>
                  <a:pt x="229406" y="12113"/>
                </a:lnTo>
                <a:lnTo>
                  <a:pt x="260496" y="12113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40" y="1828"/>
                </a:lnTo>
                <a:lnTo>
                  <a:pt x="156140" y="12113"/>
                </a:lnTo>
                <a:lnTo>
                  <a:pt x="208029" y="12113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9" y="12459"/>
                </a:lnTo>
                <a:lnTo>
                  <a:pt x="311019" y="20613"/>
                </a:lnTo>
                <a:lnTo>
                  <a:pt x="310752" y="22020"/>
                </a:lnTo>
                <a:lnTo>
                  <a:pt x="310219" y="22628"/>
                </a:lnTo>
                <a:lnTo>
                  <a:pt x="309606" y="23468"/>
                </a:lnTo>
                <a:lnTo>
                  <a:pt x="295247" y="26286"/>
                </a:lnTo>
                <a:lnTo>
                  <a:pt x="293893" y="26459"/>
                </a:lnTo>
                <a:lnTo>
                  <a:pt x="292597" y="26690"/>
                </a:lnTo>
                <a:lnTo>
                  <a:pt x="287319" y="27506"/>
                </a:lnTo>
                <a:lnTo>
                  <a:pt x="285930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2" y="62294"/>
                </a:lnTo>
                <a:lnTo>
                  <a:pt x="299628" y="62294"/>
                </a:lnTo>
                <a:lnTo>
                  <a:pt x="306522" y="59932"/>
                </a:lnTo>
                <a:lnTo>
                  <a:pt x="311476" y="55205"/>
                </a:lnTo>
                <a:lnTo>
                  <a:pt x="329537" y="55205"/>
                </a:lnTo>
                <a:lnTo>
                  <a:pt x="329537" y="53035"/>
                </a:lnTo>
                <a:lnTo>
                  <a:pt x="291550" y="53035"/>
                </a:lnTo>
                <a:lnTo>
                  <a:pt x="288940" y="52271"/>
                </a:lnTo>
                <a:lnTo>
                  <a:pt x="285206" y="49226"/>
                </a:lnTo>
                <a:lnTo>
                  <a:pt x="284274" y="47052"/>
                </a:lnTo>
                <a:lnTo>
                  <a:pt x="284274" y="42710"/>
                </a:lnTo>
                <a:lnTo>
                  <a:pt x="305132" y="33317"/>
                </a:lnTo>
                <a:lnTo>
                  <a:pt x="306180" y="33051"/>
                </a:lnTo>
                <a:lnTo>
                  <a:pt x="308772" y="32212"/>
                </a:lnTo>
                <a:lnTo>
                  <a:pt x="309913" y="31737"/>
                </a:lnTo>
                <a:lnTo>
                  <a:pt x="310903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7" y="55205"/>
                </a:moveTo>
                <a:lnTo>
                  <a:pt x="311476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3" y="62294"/>
                </a:lnTo>
                <a:lnTo>
                  <a:pt x="326181" y="61873"/>
                </a:lnTo>
                <a:lnTo>
                  <a:pt x="329537" y="61037"/>
                </a:lnTo>
                <a:lnTo>
                  <a:pt x="329537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3" y="31205"/>
                </a:lnTo>
                <a:lnTo>
                  <a:pt x="310903" y="43202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4" y="53035"/>
                </a:lnTo>
                <a:lnTo>
                  <a:pt x="329537" y="53035"/>
                </a:lnTo>
                <a:lnTo>
                  <a:pt x="329537" y="52120"/>
                </a:lnTo>
                <a:lnTo>
                  <a:pt x="325343" y="52120"/>
                </a:lnTo>
                <a:lnTo>
                  <a:pt x="324525" y="51814"/>
                </a:lnTo>
                <a:lnTo>
                  <a:pt x="323687" y="50598"/>
                </a:lnTo>
                <a:lnTo>
                  <a:pt x="323596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7" y="51889"/>
                </a:moveTo>
                <a:lnTo>
                  <a:pt x="328467" y="52044"/>
                </a:lnTo>
                <a:lnTo>
                  <a:pt x="327478" y="52120"/>
                </a:lnTo>
                <a:lnTo>
                  <a:pt x="329537" y="52120"/>
                </a:lnTo>
                <a:lnTo>
                  <a:pt x="329537" y="51889"/>
                </a:lnTo>
                <a:close/>
              </a:path>
              <a:path extrusionOk="0" h="62864" w="329564">
                <a:moveTo>
                  <a:pt x="306637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900" y="5000"/>
                </a:lnTo>
                <a:lnTo>
                  <a:pt x="275799" y="11250"/>
                </a:lnTo>
                <a:lnTo>
                  <a:pt x="273413" y="20001"/>
                </a:lnTo>
                <a:lnTo>
                  <a:pt x="285757" y="20001"/>
                </a:lnTo>
                <a:lnTo>
                  <a:pt x="286289" y="16192"/>
                </a:lnTo>
                <a:lnTo>
                  <a:pt x="287550" y="13484"/>
                </a:lnTo>
                <a:lnTo>
                  <a:pt x="291510" y="10284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5" y="7238"/>
                </a:lnTo>
                <a:lnTo>
                  <a:pt x="312524" y="1446"/>
                </a:lnTo>
                <a:lnTo>
                  <a:pt x="306637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29" name="Google Shape;529;p23"/>
          <p:cNvSpPr/>
          <p:nvPr/>
        </p:nvSpPr>
        <p:spPr>
          <a:xfrm>
            <a:off x="2650820" y="3341398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31" y="33020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92" y="33020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888" y="58864"/>
                </a:lnTo>
                <a:lnTo>
                  <a:pt x="99453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25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14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72" y="70967"/>
                </a:lnTo>
                <a:lnTo>
                  <a:pt x="139204" y="63652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48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796"/>
                </a:lnTo>
                <a:lnTo>
                  <a:pt x="181190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08" y="197980"/>
                </a:lnTo>
                <a:lnTo>
                  <a:pt x="249440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01" y="207403"/>
                </a:lnTo>
                <a:lnTo>
                  <a:pt x="287401" y="200952"/>
                </a:lnTo>
                <a:lnTo>
                  <a:pt x="288366" y="199809"/>
                </a:lnTo>
                <a:lnTo>
                  <a:pt x="291426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40" y="58864"/>
                </a:lnTo>
                <a:lnTo>
                  <a:pt x="283705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76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793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49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3796" y="48234"/>
                </a:lnTo>
                <a:lnTo>
                  <a:pt x="355930" y="46596"/>
                </a:lnTo>
                <a:lnTo>
                  <a:pt x="356235" y="46177"/>
                </a:lnTo>
                <a:lnTo>
                  <a:pt x="358673" y="42786"/>
                </a:lnTo>
                <a:lnTo>
                  <a:pt x="359359" y="40271"/>
                </a:lnTo>
                <a:lnTo>
                  <a:pt x="359359" y="32562"/>
                </a:lnTo>
                <a:lnTo>
                  <a:pt x="357822" y="29032"/>
                </a:lnTo>
                <a:lnTo>
                  <a:pt x="351637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52" y="80276"/>
                </a:lnTo>
                <a:lnTo>
                  <a:pt x="360108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83" y="58864"/>
                </a:lnTo>
                <a:lnTo>
                  <a:pt x="415036" y="63944"/>
                </a:lnTo>
                <a:lnTo>
                  <a:pt x="409168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64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73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07" y="80733"/>
                </a:lnTo>
                <a:lnTo>
                  <a:pt x="423316" y="73380"/>
                </a:lnTo>
                <a:lnTo>
                  <a:pt x="426999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907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28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62" y="80733"/>
                </a:lnTo>
                <a:lnTo>
                  <a:pt x="535559" y="73380"/>
                </a:lnTo>
                <a:lnTo>
                  <a:pt x="539254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27176" y="170700"/>
                </a:lnTo>
                <a:lnTo>
                  <a:pt x="624713" y="162788"/>
                </a:lnTo>
                <a:lnTo>
                  <a:pt x="620407" y="157746"/>
                </a:lnTo>
                <a:lnTo>
                  <a:pt x="614654" y="150977"/>
                </a:lnTo>
                <a:lnTo>
                  <a:pt x="614197" y="150787"/>
                </a:lnTo>
                <a:lnTo>
                  <a:pt x="614197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52" y="196278"/>
                </a:lnTo>
                <a:lnTo>
                  <a:pt x="583704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02"/>
                </a:lnTo>
                <a:lnTo>
                  <a:pt x="603491" y="201066"/>
                </a:lnTo>
                <a:lnTo>
                  <a:pt x="594880" y="201066"/>
                </a:lnTo>
                <a:lnTo>
                  <a:pt x="590956" y="199440"/>
                </a:lnTo>
                <a:lnTo>
                  <a:pt x="585317" y="192963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34212" y="34645"/>
                </a:lnTo>
                <a:lnTo>
                  <a:pt x="631469" y="31089"/>
                </a:lnTo>
                <a:lnTo>
                  <a:pt x="628396" y="27076"/>
                </a:lnTo>
                <a:lnTo>
                  <a:pt x="625830" y="23749"/>
                </a:ln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14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71" y="62420"/>
                </a:lnTo>
                <a:lnTo>
                  <a:pt x="636219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54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54" y="81724"/>
                </a:lnTo>
                <a:lnTo>
                  <a:pt x="660654" y="22745"/>
                </a:lnTo>
                <a:close/>
              </a:path>
              <a:path extrusionOk="0" h="231139" w="923925">
                <a:moveTo>
                  <a:pt x="660654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54" y="12801"/>
                </a:lnTo>
                <a:lnTo>
                  <a:pt x="660654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19" y="59436"/>
                </a:moveTo>
                <a:lnTo>
                  <a:pt x="715518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16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57" y="58674"/>
                </a:lnTo>
                <a:lnTo>
                  <a:pt x="685457" y="45567"/>
                </a:lnTo>
                <a:lnTo>
                  <a:pt x="686904" y="40398"/>
                </a:lnTo>
                <a:lnTo>
                  <a:pt x="692708" y="32854"/>
                </a:lnTo>
                <a:lnTo>
                  <a:pt x="696658" y="30975"/>
                </a:lnTo>
                <a:lnTo>
                  <a:pt x="705192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97" y="38785"/>
                </a:lnTo>
                <a:lnTo>
                  <a:pt x="714946" y="42519"/>
                </a:lnTo>
                <a:lnTo>
                  <a:pt x="727862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17" y="20916"/>
                </a:lnTo>
                <a:lnTo>
                  <a:pt x="692581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198" y="43053"/>
                </a:lnTo>
                <a:lnTo>
                  <a:pt x="672198" y="61874"/>
                </a:lnTo>
                <a:lnTo>
                  <a:pt x="674827" y="69202"/>
                </a:lnTo>
                <a:lnTo>
                  <a:pt x="685342" y="80403"/>
                </a:lnTo>
                <a:lnTo>
                  <a:pt x="692391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22" y="72440"/>
                </a:lnTo>
                <a:lnTo>
                  <a:pt x="727405" y="66675"/>
                </a:lnTo>
                <a:lnTo>
                  <a:pt x="728319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10" y="198551"/>
                </a:lnTo>
                <a:lnTo>
                  <a:pt x="715810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10" y="171119"/>
                </a:lnTo>
                <a:lnTo>
                  <a:pt x="715810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40" y="22745"/>
                </a:lnTo>
                <a:lnTo>
                  <a:pt x="777240" y="45821"/>
                </a:lnTo>
                <a:lnTo>
                  <a:pt x="751420" y="45821"/>
                </a:lnTo>
                <a:lnTo>
                  <a:pt x="751420" y="22745"/>
                </a:lnTo>
                <a:lnTo>
                  <a:pt x="738378" y="22745"/>
                </a:lnTo>
                <a:lnTo>
                  <a:pt x="738378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40" y="56121"/>
                </a:lnTo>
                <a:lnTo>
                  <a:pt x="777240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21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62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00" y="59994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59994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30" name="Google Shape;530;p23"/>
          <p:cNvSpPr/>
          <p:nvPr/>
        </p:nvSpPr>
        <p:spPr>
          <a:xfrm>
            <a:off x="4443544" y="3425805"/>
            <a:ext cx="434340" cy="83185"/>
          </a:xfrm>
          <a:custGeom>
            <a:rect b="b" l="l" r="r" t="t"/>
            <a:pathLst>
              <a:path extrusionOk="0" h="83185" w="434339">
                <a:moveTo>
                  <a:pt x="13032" y="1828"/>
                </a:moveTo>
                <a:lnTo>
                  <a:pt x="0" y="1828"/>
                </a:lnTo>
                <a:lnTo>
                  <a:pt x="0" y="60807"/>
                </a:lnTo>
                <a:lnTo>
                  <a:pt x="13032" y="60807"/>
                </a:lnTo>
                <a:lnTo>
                  <a:pt x="13032" y="42519"/>
                </a:lnTo>
                <a:lnTo>
                  <a:pt x="20805" y="34405"/>
                </a:lnTo>
                <a:lnTo>
                  <a:pt x="35956" y="34405"/>
                </a:lnTo>
                <a:lnTo>
                  <a:pt x="31316" y="28004"/>
                </a:lnTo>
                <a:lnTo>
                  <a:pt x="13032" y="28004"/>
                </a:lnTo>
                <a:lnTo>
                  <a:pt x="13032" y="1828"/>
                </a:lnTo>
                <a:close/>
              </a:path>
              <a:path extrusionOk="0" h="83185" w="434339">
                <a:moveTo>
                  <a:pt x="35956" y="34405"/>
                </a:moveTo>
                <a:lnTo>
                  <a:pt x="20805" y="34405"/>
                </a:lnTo>
                <a:lnTo>
                  <a:pt x="39319" y="60807"/>
                </a:lnTo>
                <a:lnTo>
                  <a:pt x="55095" y="60807"/>
                </a:lnTo>
                <a:lnTo>
                  <a:pt x="35956" y="34405"/>
                </a:lnTo>
                <a:close/>
              </a:path>
              <a:path extrusionOk="0" h="83185" w="434339">
                <a:moveTo>
                  <a:pt x="52462" y="1828"/>
                </a:moveTo>
                <a:lnTo>
                  <a:pt x="36575" y="1828"/>
                </a:lnTo>
                <a:lnTo>
                  <a:pt x="13032" y="28004"/>
                </a:lnTo>
                <a:lnTo>
                  <a:pt x="31316" y="28004"/>
                </a:lnTo>
                <a:lnTo>
                  <a:pt x="29491" y="25487"/>
                </a:lnTo>
                <a:lnTo>
                  <a:pt x="52462" y="1828"/>
                </a:lnTo>
                <a:close/>
              </a:path>
              <a:path extrusionOk="0" h="83185" w="434339">
                <a:moveTo>
                  <a:pt x="99443" y="1828"/>
                </a:moveTo>
                <a:lnTo>
                  <a:pt x="61380" y="1828"/>
                </a:lnTo>
                <a:lnTo>
                  <a:pt x="61380" y="60807"/>
                </a:lnTo>
                <a:lnTo>
                  <a:pt x="99288" y="60807"/>
                </a:lnTo>
                <a:lnTo>
                  <a:pt x="104641" y="59361"/>
                </a:lnTo>
                <a:lnTo>
                  <a:pt x="112186" y="53568"/>
                </a:lnTo>
                <a:lnTo>
                  <a:pt x="113375" y="50976"/>
                </a:lnTo>
                <a:lnTo>
                  <a:pt x="74411" y="50976"/>
                </a:lnTo>
                <a:lnTo>
                  <a:pt x="74411" y="34747"/>
                </a:lnTo>
                <a:lnTo>
                  <a:pt x="113240" y="34747"/>
                </a:lnTo>
                <a:lnTo>
                  <a:pt x="110375" y="30822"/>
                </a:lnTo>
                <a:lnTo>
                  <a:pt x="102985" y="28919"/>
                </a:lnTo>
                <a:lnTo>
                  <a:pt x="102985" y="28688"/>
                </a:lnTo>
                <a:lnTo>
                  <a:pt x="105879" y="27316"/>
                </a:lnTo>
                <a:lnTo>
                  <a:pt x="108014" y="25679"/>
                </a:lnTo>
                <a:lnTo>
                  <a:pt x="108315" y="25261"/>
                </a:lnTo>
                <a:lnTo>
                  <a:pt x="74411" y="25261"/>
                </a:lnTo>
                <a:lnTo>
                  <a:pt x="74411" y="11657"/>
                </a:lnTo>
                <a:lnTo>
                  <a:pt x="111445" y="11657"/>
                </a:lnTo>
                <a:lnTo>
                  <a:pt x="109900" y="8114"/>
                </a:lnTo>
                <a:lnTo>
                  <a:pt x="103727" y="3084"/>
                </a:lnTo>
                <a:lnTo>
                  <a:pt x="99443" y="1828"/>
                </a:lnTo>
                <a:close/>
              </a:path>
              <a:path extrusionOk="0" h="83185" w="434339">
                <a:moveTo>
                  <a:pt x="113240" y="34747"/>
                </a:moveTo>
                <a:lnTo>
                  <a:pt x="95173" y="34747"/>
                </a:lnTo>
                <a:lnTo>
                  <a:pt x="97348" y="35471"/>
                </a:lnTo>
                <a:lnTo>
                  <a:pt x="100393" y="38365"/>
                </a:lnTo>
                <a:lnTo>
                  <a:pt x="101156" y="40384"/>
                </a:lnTo>
                <a:lnTo>
                  <a:pt x="101156" y="48312"/>
                </a:lnTo>
                <a:lnTo>
                  <a:pt x="98223" y="50976"/>
                </a:lnTo>
                <a:lnTo>
                  <a:pt x="113375" y="50976"/>
                </a:lnTo>
                <a:lnTo>
                  <a:pt x="114073" y="49453"/>
                </a:lnTo>
                <a:lnTo>
                  <a:pt x="114073" y="35888"/>
                </a:lnTo>
                <a:lnTo>
                  <a:pt x="113240" y="34747"/>
                </a:lnTo>
                <a:close/>
              </a:path>
              <a:path extrusionOk="0" h="83185" w="434339">
                <a:moveTo>
                  <a:pt x="111445" y="11657"/>
                </a:moveTo>
                <a:lnTo>
                  <a:pt x="95900" y="11657"/>
                </a:lnTo>
                <a:lnTo>
                  <a:pt x="98529" y="13831"/>
                </a:lnTo>
                <a:lnTo>
                  <a:pt x="98529" y="22899"/>
                </a:lnTo>
                <a:lnTo>
                  <a:pt x="96012" y="25261"/>
                </a:lnTo>
                <a:lnTo>
                  <a:pt x="108315" y="25261"/>
                </a:lnTo>
                <a:lnTo>
                  <a:pt x="110757" y="21870"/>
                </a:lnTo>
                <a:lnTo>
                  <a:pt x="111445" y="19353"/>
                </a:lnTo>
                <a:lnTo>
                  <a:pt x="111445" y="11657"/>
                </a:lnTo>
                <a:close/>
              </a:path>
              <a:path extrusionOk="0" h="83185" w="434339">
                <a:moveTo>
                  <a:pt x="173326" y="9485"/>
                </a:moveTo>
                <a:lnTo>
                  <a:pt x="157924" y="9485"/>
                </a:lnTo>
                <a:lnTo>
                  <a:pt x="161964" y="12459"/>
                </a:lnTo>
                <a:lnTo>
                  <a:pt x="161964" y="20613"/>
                </a:lnTo>
                <a:lnTo>
                  <a:pt x="161697" y="22021"/>
                </a:lnTo>
                <a:lnTo>
                  <a:pt x="161165" y="22630"/>
                </a:lnTo>
                <a:lnTo>
                  <a:pt x="160553" y="23468"/>
                </a:lnTo>
                <a:lnTo>
                  <a:pt x="146192" y="26287"/>
                </a:lnTo>
                <a:lnTo>
                  <a:pt x="144838" y="26460"/>
                </a:lnTo>
                <a:lnTo>
                  <a:pt x="121846" y="50101"/>
                </a:lnTo>
                <a:lnTo>
                  <a:pt x="123634" y="54389"/>
                </a:lnTo>
                <a:lnTo>
                  <a:pt x="130798" y="60714"/>
                </a:lnTo>
                <a:lnTo>
                  <a:pt x="135637" y="62294"/>
                </a:lnTo>
                <a:lnTo>
                  <a:pt x="150573" y="62294"/>
                </a:lnTo>
                <a:lnTo>
                  <a:pt x="157467" y="59932"/>
                </a:lnTo>
                <a:lnTo>
                  <a:pt x="162421" y="55205"/>
                </a:lnTo>
                <a:lnTo>
                  <a:pt x="180482" y="55205"/>
                </a:lnTo>
                <a:lnTo>
                  <a:pt x="180482" y="53035"/>
                </a:lnTo>
                <a:lnTo>
                  <a:pt x="142495" y="53035"/>
                </a:lnTo>
                <a:lnTo>
                  <a:pt x="139885" y="52271"/>
                </a:lnTo>
                <a:lnTo>
                  <a:pt x="136151" y="49226"/>
                </a:lnTo>
                <a:lnTo>
                  <a:pt x="135219" y="47052"/>
                </a:lnTo>
                <a:lnTo>
                  <a:pt x="135219" y="42710"/>
                </a:lnTo>
                <a:lnTo>
                  <a:pt x="156077" y="33318"/>
                </a:lnTo>
                <a:lnTo>
                  <a:pt x="157125" y="33051"/>
                </a:lnTo>
                <a:lnTo>
                  <a:pt x="159717" y="32213"/>
                </a:lnTo>
                <a:lnTo>
                  <a:pt x="160859" y="31737"/>
                </a:lnTo>
                <a:lnTo>
                  <a:pt x="161848" y="31205"/>
                </a:lnTo>
                <a:lnTo>
                  <a:pt x="174424" y="31205"/>
                </a:lnTo>
                <a:lnTo>
                  <a:pt x="174424" y="11736"/>
                </a:lnTo>
                <a:lnTo>
                  <a:pt x="173326" y="9485"/>
                </a:lnTo>
                <a:close/>
              </a:path>
              <a:path extrusionOk="0" h="83185" w="434339">
                <a:moveTo>
                  <a:pt x="180482" y="55205"/>
                </a:moveTo>
                <a:lnTo>
                  <a:pt x="162421" y="55205"/>
                </a:lnTo>
                <a:lnTo>
                  <a:pt x="163259" y="59932"/>
                </a:lnTo>
                <a:lnTo>
                  <a:pt x="166460" y="62294"/>
                </a:lnTo>
                <a:lnTo>
                  <a:pt x="174308" y="62294"/>
                </a:lnTo>
                <a:lnTo>
                  <a:pt x="177126" y="61873"/>
                </a:lnTo>
                <a:lnTo>
                  <a:pt x="180482" y="61038"/>
                </a:lnTo>
                <a:lnTo>
                  <a:pt x="180482" y="55205"/>
                </a:lnTo>
                <a:close/>
              </a:path>
              <a:path extrusionOk="0" h="83185" w="434339">
                <a:moveTo>
                  <a:pt x="174424" y="31205"/>
                </a:moveTo>
                <a:lnTo>
                  <a:pt x="161848" y="31205"/>
                </a:lnTo>
                <a:lnTo>
                  <a:pt x="161848" y="43204"/>
                </a:lnTo>
                <a:lnTo>
                  <a:pt x="160973" y="46595"/>
                </a:lnTo>
                <a:lnTo>
                  <a:pt x="156095" y="51473"/>
                </a:lnTo>
                <a:lnTo>
                  <a:pt x="151639" y="53035"/>
                </a:lnTo>
                <a:lnTo>
                  <a:pt x="180482" y="53035"/>
                </a:lnTo>
                <a:lnTo>
                  <a:pt x="180482" y="52120"/>
                </a:lnTo>
                <a:lnTo>
                  <a:pt x="176288" y="52120"/>
                </a:lnTo>
                <a:lnTo>
                  <a:pt x="175470" y="51814"/>
                </a:lnTo>
                <a:lnTo>
                  <a:pt x="174632" y="50598"/>
                </a:lnTo>
                <a:lnTo>
                  <a:pt x="174542" y="50101"/>
                </a:lnTo>
                <a:lnTo>
                  <a:pt x="174424" y="31205"/>
                </a:lnTo>
                <a:close/>
              </a:path>
              <a:path extrusionOk="0" h="83185" w="434339">
                <a:moveTo>
                  <a:pt x="180482" y="51890"/>
                </a:moveTo>
                <a:lnTo>
                  <a:pt x="179412" y="52045"/>
                </a:lnTo>
                <a:lnTo>
                  <a:pt x="178423" y="52120"/>
                </a:lnTo>
                <a:lnTo>
                  <a:pt x="180482" y="52120"/>
                </a:lnTo>
                <a:lnTo>
                  <a:pt x="180482" y="51890"/>
                </a:lnTo>
                <a:close/>
              </a:path>
              <a:path extrusionOk="0" h="83185" w="434339">
                <a:moveTo>
                  <a:pt x="157582" y="0"/>
                </a:moveTo>
                <a:lnTo>
                  <a:pt x="150192" y="0"/>
                </a:lnTo>
                <a:lnTo>
                  <a:pt x="139661" y="1250"/>
                </a:lnTo>
                <a:lnTo>
                  <a:pt x="131845" y="5000"/>
                </a:lnTo>
                <a:lnTo>
                  <a:pt x="126744" y="11250"/>
                </a:lnTo>
                <a:lnTo>
                  <a:pt x="124358" y="20001"/>
                </a:lnTo>
                <a:lnTo>
                  <a:pt x="136702" y="20001"/>
                </a:lnTo>
                <a:lnTo>
                  <a:pt x="137236" y="16192"/>
                </a:lnTo>
                <a:lnTo>
                  <a:pt x="138496" y="13486"/>
                </a:lnTo>
                <a:lnTo>
                  <a:pt x="142455" y="10285"/>
                </a:lnTo>
                <a:lnTo>
                  <a:pt x="145580" y="9485"/>
                </a:lnTo>
                <a:lnTo>
                  <a:pt x="173326" y="9485"/>
                </a:lnTo>
                <a:lnTo>
                  <a:pt x="172231" y="7240"/>
                </a:lnTo>
                <a:lnTo>
                  <a:pt x="163469" y="1447"/>
                </a:lnTo>
                <a:lnTo>
                  <a:pt x="157582" y="0"/>
                </a:lnTo>
                <a:close/>
              </a:path>
              <a:path extrusionOk="0" h="83185" w="434339">
                <a:moveTo>
                  <a:pt x="200941" y="1828"/>
                </a:moveTo>
                <a:lnTo>
                  <a:pt x="188711" y="1828"/>
                </a:lnTo>
                <a:lnTo>
                  <a:pt x="188711" y="82637"/>
                </a:lnTo>
                <a:lnTo>
                  <a:pt x="201625" y="82637"/>
                </a:lnTo>
                <a:lnTo>
                  <a:pt x="201625" y="53035"/>
                </a:lnTo>
                <a:lnTo>
                  <a:pt x="240586" y="53035"/>
                </a:lnTo>
                <a:lnTo>
                  <a:pt x="241558" y="51890"/>
                </a:lnTo>
                <a:lnTo>
                  <a:pt x="212562" y="51890"/>
                </a:lnTo>
                <a:lnTo>
                  <a:pt x="208504" y="50062"/>
                </a:lnTo>
                <a:lnTo>
                  <a:pt x="202637" y="42746"/>
                </a:lnTo>
                <a:lnTo>
                  <a:pt x="201191" y="37796"/>
                </a:lnTo>
                <a:lnTo>
                  <a:pt x="201167" y="24839"/>
                </a:lnTo>
                <a:lnTo>
                  <a:pt x="202615" y="19775"/>
                </a:lnTo>
                <a:lnTo>
                  <a:pt x="208408" y="12459"/>
                </a:lnTo>
                <a:lnTo>
                  <a:pt x="212407" y="10631"/>
                </a:lnTo>
                <a:lnTo>
                  <a:pt x="241345" y="10631"/>
                </a:lnTo>
                <a:lnTo>
                  <a:pt x="240564" y="9716"/>
                </a:lnTo>
                <a:lnTo>
                  <a:pt x="200941" y="9716"/>
                </a:lnTo>
                <a:lnTo>
                  <a:pt x="200941" y="1828"/>
                </a:lnTo>
                <a:close/>
              </a:path>
              <a:path extrusionOk="0" h="83185" w="434339">
                <a:moveTo>
                  <a:pt x="240586" y="53035"/>
                </a:moveTo>
                <a:lnTo>
                  <a:pt x="201625" y="53035"/>
                </a:lnTo>
                <a:lnTo>
                  <a:pt x="206046" y="59206"/>
                </a:lnTo>
                <a:lnTo>
                  <a:pt x="212446" y="62294"/>
                </a:lnTo>
                <a:lnTo>
                  <a:pt x="228754" y="62294"/>
                </a:lnTo>
                <a:lnTo>
                  <a:pt x="235094" y="59494"/>
                </a:lnTo>
                <a:lnTo>
                  <a:pt x="240586" y="53035"/>
                </a:lnTo>
                <a:close/>
              </a:path>
              <a:path extrusionOk="0" h="83185" w="434339">
                <a:moveTo>
                  <a:pt x="241345" y="10631"/>
                </a:moveTo>
                <a:lnTo>
                  <a:pt x="222544" y="10631"/>
                </a:lnTo>
                <a:lnTo>
                  <a:pt x="226523" y="12517"/>
                </a:lnTo>
                <a:lnTo>
                  <a:pt x="232390" y="20059"/>
                </a:lnTo>
                <a:lnTo>
                  <a:pt x="233768" y="24839"/>
                </a:lnTo>
                <a:lnTo>
                  <a:pt x="233856" y="37796"/>
                </a:lnTo>
                <a:lnTo>
                  <a:pt x="232412" y="42746"/>
                </a:lnTo>
                <a:lnTo>
                  <a:pt x="226620" y="50062"/>
                </a:lnTo>
                <a:lnTo>
                  <a:pt x="222695" y="51890"/>
                </a:lnTo>
                <a:lnTo>
                  <a:pt x="241558" y="51890"/>
                </a:lnTo>
                <a:lnTo>
                  <a:pt x="244619" y="48290"/>
                </a:lnTo>
                <a:lnTo>
                  <a:pt x="246999" y="40841"/>
                </a:lnTo>
                <a:lnTo>
                  <a:pt x="246999" y="22021"/>
                </a:lnTo>
                <a:lnTo>
                  <a:pt x="244562" y="14400"/>
                </a:lnTo>
                <a:lnTo>
                  <a:pt x="241345" y="10631"/>
                </a:lnTo>
                <a:close/>
              </a:path>
              <a:path extrusionOk="0" h="83185" w="434339">
                <a:moveTo>
                  <a:pt x="228297" y="115"/>
                </a:moveTo>
                <a:lnTo>
                  <a:pt x="211302" y="115"/>
                </a:lnTo>
                <a:lnTo>
                  <a:pt x="204901" y="3315"/>
                </a:lnTo>
                <a:lnTo>
                  <a:pt x="200941" y="9716"/>
                </a:lnTo>
                <a:lnTo>
                  <a:pt x="240564" y="9716"/>
                </a:lnTo>
                <a:lnTo>
                  <a:pt x="234806" y="2970"/>
                </a:lnTo>
                <a:lnTo>
                  <a:pt x="228297" y="115"/>
                </a:lnTo>
                <a:close/>
              </a:path>
              <a:path extrusionOk="0" h="83185" w="434339">
                <a:moveTo>
                  <a:pt x="283118" y="12114"/>
                </a:moveTo>
                <a:lnTo>
                  <a:pt x="270087" y="12114"/>
                </a:lnTo>
                <a:lnTo>
                  <a:pt x="270087" y="60807"/>
                </a:lnTo>
                <a:lnTo>
                  <a:pt x="283118" y="60807"/>
                </a:lnTo>
                <a:lnTo>
                  <a:pt x="283118" y="12114"/>
                </a:lnTo>
                <a:close/>
              </a:path>
              <a:path extrusionOk="0" h="83185" w="434339">
                <a:moveTo>
                  <a:pt x="302548" y="1828"/>
                </a:moveTo>
                <a:lnTo>
                  <a:pt x="250657" y="1828"/>
                </a:lnTo>
                <a:lnTo>
                  <a:pt x="250657" y="12114"/>
                </a:lnTo>
                <a:lnTo>
                  <a:pt x="302548" y="12114"/>
                </a:lnTo>
                <a:lnTo>
                  <a:pt x="302548" y="1828"/>
                </a:lnTo>
                <a:close/>
              </a:path>
              <a:path extrusionOk="0" h="83185" w="434339">
                <a:moveTo>
                  <a:pt x="323010" y="1828"/>
                </a:moveTo>
                <a:lnTo>
                  <a:pt x="309977" y="1828"/>
                </a:lnTo>
                <a:lnTo>
                  <a:pt x="309977" y="60807"/>
                </a:lnTo>
                <a:lnTo>
                  <a:pt x="326436" y="60807"/>
                </a:lnTo>
                <a:lnTo>
                  <a:pt x="334651" y="44805"/>
                </a:lnTo>
                <a:lnTo>
                  <a:pt x="323010" y="44805"/>
                </a:lnTo>
                <a:lnTo>
                  <a:pt x="323010" y="1828"/>
                </a:lnTo>
                <a:close/>
              </a:path>
              <a:path extrusionOk="0" h="83185" w="434339">
                <a:moveTo>
                  <a:pt x="361872" y="17830"/>
                </a:moveTo>
                <a:lnTo>
                  <a:pt x="348839" y="17830"/>
                </a:lnTo>
                <a:lnTo>
                  <a:pt x="348839" y="60807"/>
                </a:lnTo>
                <a:lnTo>
                  <a:pt x="361872" y="60807"/>
                </a:lnTo>
                <a:lnTo>
                  <a:pt x="361872" y="17830"/>
                </a:lnTo>
                <a:close/>
              </a:path>
              <a:path extrusionOk="0" h="83185" w="434339">
                <a:moveTo>
                  <a:pt x="361872" y="1828"/>
                </a:moveTo>
                <a:lnTo>
                  <a:pt x="345413" y="1828"/>
                </a:lnTo>
                <a:lnTo>
                  <a:pt x="323352" y="44805"/>
                </a:lnTo>
                <a:lnTo>
                  <a:pt x="334651" y="44805"/>
                </a:lnTo>
                <a:lnTo>
                  <a:pt x="348498" y="17830"/>
                </a:lnTo>
                <a:lnTo>
                  <a:pt x="361872" y="17830"/>
                </a:lnTo>
                <a:lnTo>
                  <a:pt x="361872" y="1828"/>
                </a:lnTo>
                <a:close/>
              </a:path>
              <a:path extrusionOk="0" h="83185" w="434339">
                <a:moveTo>
                  <a:pt x="388047" y="1828"/>
                </a:moveTo>
                <a:lnTo>
                  <a:pt x="375818" y="1828"/>
                </a:lnTo>
                <a:lnTo>
                  <a:pt x="375818" y="82637"/>
                </a:lnTo>
                <a:lnTo>
                  <a:pt x="388731" y="82637"/>
                </a:lnTo>
                <a:lnTo>
                  <a:pt x="388731" y="53035"/>
                </a:lnTo>
                <a:lnTo>
                  <a:pt x="427696" y="53035"/>
                </a:lnTo>
                <a:lnTo>
                  <a:pt x="428669" y="51890"/>
                </a:lnTo>
                <a:lnTo>
                  <a:pt x="399668" y="51890"/>
                </a:lnTo>
                <a:lnTo>
                  <a:pt x="395611" y="50062"/>
                </a:lnTo>
                <a:lnTo>
                  <a:pt x="389743" y="42746"/>
                </a:lnTo>
                <a:lnTo>
                  <a:pt x="388297" y="37796"/>
                </a:lnTo>
                <a:lnTo>
                  <a:pt x="388274" y="24839"/>
                </a:lnTo>
                <a:lnTo>
                  <a:pt x="389722" y="19775"/>
                </a:lnTo>
                <a:lnTo>
                  <a:pt x="395514" y="12459"/>
                </a:lnTo>
                <a:lnTo>
                  <a:pt x="399514" y="10631"/>
                </a:lnTo>
                <a:lnTo>
                  <a:pt x="428455" y="10631"/>
                </a:lnTo>
                <a:lnTo>
                  <a:pt x="427675" y="9716"/>
                </a:lnTo>
                <a:lnTo>
                  <a:pt x="388047" y="9716"/>
                </a:lnTo>
                <a:lnTo>
                  <a:pt x="388047" y="1828"/>
                </a:lnTo>
                <a:close/>
              </a:path>
              <a:path extrusionOk="0" h="83185" w="434339">
                <a:moveTo>
                  <a:pt x="427696" y="53035"/>
                </a:moveTo>
                <a:lnTo>
                  <a:pt x="388731" y="53035"/>
                </a:lnTo>
                <a:lnTo>
                  <a:pt x="393152" y="59206"/>
                </a:lnTo>
                <a:lnTo>
                  <a:pt x="399553" y="62294"/>
                </a:lnTo>
                <a:lnTo>
                  <a:pt x="415861" y="62294"/>
                </a:lnTo>
                <a:lnTo>
                  <a:pt x="422205" y="59494"/>
                </a:lnTo>
                <a:lnTo>
                  <a:pt x="427696" y="53035"/>
                </a:lnTo>
                <a:close/>
              </a:path>
              <a:path extrusionOk="0" h="83185" w="434339">
                <a:moveTo>
                  <a:pt x="428455" y="10631"/>
                </a:moveTo>
                <a:lnTo>
                  <a:pt x="409651" y="10631"/>
                </a:lnTo>
                <a:lnTo>
                  <a:pt x="413628" y="12517"/>
                </a:lnTo>
                <a:lnTo>
                  <a:pt x="419497" y="20059"/>
                </a:lnTo>
                <a:lnTo>
                  <a:pt x="420877" y="24839"/>
                </a:lnTo>
                <a:lnTo>
                  <a:pt x="420965" y="37796"/>
                </a:lnTo>
                <a:lnTo>
                  <a:pt x="419519" y="42746"/>
                </a:lnTo>
                <a:lnTo>
                  <a:pt x="413726" y="50062"/>
                </a:lnTo>
                <a:lnTo>
                  <a:pt x="409802" y="51890"/>
                </a:lnTo>
                <a:lnTo>
                  <a:pt x="428669" y="51890"/>
                </a:lnTo>
                <a:lnTo>
                  <a:pt x="431730" y="48290"/>
                </a:lnTo>
                <a:lnTo>
                  <a:pt x="434110" y="40841"/>
                </a:lnTo>
                <a:lnTo>
                  <a:pt x="434110" y="22021"/>
                </a:lnTo>
                <a:lnTo>
                  <a:pt x="431673" y="14400"/>
                </a:lnTo>
                <a:lnTo>
                  <a:pt x="428455" y="10631"/>
                </a:lnTo>
                <a:close/>
              </a:path>
              <a:path extrusionOk="0" h="83185" w="434339">
                <a:moveTo>
                  <a:pt x="415404" y="115"/>
                </a:moveTo>
                <a:lnTo>
                  <a:pt x="398409" y="115"/>
                </a:lnTo>
                <a:lnTo>
                  <a:pt x="392008" y="3315"/>
                </a:lnTo>
                <a:lnTo>
                  <a:pt x="388047" y="9716"/>
                </a:lnTo>
                <a:lnTo>
                  <a:pt x="427675" y="9716"/>
                </a:lnTo>
                <a:lnTo>
                  <a:pt x="421916" y="2970"/>
                </a:lnTo>
                <a:lnTo>
                  <a:pt x="415404" y="11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531" name="Google Shape;531;p23"/>
          <p:cNvGrpSpPr/>
          <p:nvPr/>
        </p:nvGrpSpPr>
        <p:grpSpPr>
          <a:xfrm>
            <a:off x="971999" y="4684834"/>
            <a:ext cx="5759999" cy="4968482"/>
            <a:chOff x="971999" y="4684834"/>
            <a:chExt cx="5759999" cy="4968482"/>
          </a:xfrm>
        </p:grpSpPr>
        <p:pic>
          <p:nvPicPr>
            <p:cNvPr id="532" name="Google Shape;532;p2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71999" y="4684834"/>
              <a:ext cx="5759999" cy="4968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3" name="Google Shape;533;p23"/>
            <p:cNvSpPr/>
            <p:nvPr/>
          </p:nvSpPr>
          <p:spPr>
            <a:xfrm>
              <a:off x="1907063" y="5054110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5" y="35939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9"/>
                  </a:lnTo>
                  <a:lnTo>
                    <a:pt x="35938" y="28548"/>
                  </a:lnTo>
                  <a:lnTo>
                    <a:pt x="37792" y="24076"/>
                  </a:lnTo>
                  <a:lnTo>
                    <a:pt x="37792" y="13641"/>
                  </a:lnTo>
                  <a:lnTo>
                    <a:pt x="35938" y="9194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34" name="Google Shape;534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012472" y="5045424"/>
              <a:ext cx="2027048" cy="111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23"/>
            <p:cNvSpPr/>
            <p:nvPr/>
          </p:nvSpPr>
          <p:spPr>
            <a:xfrm>
              <a:off x="1907063" y="5638308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41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5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8"/>
                  </a:lnTo>
                  <a:lnTo>
                    <a:pt x="35938" y="28548"/>
                  </a:lnTo>
                  <a:lnTo>
                    <a:pt x="37792" y="24076"/>
                  </a:lnTo>
                  <a:lnTo>
                    <a:pt x="37792" y="13641"/>
                  </a:lnTo>
                  <a:lnTo>
                    <a:pt x="35938" y="9194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36" name="Google Shape;536;p2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012472" y="5601732"/>
              <a:ext cx="2060567" cy="138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p23"/>
            <p:cNvSpPr/>
            <p:nvPr/>
          </p:nvSpPr>
          <p:spPr>
            <a:xfrm>
              <a:off x="1907057" y="6592344"/>
              <a:ext cx="922655" cy="829944"/>
            </a:xfrm>
            <a:custGeom>
              <a:rect b="b" l="l" r="r" t="t"/>
              <a:pathLst>
                <a:path extrusionOk="0" h="829945" w="922655">
                  <a:moveTo>
                    <a:pt x="37795" y="550176"/>
                  </a:moveTo>
                  <a:lnTo>
                    <a:pt x="35941" y="545731"/>
                  </a:lnTo>
                  <a:lnTo>
                    <a:pt x="28549" y="538365"/>
                  </a:lnTo>
                  <a:lnTo>
                    <a:pt x="24079" y="536536"/>
                  </a:lnTo>
                  <a:lnTo>
                    <a:pt x="13690" y="536536"/>
                  </a:lnTo>
                  <a:lnTo>
                    <a:pt x="9245" y="538365"/>
                  </a:lnTo>
                  <a:lnTo>
                    <a:pt x="1854" y="545731"/>
                  </a:lnTo>
                  <a:lnTo>
                    <a:pt x="0" y="550176"/>
                  </a:lnTo>
                  <a:lnTo>
                    <a:pt x="0" y="555383"/>
                  </a:lnTo>
                  <a:lnTo>
                    <a:pt x="0" y="560616"/>
                  </a:lnTo>
                  <a:lnTo>
                    <a:pt x="1854" y="565086"/>
                  </a:lnTo>
                  <a:lnTo>
                    <a:pt x="9245" y="572477"/>
                  </a:lnTo>
                  <a:lnTo>
                    <a:pt x="13690" y="574332"/>
                  </a:lnTo>
                  <a:lnTo>
                    <a:pt x="24079" y="574332"/>
                  </a:lnTo>
                  <a:lnTo>
                    <a:pt x="28549" y="572477"/>
                  </a:lnTo>
                  <a:lnTo>
                    <a:pt x="35941" y="565086"/>
                  </a:lnTo>
                  <a:lnTo>
                    <a:pt x="37795" y="560616"/>
                  </a:lnTo>
                  <a:lnTo>
                    <a:pt x="37795" y="550176"/>
                  </a:lnTo>
                  <a:close/>
                </a:path>
                <a:path extrusionOk="0" h="829945" w="922655">
                  <a:moveTo>
                    <a:pt x="37795" y="50215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15"/>
                  </a:lnTo>
                  <a:lnTo>
                    <a:pt x="0" y="55410"/>
                  </a:lnTo>
                  <a:lnTo>
                    <a:pt x="0" y="60642"/>
                  </a:lnTo>
                  <a:lnTo>
                    <a:pt x="1854" y="65112"/>
                  </a:lnTo>
                  <a:lnTo>
                    <a:pt x="9245" y="72504"/>
                  </a:lnTo>
                  <a:lnTo>
                    <a:pt x="13690" y="74358"/>
                  </a:lnTo>
                  <a:lnTo>
                    <a:pt x="24079" y="74358"/>
                  </a:lnTo>
                  <a:lnTo>
                    <a:pt x="28549" y="72504"/>
                  </a:lnTo>
                  <a:lnTo>
                    <a:pt x="35941" y="65112"/>
                  </a:lnTo>
                  <a:lnTo>
                    <a:pt x="37795" y="60642"/>
                  </a:lnTo>
                  <a:lnTo>
                    <a:pt x="37795" y="50215"/>
                  </a:lnTo>
                  <a:close/>
                </a:path>
                <a:path extrusionOk="0" h="829945" w="922655">
                  <a:moveTo>
                    <a:pt x="160426" y="30314"/>
                  </a:moveTo>
                  <a:lnTo>
                    <a:pt x="105410" y="30314"/>
                  </a:lnTo>
                  <a:lnTo>
                    <a:pt x="105410" y="108953"/>
                  </a:lnTo>
                  <a:lnTo>
                    <a:pt x="122783" y="108953"/>
                  </a:lnTo>
                  <a:lnTo>
                    <a:pt x="122783" y="44030"/>
                  </a:lnTo>
                  <a:lnTo>
                    <a:pt x="160426" y="44030"/>
                  </a:lnTo>
                  <a:lnTo>
                    <a:pt x="160426" y="30314"/>
                  </a:lnTo>
                  <a:close/>
                </a:path>
                <a:path extrusionOk="0" h="829945" w="922655">
                  <a:moveTo>
                    <a:pt x="174447" y="770521"/>
                  </a:moveTo>
                  <a:lnTo>
                    <a:pt x="172948" y="766076"/>
                  </a:lnTo>
                  <a:lnTo>
                    <a:pt x="166954" y="759472"/>
                  </a:lnTo>
                  <a:lnTo>
                    <a:pt x="163372" y="757415"/>
                  </a:lnTo>
                  <a:lnTo>
                    <a:pt x="159207" y="756589"/>
                  </a:lnTo>
                  <a:lnTo>
                    <a:pt x="159207" y="756297"/>
                  </a:lnTo>
                  <a:lnTo>
                    <a:pt x="162661" y="755586"/>
                  </a:lnTo>
                  <a:lnTo>
                    <a:pt x="165633" y="753706"/>
                  </a:lnTo>
                  <a:lnTo>
                    <a:pt x="170611" y="747610"/>
                  </a:lnTo>
                  <a:lnTo>
                    <a:pt x="171856" y="743953"/>
                  </a:lnTo>
                  <a:lnTo>
                    <a:pt x="171856" y="732472"/>
                  </a:lnTo>
                  <a:lnTo>
                    <a:pt x="171488" y="731761"/>
                  </a:lnTo>
                  <a:lnTo>
                    <a:pt x="169087" y="727138"/>
                  </a:lnTo>
                  <a:lnTo>
                    <a:pt x="158013" y="720229"/>
                  </a:lnTo>
                  <a:lnTo>
                    <a:pt x="150825" y="718502"/>
                  </a:lnTo>
                  <a:lnTo>
                    <a:pt x="141986" y="718502"/>
                  </a:lnTo>
                  <a:lnTo>
                    <a:pt x="127838" y="720064"/>
                  </a:lnTo>
                  <a:lnTo>
                    <a:pt x="117411" y="724750"/>
                  </a:lnTo>
                  <a:lnTo>
                    <a:pt x="110693" y="732561"/>
                  </a:lnTo>
                  <a:lnTo>
                    <a:pt x="107696" y="743496"/>
                  </a:lnTo>
                  <a:lnTo>
                    <a:pt x="125222" y="743496"/>
                  </a:lnTo>
                  <a:lnTo>
                    <a:pt x="126949" y="735672"/>
                  </a:lnTo>
                  <a:lnTo>
                    <a:pt x="131978" y="731761"/>
                  </a:lnTo>
                  <a:lnTo>
                    <a:pt x="149860" y="731761"/>
                  </a:lnTo>
                  <a:lnTo>
                    <a:pt x="154635" y="735050"/>
                  </a:lnTo>
                  <a:lnTo>
                    <a:pt x="154635" y="748576"/>
                  </a:lnTo>
                  <a:lnTo>
                    <a:pt x="149402" y="752017"/>
                  </a:lnTo>
                  <a:lnTo>
                    <a:pt x="131927" y="752017"/>
                  </a:lnTo>
                  <a:lnTo>
                    <a:pt x="131927" y="764819"/>
                  </a:lnTo>
                  <a:lnTo>
                    <a:pt x="151942" y="764819"/>
                  </a:lnTo>
                  <a:lnTo>
                    <a:pt x="157073" y="768692"/>
                  </a:lnTo>
                  <a:lnTo>
                    <a:pt x="157073" y="780072"/>
                  </a:lnTo>
                  <a:lnTo>
                    <a:pt x="155600" y="782942"/>
                  </a:lnTo>
                  <a:lnTo>
                    <a:pt x="149707" y="787107"/>
                  </a:lnTo>
                  <a:lnTo>
                    <a:pt x="145745" y="788136"/>
                  </a:lnTo>
                  <a:lnTo>
                    <a:pt x="130098" y="788136"/>
                  </a:lnTo>
                  <a:lnTo>
                    <a:pt x="124155" y="783729"/>
                  </a:lnTo>
                  <a:lnTo>
                    <a:pt x="122936" y="774877"/>
                  </a:lnTo>
                  <a:lnTo>
                    <a:pt x="105410" y="774877"/>
                  </a:lnTo>
                  <a:lnTo>
                    <a:pt x="140919" y="801560"/>
                  </a:lnTo>
                  <a:lnTo>
                    <a:pt x="149961" y="801560"/>
                  </a:lnTo>
                  <a:lnTo>
                    <a:pt x="157810" y="799325"/>
                  </a:lnTo>
                  <a:lnTo>
                    <a:pt x="171119" y="790371"/>
                  </a:lnTo>
                  <a:lnTo>
                    <a:pt x="172313" y="788136"/>
                  </a:lnTo>
                  <a:lnTo>
                    <a:pt x="174447" y="784136"/>
                  </a:lnTo>
                  <a:lnTo>
                    <a:pt x="174447" y="770521"/>
                  </a:lnTo>
                  <a:close/>
                </a:path>
                <a:path extrusionOk="0" h="829945" w="922655">
                  <a:moveTo>
                    <a:pt x="178866" y="608926"/>
                  </a:moveTo>
                  <a:lnTo>
                    <a:pt x="153339" y="573722"/>
                  </a:lnTo>
                  <a:lnTo>
                    <a:pt x="147154" y="565188"/>
                  </a:lnTo>
                  <a:lnTo>
                    <a:pt x="144729" y="561835"/>
                  </a:lnTo>
                  <a:lnTo>
                    <a:pt x="175361" y="530288"/>
                  </a:lnTo>
                  <a:lnTo>
                    <a:pt x="154178" y="530288"/>
                  </a:lnTo>
                  <a:lnTo>
                    <a:pt x="122783" y="565188"/>
                  </a:lnTo>
                  <a:lnTo>
                    <a:pt x="122783" y="530288"/>
                  </a:lnTo>
                  <a:lnTo>
                    <a:pt x="105410" y="530288"/>
                  </a:lnTo>
                  <a:lnTo>
                    <a:pt x="105410" y="608926"/>
                  </a:lnTo>
                  <a:lnTo>
                    <a:pt x="122783" y="608926"/>
                  </a:lnTo>
                  <a:lnTo>
                    <a:pt x="122783" y="584542"/>
                  </a:lnTo>
                  <a:lnTo>
                    <a:pt x="133146" y="573722"/>
                  </a:lnTo>
                  <a:lnTo>
                    <a:pt x="157835" y="608926"/>
                  </a:lnTo>
                  <a:lnTo>
                    <a:pt x="178866" y="608926"/>
                  </a:lnTo>
                  <a:close/>
                </a:path>
                <a:path extrusionOk="0" h="829945" w="922655">
                  <a:moveTo>
                    <a:pt x="241655" y="97066"/>
                  </a:moveTo>
                  <a:lnTo>
                    <a:pt x="240233" y="97269"/>
                  </a:lnTo>
                  <a:lnTo>
                    <a:pt x="238912" y="97383"/>
                  </a:lnTo>
                  <a:lnTo>
                    <a:pt x="236067" y="97383"/>
                  </a:lnTo>
                  <a:lnTo>
                    <a:pt x="234975" y="96977"/>
                  </a:lnTo>
                  <a:lnTo>
                    <a:pt x="233857" y="95338"/>
                  </a:lnTo>
                  <a:lnTo>
                    <a:pt x="233578" y="93814"/>
                  </a:lnTo>
                  <a:lnTo>
                    <a:pt x="233578" y="69494"/>
                  </a:lnTo>
                  <a:lnTo>
                    <a:pt x="233578" y="43522"/>
                  </a:lnTo>
                  <a:lnTo>
                    <a:pt x="232117" y="40525"/>
                  </a:lnTo>
                  <a:lnTo>
                    <a:pt x="230657" y="37541"/>
                  </a:lnTo>
                  <a:lnTo>
                    <a:pt x="218973" y="29806"/>
                  </a:lnTo>
                  <a:lnTo>
                    <a:pt x="211124" y="27889"/>
                  </a:lnTo>
                  <a:lnTo>
                    <a:pt x="201269" y="27889"/>
                  </a:lnTo>
                  <a:lnTo>
                    <a:pt x="187223" y="29552"/>
                  </a:lnTo>
                  <a:lnTo>
                    <a:pt x="176809" y="34556"/>
                  </a:lnTo>
                  <a:lnTo>
                    <a:pt x="170002" y="42887"/>
                  </a:lnTo>
                  <a:lnTo>
                    <a:pt x="166827" y="54546"/>
                  </a:lnTo>
                  <a:lnTo>
                    <a:pt x="183286" y="54546"/>
                  </a:lnTo>
                  <a:lnTo>
                    <a:pt x="183997" y="49466"/>
                  </a:lnTo>
                  <a:lnTo>
                    <a:pt x="185674" y="45859"/>
                  </a:lnTo>
                  <a:lnTo>
                    <a:pt x="190957" y="41605"/>
                  </a:lnTo>
                  <a:lnTo>
                    <a:pt x="195122" y="40525"/>
                  </a:lnTo>
                  <a:lnTo>
                    <a:pt x="211582" y="40525"/>
                  </a:lnTo>
                  <a:lnTo>
                    <a:pt x="216966" y="44488"/>
                  </a:lnTo>
                  <a:lnTo>
                    <a:pt x="216966" y="55372"/>
                  </a:lnTo>
                  <a:lnTo>
                    <a:pt x="216814" y="56172"/>
                  </a:lnTo>
                  <a:lnTo>
                    <a:pt x="216814" y="69494"/>
                  </a:lnTo>
                  <a:lnTo>
                    <a:pt x="216814" y="85496"/>
                  </a:lnTo>
                  <a:lnTo>
                    <a:pt x="215646" y="90017"/>
                  </a:lnTo>
                  <a:lnTo>
                    <a:pt x="209143" y="96520"/>
                  </a:lnTo>
                  <a:lnTo>
                    <a:pt x="203200" y="98590"/>
                  </a:lnTo>
                  <a:lnTo>
                    <a:pt x="191008" y="98590"/>
                  </a:lnTo>
                  <a:lnTo>
                    <a:pt x="187528" y="97574"/>
                  </a:lnTo>
                  <a:lnTo>
                    <a:pt x="182549" y="93510"/>
                  </a:lnTo>
                  <a:lnTo>
                    <a:pt x="181305" y="90614"/>
                  </a:lnTo>
                  <a:lnTo>
                    <a:pt x="181305" y="84823"/>
                  </a:lnTo>
                  <a:lnTo>
                    <a:pt x="209118" y="72313"/>
                  </a:lnTo>
                  <a:lnTo>
                    <a:pt x="210515" y="71945"/>
                  </a:lnTo>
                  <a:lnTo>
                    <a:pt x="213969" y="70840"/>
                  </a:lnTo>
                  <a:lnTo>
                    <a:pt x="215493" y="70192"/>
                  </a:lnTo>
                  <a:lnTo>
                    <a:pt x="216814" y="69494"/>
                  </a:lnTo>
                  <a:lnTo>
                    <a:pt x="216814" y="56172"/>
                  </a:lnTo>
                  <a:lnTo>
                    <a:pt x="216611" y="57238"/>
                  </a:lnTo>
                  <a:lnTo>
                    <a:pt x="215900" y="58064"/>
                  </a:lnTo>
                  <a:lnTo>
                    <a:pt x="195935" y="62928"/>
                  </a:lnTo>
                  <a:lnTo>
                    <a:pt x="194132" y="63169"/>
                  </a:lnTo>
                  <a:lnTo>
                    <a:pt x="192405" y="63474"/>
                  </a:lnTo>
                  <a:lnTo>
                    <a:pt x="185369" y="64554"/>
                  </a:lnTo>
                  <a:lnTo>
                    <a:pt x="183515" y="64947"/>
                  </a:lnTo>
                  <a:lnTo>
                    <a:pt x="163474" y="94691"/>
                  </a:lnTo>
                  <a:lnTo>
                    <a:pt x="165862" y="100393"/>
                  </a:lnTo>
                  <a:lnTo>
                    <a:pt x="175412" y="108839"/>
                  </a:lnTo>
                  <a:lnTo>
                    <a:pt x="181864" y="110934"/>
                  </a:lnTo>
                  <a:lnTo>
                    <a:pt x="189992" y="110934"/>
                  </a:lnTo>
                  <a:lnTo>
                    <a:pt x="198348" y="110350"/>
                  </a:lnTo>
                  <a:lnTo>
                    <a:pt x="205727" y="108572"/>
                  </a:lnTo>
                  <a:lnTo>
                    <a:pt x="212140" y="105625"/>
                  </a:lnTo>
                  <a:lnTo>
                    <a:pt x="217576" y="101498"/>
                  </a:lnTo>
                  <a:lnTo>
                    <a:pt x="218694" y="107784"/>
                  </a:lnTo>
                  <a:lnTo>
                    <a:pt x="222961" y="110934"/>
                  </a:lnTo>
                  <a:lnTo>
                    <a:pt x="233426" y="110934"/>
                  </a:lnTo>
                  <a:lnTo>
                    <a:pt x="237185" y="110375"/>
                  </a:lnTo>
                  <a:lnTo>
                    <a:pt x="241655" y="109270"/>
                  </a:lnTo>
                  <a:lnTo>
                    <a:pt x="241655" y="101498"/>
                  </a:lnTo>
                  <a:lnTo>
                    <a:pt x="241655" y="98590"/>
                  </a:lnTo>
                  <a:lnTo>
                    <a:pt x="241655" y="97383"/>
                  </a:lnTo>
                  <a:lnTo>
                    <a:pt x="241655" y="97066"/>
                  </a:lnTo>
                  <a:close/>
                </a:path>
                <a:path extrusionOk="0" h="829945" w="922655">
                  <a:moveTo>
                    <a:pt x="261315" y="597039"/>
                  </a:moveTo>
                  <a:lnTo>
                    <a:pt x="259892" y="597242"/>
                  </a:lnTo>
                  <a:lnTo>
                    <a:pt x="258572" y="597344"/>
                  </a:lnTo>
                  <a:lnTo>
                    <a:pt x="255727" y="597344"/>
                  </a:lnTo>
                  <a:lnTo>
                    <a:pt x="254635" y="596938"/>
                  </a:lnTo>
                  <a:lnTo>
                    <a:pt x="253517" y="595312"/>
                  </a:lnTo>
                  <a:lnTo>
                    <a:pt x="253238" y="593788"/>
                  </a:lnTo>
                  <a:lnTo>
                    <a:pt x="253238" y="569455"/>
                  </a:lnTo>
                  <a:lnTo>
                    <a:pt x="253238" y="543496"/>
                  </a:lnTo>
                  <a:lnTo>
                    <a:pt x="251777" y="540499"/>
                  </a:lnTo>
                  <a:lnTo>
                    <a:pt x="250317" y="537502"/>
                  </a:lnTo>
                  <a:lnTo>
                    <a:pt x="238633" y="529780"/>
                  </a:lnTo>
                  <a:lnTo>
                    <a:pt x="230784" y="527850"/>
                  </a:lnTo>
                  <a:lnTo>
                    <a:pt x="220929" y="527850"/>
                  </a:lnTo>
                  <a:lnTo>
                    <a:pt x="206883" y="529513"/>
                  </a:lnTo>
                  <a:lnTo>
                    <a:pt x="196469" y="534517"/>
                  </a:lnTo>
                  <a:lnTo>
                    <a:pt x="189661" y="542848"/>
                  </a:lnTo>
                  <a:lnTo>
                    <a:pt x="186486" y="554520"/>
                  </a:lnTo>
                  <a:lnTo>
                    <a:pt x="202946" y="554520"/>
                  </a:lnTo>
                  <a:lnTo>
                    <a:pt x="203657" y="549440"/>
                  </a:lnTo>
                  <a:lnTo>
                    <a:pt x="205333" y="545833"/>
                  </a:lnTo>
                  <a:lnTo>
                    <a:pt x="210616" y="541566"/>
                  </a:lnTo>
                  <a:lnTo>
                    <a:pt x="214782" y="540499"/>
                  </a:lnTo>
                  <a:lnTo>
                    <a:pt x="231241" y="540499"/>
                  </a:lnTo>
                  <a:lnTo>
                    <a:pt x="236626" y="544461"/>
                  </a:lnTo>
                  <a:lnTo>
                    <a:pt x="236626" y="555332"/>
                  </a:lnTo>
                  <a:lnTo>
                    <a:pt x="236474" y="556145"/>
                  </a:lnTo>
                  <a:lnTo>
                    <a:pt x="236474" y="569455"/>
                  </a:lnTo>
                  <a:lnTo>
                    <a:pt x="236474" y="585457"/>
                  </a:lnTo>
                  <a:lnTo>
                    <a:pt x="235305" y="589978"/>
                  </a:lnTo>
                  <a:lnTo>
                    <a:pt x="228803" y="596480"/>
                  </a:lnTo>
                  <a:lnTo>
                    <a:pt x="222859" y="598563"/>
                  </a:lnTo>
                  <a:lnTo>
                    <a:pt x="210667" y="598563"/>
                  </a:lnTo>
                  <a:lnTo>
                    <a:pt x="207187" y="597547"/>
                  </a:lnTo>
                  <a:lnTo>
                    <a:pt x="202209" y="593483"/>
                  </a:lnTo>
                  <a:lnTo>
                    <a:pt x="200964" y="590588"/>
                  </a:lnTo>
                  <a:lnTo>
                    <a:pt x="200964" y="584796"/>
                  </a:lnTo>
                  <a:lnTo>
                    <a:pt x="228777" y="572274"/>
                  </a:lnTo>
                  <a:lnTo>
                    <a:pt x="230174" y="571919"/>
                  </a:lnTo>
                  <a:lnTo>
                    <a:pt x="233629" y="570801"/>
                  </a:lnTo>
                  <a:lnTo>
                    <a:pt x="235153" y="570166"/>
                  </a:lnTo>
                  <a:lnTo>
                    <a:pt x="236474" y="569455"/>
                  </a:lnTo>
                  <a:lnTo>
                    <a:pt x="236474" y="556145"/>
                  </a:lnTo>
                  <a:lnTo>
                    <a:pt x="236270" y="557212"/>
                  </a:lnTo>
                  <a:lnTo>
                    <a:pt x="235559" y="558025"/>
                  </a:lnTo>
                  <a:lnTo>
                    <a:pt x="215595" y="562902"/>
                  </a:lnTo>
                  <a:lnTo>
                    <a:pt x="213791" y="563130"/>
                  </a:lnTo>
                  <a:lnTo>
                    <a:pt x="212064" y="563435"/>
                  </a:lnTo>
                  <a:lnTo>
                    <a:pt x="205028" y="564527"/>
                  </a:lnTo>
                  <a:lnTo>
                    <a:pt x="203174" y="564908"/>
                  </a:lnTo>
                  <a:lnTo>
                    <a:pt x="183134" y="594652"/>
                  </a:lnTo>
                  <a:lnTo>
                    <a:pt x="185521" y="600367"/>
                  </a:lnTo>
                  <a:lnTo>
                    <a:pt x="195072" y="608799"/>
                  </a:lnTo>
                  <a:lnTo>
                    <a:pt x="201523" y="610908"/>
                  </a:lnTo>
                  <a:lnTo>
                    <a:pt x="209651" y="610908"/>
                  </a:lnTo>
                  <a:lnTo>
                    <a:pt x="218008" y="610311"/>
                  </a:lnTo>
                  <a:lnTo>
                    <a:pt x="225386" y="608545"/>
                  </a:lnTo>
                  <a:lnTo>
                    <a:pt x="231800" y="605586"/>
                  </a:lnTo>
                  <a:lnTo>
                    <a:pt x="237236" y="601459"/>
                  </a:lnTo>
                  <a:lnTo>
                    <a:pt x="238353" y="607758"/>
                  </a:lnTo>
                  <a:lnTo>
                    <a:pt x="242620" y="610908"/>
                  </a:lnTo>
                  <a:lnTo>
                    <a:pt x="253085" y="610908"/>
                  </a:lnTo>
                  <a:lnTo>
                    <a:pt x="256844" y="610349"/>
                  </a:lnTo>
                  <a:lnTo>
                    <a:pt x="261315" y="609231"/>
                  </a:lnTo>
                  <a:lnTo>
                    <a:pt x="261315" y="601459"/>
                  </a:lnTo>
                  <a:lnTo>
                    <a:pt x="261315" y="598563"/>
                  </a:lnTo>
                  <a:lnTo>
                    <a:pt x="261315" y="597344"/>
                  </a:lnTo>
                  <a:lnTo>
                    <a:pt x="261315" y="597039"/>
                  </a:lnTo>
                  <a:close/>
                </a:path>
                <a:path extrusionOk="0" h="829945" w="922655">
                  <a:moveTo>
                    <a:pt x="316636" y="80060"/>
                  </a:moveTo>
                  <a:lnTo>
                    <a:pt x="315137" y="75603"/>
                  </a:lnTo>
                  <a:lnTo>
                    <a:pt x="309143" y="69011"/>
                  </a:lnTo>
                  <a:lnTo>
                    <a:pt x="305562" y="66941"/>
                  </a:lnTo>
                  <a:lnTo>
                    <a:pt x="301396" y="66128"/>
                  </a:lnTo>
                  <a:lnTo>
                    <a:pt x="301396" y="65836"/>
                  </a:lnTo>
                  <a:lnTo>
                    <a:pt x="304850" y="65112"/>
                  </a:lnTo>
                  <a:lnTo>
                    <a:pt x="307822" y="63233"/>
                  </a:lnTo>
                  <a:lnTo>
                    <a:pt x="312801" y="57150"/>
                  </a:lnTo>
                  <a:lnTo>
                    <a:pt x="314045" y="53492"/>
                  </a:lnTo>
                  <a:lnTo>
                    <a:pt x="314045" y="42011"/>
                  </a:lnTo>
                  <a:lnTo>
                    <a:pt x="313677" y="41287"/>
                  </a:lnTo>
                  <a:lnTo>
                    <a:pt x="311277" y="36664"/>
                  </a:lnTo>
                  <a:lnTo>
                    <a:pt x="300202" y="29768"/>
                  </a:lnTo>
                  <a:lnTo>
                    <a:pt x="293014" y="28028"/>
                  </a:lnTo>
                  <a:lnTo>
                    <a:pt x="284175" y="28028"/>
                  </a:lnTo>
                  <a:lnTo>
                    <a:pt x="270027" y="29591"/>
                  </a:lnTo>
                  <a:lnTo>
                    <a:pt x="259600" y="34277"/>
                  </a:lnTo>
                  <a:lnTo>
                    <a:pt x="252882" y="42087"/>
                  </a:lnTo>
                  <a:lnTo>
                    <a:pt x="249885" y="53035"/>
                  </a:lnTo>
                  <a:lnTo>
                    <a:pt x="267411" y="53035"/>
                  </a:lnTo>
                  <a:lnTo>
                    <a:pt x="269138" y="45212"/>
                  </a:lnTo>
                  <a:lnTo>
                    <a:pt x="274167" y="41287"/>
                  </a:lnTo>
                  <a:lnTo>
                    <a:pt x="292049" y="41287"/>
                  </a:lnTo>
                  <a:lnTo>
                    <a:pt x="296824" y="44589"/>
                  </a:lnTo>
                  <a:lnTo>
                    <a:pt x="296824" y="58115"/>
                  </a:lnTo>
                  <a:lnTo>
                    <a:pt x="291592" y="61556"/>
                  </a:lnTo>
                  <a:lnTo>
                    <a:pt x="274116" y="61556"/>
                  </a:lnTo>
                  <a:lnTo>
                    <a:pt x="274116" y="74358"/>
                  </a:lnTo>
                  <a:lnTo>
                    <a:pt x="294132" y="74358"/>
                  </a:lnTo>
                  <a:lnTo>
                    <a:pt x="299262" y="78232"/>
                  </a:lnTo>
                  <a:lnTo>
                    <a:pt x="299262" y="89611"/>
                  </a:lnTo>
                  <a:lnTo>
                    <a:pt x="297789" y="92468"/>
                  </a:lnTo>
                  <a:lnTo>
                    <a:pt x="291896" y="96634"/>
                  </a:lnTo>
                  <a:lnTo>
                    <a:pt x="287934" y="97675"/>
                  </a:lnTo>
                  <a:lnTo>
                    <a:pt x="272288" y="97675"/>
                  </a:lnTo>
                  <a:lnTo>
                    <a:pt x="266344" y="93268"/>
                  </a:lnTo>
                  <a:lnTo>
                    <a:pt x="265125" y="84416"/>
                  </a:lnTo>
                  <a:lnTo>
                    <a:pt x="247599" y="84416"/>
                  </a:lnTo>
                  <a:lnTo>
                    <a:pt x="283108" y="111099"/>
                  </a:lnTo>
                  <a:lnTo>
                    <a:pt x="292150" y="111099"/>
                  </a:lnTo>
                  <a:lnTo>
                    <a:pt x="299999" y="108864"/>
                  </a:lnTo>
                  <a:lnTo>
                    <a:pt x="313309" y="99910"/>
                  </a:lnTo>
                  <a:lnTo>
                    <a:pt x="314502" y="97675"/>
                  </a:lnTo>
                  <a:lnTo>
                    <a:pt x="316636" y="93675"/>
                  </a:lnTo>
                  <a:lnTo>
                    <a:pt x="316636" y="80060"/>
                  </a:lnTo>
                  <a:close/>
                </a:path>
                <a:path extrusionOk="0" h="829945" w="922655">
                  <a:moveTo>
                    <a:pt x="321360" y="690918"/>
                  </a:moveTo>
                  <a:lnTo>
                    <a:pt x="233578" y="690918"/>
                  </a:lnTo>
                  <a:lnTo>
                    <a:pt x="233578" y="799426"/>
                  </a:lnTo>
                  <a:lnTo>
                    <a:pt x="252628" y="799426"/>
                  </a:lnTo>
                  <a:lnTo>
                    <a:pt x="252628" y="707377"/>
                  </a:lnTo>
                  <a:lnTo>
                    <a:pt x="302310" y="707377"/>
                  </a:lnTo>
                  <a:lnTo>
                    <a:pt x="302310" y="799426"/>
                  </a:lnTo>
                  <a:lnTo>
                    <a:pt x="321360" y="799426"/>
                  </a:lnTo>
                  <a:lnTo>
                    <a:pt x="321360" y="707377"/>
                  </a:lnTo>
                  <a:lnTo>
                    <a:pt x="321360" y="690918"/>
                  </a:lnTo>
                  <a:close/>
                </a:path>
                <a:path extrusionOk="0" h="829945" w="922655">
                  <a:moveTo>
                    <a:pt x="341172" y="530288"/>
                  </a:moveTo>
                  <a:lnTo>
                    <a:pt x="323799" y="530288"/>
                  </a:lnTo>
                  <a:lnTo>
                    <a:pt x="323799" y="561073"/>
                  </a:lnTo>
                  <a:lnTo>
                    <a:pt x="289356" y="561073"/>
                  </a:lnTo>
                  <a:lnTo>
                    <a:pt x="289356" y="530288"/>
                  </a:lnTo>
                  <a:lnTo>
                    <a:pt x="271983" y="530288"/>
                  </a:lnTo>
                  <a:lnTo>
                    <a:pt x="271983" y="608926"/>
                  </a:lnTo>
                  <a:lnTo>
                    <a:pt x="289356" y="608926"/>
                  </a:lnTo>
                  <a:lnTo>
                    <a:pt x="289356" y="574789"/>
                  </a:lnTo>
                  <a:lnTo>
                    <a:pt x="323799" y="574789"/>
                  </a:lnTo>
                  <a:lnTo>
                    <a:pt x="323799" y="608926"/>
                  </a:lnTo>
                  <a:lnTo>
                    <a:pt x="341172" y="608926"/>
                  </a:lnTo>
                  <a:lnTo>
                    <a:pt x="341172" y="574789"/>
                  </a:lnTo>
                  <a:lnTo>
                    <a:pt x="341172" y="561073"/>
                  </a:lnTo>
                  <a:lnTo>
                    <a:pt x="341172" y="530288"/>
                  </a:lnTo>
                  <a:close/>
                </a:path>
                <a:path extrusionOk="0" h="829945" w="922655">
                  <a:moveTo>
                    <a:pt x="407162" y="69634"/>
                  </a:moveTo>
                  <a:lnTo>
                    <a:pt x="390702" y="34378"/>
                  </a:lnTo>
                  <a:lnTo>
                    <a:pt x="389559" y="33782"/>
                  </a:lnTo>
                  <a:lnTo>
                    <a:pt x="389559" y="60604"/>
                  </a:lnTo>
                  <a:lnTo>
                    <a:pt x="389509" y="78740"/>
                  </a:lnTo>
                  <a:lnTo>
                    <a:pt x="387680" y="85255"/>
                  </a:lnTo>
                  <a:lnTo>
                    <a:pt x="379857" y="95313"/>
                  </a:lnTo>
                  <a:lnTo>
                    <a:pt x="374497" y="97840"/>
                  </a:lnTo>
                  <a:lnTo>
                    <a:pt x="360680" y="97840"/>
                  </a:lnTo>
                  <a:lnTo>
                    <a:pt x="355193" y="95338"/>
                  </a:lnTo>
                  <a:lnTo>
                    <a:pt x="347268" y="85382"/>
                  </a:lnTo>
                  <a:lnTo>
                    <a:pt x="345363" y="78740"/>
                  </a:lnTo>
                  <a:lnTo>
                    <a:pt x="345401" y="60604"/>
                  </a:lnTo>
                  <a:lnTo>
                    <a:pt x="347268" y="54190"/>
                  </a:lnTo>
                  <a:lnTo>
                    <a:pt x="355193" y="44246"/>
                  </a:lnTo>
                  <a:lnTo>
                    <a:pt x="360629" y="41744"/>
                  </a:lnTo>
                  <a:lnTo>
                    <a:pt x="374446" y="41744"/>
                  </a:lnTo>
                  <a:lnTo>
                    <a:pt x="379857" y="44221"/>
                  </a:lnTo>
                  <a:lnTo>
                    <a:pt x="387680" y="54063"/>
                  </a:lnTo>
                  <a:lnTo>
                    <a:pt x="389559" y="60604"/>
                  </a:lnTo>
                  <a:lnTo>
                    <a:pt x="389559" y="33782"/>
                  </a:lnTo>
                  <a:lnTo>
                    <a:pt x="383997" y="30848"/>
                  </a:lnTo>
                  <a:lnTo>
                    <a:pt x="376377" y="28740"/>
                  </a:lnTo>
                  <a:lnTo>
                    <a:pt x="367842" y="28028"/>
                  </a:lnTo>
                  <a:lnTo>
                    <a:pt x="359156" y="28740"/>
                  </a:lnTo>
                  <a:lnTo>
                    <a:pt x="328434" y="60604"/>
                  </a:lnTo>
                  <a:lnTo>
                    <a:pt x="327761" y="69634"/>
                  </a:lnTo>
                  <a:lnTo>
                    <a:pt x="328434" y="78740"/>
                  </a:lnTo>
                  <a:lnTo>
                    <a:pt x="359092" y="110693"/>
                  </a:lnTo>
                  <a:lnTo>
                    <a:pt x="367842" y="111391"/>
                  </a:lnTo>
                  <a:lnTo>
                    <a:pt x="376440" y="110693"/>
                  </a:lnTo>
                  <a:lnTo>
                    <a:pt x="406501" y="78740"/>
                  </a:lnTo>
                  <a:lnTo>
                    <a:pt x="407162" y="69634"/>
                  </a:lnTo>
                  <a:close/>
                </a:path>
                <a:path extrusionOk="0" h="829945" w="922655">
                  <a:moveTo>
                    <a:pt x="433374" y="776973"/>
                  </a:moveTo>
                  <a:lnTo>
                    <a:pt x="433349" y="760437"/>
                  </a:lnTo>
                  <a:lnTo>
                    <a:pt x="431546" y="754761"/>
                  </a:lnTo>
                  <a:lnTo>
                    <a:pt x="427634" y="749896"/>
                  </a:lnTo>
                  <a:lnTo>
                    <a:pt x="424230" y="745617"/>
                  </a:lnTo>
                  <a:lnTo>
                    <a:pt x="419252" y="742581"/>
                  </a:lnTo>
                  <a:lnTo>
                    <a:pt x="414324" y="741387"/>
                  </a:lnTo>
                  <a:lnTo>
                    <a:pt x="414324" y="763397"/>
                  </a:lnTo>
                  <a:lnTo>
                    <a:pt x="414324" y="773366"/>
                  </a:lnTo>
                  <a:lnTo>
                    <a:pt x="412242" y="777786"/>
                  </a:lnTo>
                  <a:lnTo>
                    <a:pt x="403910" y="782650"/>
                  </a:lnTo>
                  <a:lnTo>
                    <a:pt x="398170" y="783882"/>
                  </a:lnTo>
                  <a:lnTo>
                    <a:pt x="362356" y="783882"/>
                  </a:lnTo>
                  <a:lnTo>
                    <a:pt x="362356" y="749896"/>
                  </a:lnTo>
                  <a:lnTo>
                    <a:pt x="394004" y="749896"/>
                  </a:lnTo>
                  <a:lnTo>
                    <a:pt x="414324" y="763397"/>
                  </a:lnTo>
                  <a:lnTo>
                    <a:pt x="414324" y="741387"/>
                  </a:lnTo>
                  <a:lnTo>
                    <a:pt x="412953" y="741045"/>
                  </a:lnTo>
                  <a:lnTo>
                    <a:pt x="417626" y="739216"/>
                  </a:lnTo>
                  <a:lnTo>
                    <a:pt x="421386" y="736257"/>
                  </a:lnTo>
                  <a:lnTo>
                    <a:pt x="427075" y="728027"/>
                  </a:lnTo>
                  <a:lnTo>
                    <a:pt x="428498" y="723379"/>
                  </a:lnTo>
                  <a:lnTo>
                    <a:pt x="428498" y="709866"/>
                  </a:lnTo>
                  <a:lnTo>
                    <a:pt x="426872" y="706310"/>
                  </a:lnTo>
                  <a:lnTo>
                    <a:pt x="425475" y="703237"/>
                  </a:lnTo>
                  <a:lnTo>
                    <a:pt x="419430" y="698309"/>
                  </a:lnTo>
                  <a:lnTo>
                    <a:pt x="414388" y="695071"/>
                  </a:lnTo>
                  <a:lnTo>
                    <a:pt x="409600" y="693242"/>
                  </a:lnTo>
                  <a:lnTo>
                    <a:pt x="409600" y="715149"/>
                  </a:lnTo>
                  <a:lnTo>
                    <a:pt x="409600" y="726630"/>
                  </a:lnTo>
                  <a:lnTo>
                    <a:pt x="407873" y="730453"/>
                  </a:lnTo>
                  <a:lnTo>
                    <a:pt x="400964" y="735025"/>
                  </a:lnTo>
                  <a:lnTo>
                    <a:pt x="395579" y="736180"/>
                  </a:lnTo>
                  <a:lnTo>
                    <a:pt x="362356" y="736180"/>
                  </a:lnTo>
                  <a:lnTo>
                    <a:pt x="362356" y="706310"/>
                  </a:lnTo>
                  <a:lnTo>
                    <a:pt x="395478" y="706310"/>
                  </a:lnTo>
                  <a:lnTo>
                    <a:pt x="400583" y="707275"/>
                  </a:lnTo>
                  <a:lnTo>
                    <a:pt x="407797" y="711136"/>
                  </a:lnTo>
                  <a:lnTo>
                    <a:pt x="409600" y="715149"/>
                  </a:lnTo>
                  <a:lnTo>
                    <a:pt x="409600" y="693242"/>
                  </a:lnTo>
                  <a:lnTo>
                    <a:pt x="408355" y="692759"/>
                  </a:lnTo>
                  <a:lnTo>
                    <a:pt x="401320" y="691375"/>
                  </a:lnTo>
                  <a:lnTo>
                    <a:pt x="393293" y="690918"/>
                  </a:lnTo>
                  <a:lnTo>
                    <a:pt x="343763" y="690918"/>
                  </a:lnTo>
                  <a:lnTo>
                    <a:pt x="343763" y="799426"/>
                  </a:lnTo>
                  <a:lnTo>
                    <a:pt x="399084" y="799426"/>
                  </a:lnTo>
                  <a:lnTo>
                    <a:pt x="430530" y="783882"/>
                  </a:lnTo>
                  <a:lnTo>
                    <a:pt x="433374" y="776973"/>
                  </a:lnTo>
                  <a:close/>
                </a:path>
                <a:path extrusionOk="0" h="829945" w="922655">
                  <a:moveTo>
                    <a:pt x="433527" y="597039"/>
                  </a:moveTo>
                  <a:lnTo>
                    <a:pt x="432104" y="597242"/>
                  </a:lnTo>
                  <a:lnTo>
                    <a:pt x="430784" y="597344"/>
                  </a:lnTo>
                  <a:lnTo>
                    <a:pt x="427939" y="597344"/>
                  </a:lnTo>
                  <a:lnTo>
                    <a:pt x="426847" y="596938"/>
                  </a:lnTo>
                  <a:lnTo>
                    <a:pt x="425729" y="595312"/>
                  </a:lnTo>
                  <a:lnTo>
                    <a:pt x="425450" y="593788"/>
                  </a:lnTo>
                  <a:lnTo>
                    <a:pt x="425450" y="569455"/>
                  </a:lnTo>
                  <a:lnTo>
                    <a:pt x="425450" y="543496"/>
                  </a:lnTo>
                  <a:lnTo>
                    <a:pt x="423989" y="540499"/>
                  </a:lnTo>
                  <a:lnTo>
                    <a:pt x="422529" y="537502"/>
                  </a:lnTo>
                  <a:lnTo>
                    <a:pt x="410845" y="529780"/>
                  </a:lnTo>
                  <a:lnTo>
                    <a:pt x="402996" y="527850"/>
                  </a:lnTo>
                  <a:lnTo>
                    <a:pt x="393141" y="527850"/>
                  </a:lnTo>
                  <a:lnTo>
                    <a:pt x="379095" y="529513"/>
                  </a:lnTo>
                  <a:lnTo>
                    <a:pt x="368681" y="534517"/>
                  </a:lnTo>
                  <a:lnTo>
                    <a:pt x="361873" y="542848"/>
                  </a:lnTo>
                  <a:lnTo>
                    <a:pt x="358698" y="554520"/>
                  </a:lnTo>
                  <a:lnTo>
                    <a:pt x="375158" y="554520"/>
                  </a:lnTo>
                  <a:lnTo>
                    <a:pt x="375869" y="549440"/>
                  </a:lnTo>
                  <a:lnTo>
                    <a:pt x="377545" y="545833"/>
                  </a:lnTo>
                  <a:lnTo>
                    <a:pt x="382828" y="541566"/>
                  </a:lnTo>
                  <a:lnTo>
                    <a:pt x="386994" y="540499"/>
                  </a:lnTo>
                  <a:lnTo>
                    <a:pt x="403453" y="540499"/>
                  </a:lnTo>
                  <a:lnTo>
                    <a:pt x="408838" y="544461"/>
                  </a:lnTo>
                  <a:lnTo>
                    <a:pt x="408838" y="555332"/>
                  </a:lnTo>
                  <a:lnTo>
                    <a:pt x="408686" y="556145"/>
                  </a:lnTo>
                  <a:lnTo>
                    <a:pt x="408686" y="569455"/>
                  </a:lnTo>
                  <a:lnTo>
                    <a:pt x="408686" y="585457"/>
                  </a:lnTo>
                  <a:lnTo>
                    <a:pt x="407517" y="589978"/>
                  </a:lnTo>
                  <a:lnTo>
                    <a:pt x="401015" y="596480"/>
                  </a:lnTo>
                  <a:lnTo>
                    <a:pt x="395071" y="598563"/>
                  </a:lnTo>
                  <a:lnTo>
                    <a:pt x="382879" y="598563"/>
                  </a:lnTo>
                  <a:lnTo>
                    <a:pt x="379399" y="597547"/>
                  </a:lnTo>
                  <a:lnTo>
                    <a:pt x="374421" y="593483"/>
                  </a:lnTo>
                  <a:lnTo>
                    <a:pt x="373176" y="590588"/>
                  </a:lnTo>
                  <a:lnTo>
                    <a:pt x="373176" y="584796"/>
                  </a:lnTo>
                  <a:lnTo>
                    <a:pt x="400989" y="572274"/>
                  </a:lnTo>
                  <a:lnTo>
                    <a:pt x="402386" y="571919"/>
                  </a:lnTo>
                  <a:lnTo>
                    <a:pt x="405841" y="570801"/>
                  </a:lnTo>
                  <a:lnTo>
                    <a:pt x="407365" y="570166"/>
                  </a:lnTo>
                  <a:lnTo>
                    <a:pt x="408686" y="569455"/>
                  </a:lnTo>
                  <a:lnTo>
                    <a:pt x="408686" y="556145"/>
                  </a:lnTo>
                  <a:lnTo>
                    <a:pt x="408482" y="557212"/>
                  </a:lnTo>
                  <a:lnTo>
                    <a:pt x="407771" y="558025"/>
                  </a:lnTo>
                  <a:lnTo>
                    <a:pt x="387807" y="562902"/>
                  </a:lnTo>
                  <a:lnTo>
                    <a:pt x="386003" y="563130"/>
                  </a:lnTo>
                  <a:lnTo>
                    <a:pt x="384276" y="563435"/>
                  </a:lnTo>
                  <a:lnTo>
                    <a:pt x="377240" y="564527"/>
                  </a:lnTo>
                  <a:lnTo>
                    <a:pt x="375386" y="564908"/>
                  </a:lnTo>
                  <a:lnTo>
                    <a:pt x="355346" y="594652"/>
                  </a:lnTo>
                  <a:lnTo>
                    <a:pt x="357733" y="600367"/>
                  </a:lnTo>
                  <a:lnTo>
                    <a:pt x="367284" y="608799"/>
                  </a:lnTo>
                  <a:lnTo>
                    <a:pt x="373735" y="610908"/>
                  </a:lnTo>
                  <a:lnTo>
                    <a:pt x="381863" y="610908"/>
                  </a:lnTo>
                  <a:lnTo>
                    <a:pt x="390207" y="610311"/>
                  </a:lnTo>
                  <a:lnTo>
                    <a:pt x="397598" y="608545"/>
                  </a:lnTo>
                  <a:lnTo>
                    <a:pt x="403999" y="605586"/>
                  </a:lnTo>
                  <a:lnTo>
                    <a:pt x="409448" y="601459"/>
                  </a:lnTo>
                  <a:lnTo>
                    <a:pt x="410565" y="607758"/>
                  </a:lnTo>
                  <a:lnTo>
                    <a:pt x="414832" y="610908"/>
                  </a:lnTo>
                  <a:lnTo>
                    <a:pt x="425297" y="610908"/>
                  </a:lnTo>
                  <a:lnTo>
                    <a:pt x="429056" y="610349"/>
                  </a:lnTo>
                  <a:lnTo>
                    <a:pt x="433527" y="609231"/>
                  </a:lnTo>
                  <a:lnTo>
                    <a:pt x="433527" y="601459"/>
                  </a:lnTo>
                  <a:lnTo>
                    <a:pt x="433527" y="598563"/>
                  </a:lnTo>
                  <a:lnTo>
                    <a:pt x="433527" y="597344"/>
                  </a:lnTo>
                  <a:lnTo>
                    <a:pt x="433527" y="597039"/>
                  </a:lnTo>
                  <a:close/>
                </a:path>
                <a:path extrusionOk="0" h="829945" w="922655">
                  <a:moveTo>
                    <a:pt x="490982" y="30314"/>
                  </a:moveTo>
                  <a:lnTo>
                    <a:pt x="421792" y="30314"/>
                  </a:lnTo>
                  <a:lnTo>
                    <a:pt x="421792" y="108953"/>
                  </a:lnTo>
                  <a:lnTo>
                    <a:pt x="439166" y="108953"/>
                  </a:lnTo>
                  <a:lnTo>
                    <a:pt x="439166" y="44030"/>
                  </a:lnTo>
                  <a:lnTo>
                    <a:pt x="473608" y="44030"/>
                  </a:lnTo>
                  <a:lnTo>
                    <a:pt x="473608" y="108953"/>
                  </a:lnTo>
                  <a:lnTo>
                    <a:pt x="490982" y="108953"/>
                  </a:lnTo>
                  <a:lnTo>
                    <a:pt x="490982" y="44030"/>
                  </a:lnTo>
                  <a:lnTo>
                    <a:pt x="490982" y="30314"/>
                  </a:lnTo>
                  <a:close/>
                </a:path>
                <a:path extrusionOk="0" h="829945" w="922655">
                  <a:moveTo>
                    <a:pt x="510641" y="530288"/>
                  </a:moveTo>
                  <a:lnTo>
                    <a:pt x="452577" y="530288"/>
                  </a:lnTo>
                  <a:lnTo>
                    <a:pt x="451205" y="576770"/>
                  </a:lnTo>
                  <a:lnTo>
                    <a:pt x="450799" y="589775"/>
                  </a:lnTo>
                  <a:lnTo>
                    <a:pt x="447141" y="596277"/>
                  </a:lnTo>
                  <a:lnTo>
                    <a:pt x="437083" y="596277"/>
                  </a:lnTo>
                  <a:lnTo>
                    <a:pt x="435000" y="596023"/>
                  </a:lnTo>
                  <a:lnTo>
                    <a:pt x="433971" y="595515"/>
                  </a:lnTo>
                  <a:lnTo>
                    <a:pt x="433971" y="609079"/>
                  </a:lnTo>
                  <a:lnTo>
                    <a:pt x="436714" y="610196"/>
                  </a:lnTo>
                  <a:lnTo>
                    <a:pt x="440283" y="610755"/>
                  </a:lnTo>
                  <a:lnTo>
                    <a:pt x="451751" y="610755"/>
                  </a:lnTo>
                  <a:lnTo>
                    <a:pt x="469176" y="544004"/>
                  </a:lnTo>
                  <a:lnTo>
                    <a:pt x="493268" y="544004"/>
                  </a:lnTo>
                  <a:lnTo>
                    <a:pt x="493268" y="608926"/>
                  </a:lnTo>
                  <a:lnTo>
                    <a:pt x="510641" y="608926"/>
                  </a:lnTo>
                  <a:lnTo>
                    <a:pt x="510641" y="544004"/>
                  </a:lnTo>
                  <a:lnTo>
                    <a:pt x="510641" y="530288"/>
                  </a:lnTo>
                  <a:close/>
                </a:path>
                <a:path extrusionOk="0" h="829945" w="922655">
                  <a:moveTo>
                    <a:pt x="538670" y="799426"/>
                  </a:moveTo>
                  <a:lnTo>
                    <a:pt x="510247" y="757961"/>
                  </a:lnTo>
                  <a:lnTo>
                    <a:pt x="500126" y="743191"/>
                  </a:lnTo>
                  <a:lnTo>
                    <a:pt x="509663" y="729322"/>
                  </a:lnTo>
                  <a:lnTo>
                    <a:pt x="536079" y="690918"/>
                  </a:lnTo>
                  <a:lnTo>
                    <a:pt x="514756" y="690918"/>
                  </a:lnTo>
                  <a:lnTo>
                    <a:pt x="489000" y="729322"/>
                  </a:lnTo>
                  <a:lnTo>
                    <a:pt x="464312" y="690918"/>
                  </a:lnTo>
                  <a:lnTo>
                    <a:pt x="441604" y="690918"/>
                  </a:lnTo>
                  <a:lnTo>
                    <a:pt x="477570" y="743191"/>
                  </a:lnTo>
                  <a:lnTo>
                    <a:pt x="438861" y="799426"/>
                  </a:lnTo>
                  <a:lnTo>
                    <a:pt x="460806" y="799426"/>
                  </a:lnTo>
                  <a:lnTo>
                    <a:pt x="488378" y="757961"/>
                  </a:lnTo>
                  <a:lnTo>
                    <a:pt x="515518" y="799426"/>
                  </a:lnTo>
                  <a:lnTo>
                    <a:pt x="538670" y="799426"/>
                  </a:lnTo>
                  <a:close/>
                </a:path>
                <a:path extrusionOk="0" h="829945" w="922655">
                  <a:moveTo>
                    <a:pt x="546442" y="530288"/>
                  </a:moveTo>
                  <a:lnTo>
                    <a:pt x="529069" y="530288"/>
                  </a:lnTo>
                  <a:lnTo>
                    <a:pt x="529069" y="608926"/>
                  </a:lnTo>
                  <a:lnTo>
                    <a:pt x="546442" y="608926"/>
                  </a:lnTo>
                  <a:lnTo>
                    <a:pt x="546442" y="530288"/>
                  </a:lnTo>
                  <a:close/>
                </a:path>
                <a:path extrusionOk="0" h="829945" w="922655">
                  <a:moveTo>
                    <a:pt x="546442" y="499960"/>
                  </a:moveTo>
                  <a:lnTo>
                    <a:pt x="529069" y="499960"/>
                  </a:lnTo>
                  <a:lnTo>
                    <a:pt x="529069" y="517029"/>
                  </a:lnTo>
                  <a:lnTo>
                    <a:pt x="546442" y="517029"/>
                  </a:lnTo>
                  <a:lnTo>
                    <a:pt x="546442" y="499960"/>
                  </a:lnTo>
                  <a:close/>
                </a:path>
                <a:path extrusionOk="0" h="829945" w="922655">
                  <a:moveTo>
                    <a:pt x="587286" y="69951"/>
                  </a:moveTo>
                  <a:lnTo>
                    <a:pt x="586676" y="60896"/>
                  </a:lnTo>
                  <a:lnTo>
                    <a:pt x="584847" y="52806"/>
                  </a:lnTo>
                  <a:lnTo>
                    <a:pt x="581799" y="45656"/>
                  </a:lnTo>
                  <a:lnTo>
                    <a:pt x="579323" y="42062"/>
                  </a:lnTo>
                  <a:lnTo>
                    <a:pt x="578485" y="40830"/>
                  </a:lnTo>
                  <a:lnTo>
                    <a:pt x="577532" y="39458"/>
                  </a:lnTo>
                  <a:lnTo>
                    <a:pt x="572249" y="34467"/>
                  </a:lnTo>
                  <a:lnTo>
                    <a:pt x="569760" y="33020"/>
                  </a:lnTo>
                  <a:lnTo>
                    <a:pt x="569760" y="78270"/>
                  </a:lnTo>
                  <a:lnTo>
                    <a:pt x="567842" y="84874"/>
                  </a:lnTo>
                  <a:lnTo>
                    <a:pt x="560108" y="94640"/>
                  </a:lnTo>
                  <a:lnTo>
                    <a:pt x="554888" y="97066"/>
                  </a:lnTo>
                  <a:lnTo>
                    <a:pt x="541362" y="97066"/>
                  </a:lnTo>
                  <a:lnTo>
                    <a:pt x="535952" y="94640"/>
                  </a:lnTo>
                  <a:lnTo>
                    <a:pt x="528129" y="84874"/>
                  </a:lnTo>
                  <a:lnTo>
                    <a:pt x="526211" y="78270"/>
                  </a:lnTo>
                  <a:lnTo>
                    <a:pt x="526211" y="60896"/>
                  </a:lnTo>
                  <a:lnTo>
                    <a:pt x="528104" y="54241"/>
                  </a:lnTo>
                  <a:lnTo>
                    <a:pt x="535838" y="44488"/>
                  </a:lnTo>
                  <a:lnTo>
                    <a:pt x="541172" y="42062"/>
                  </a:lnTo>
                  <a:lnTo>
                    <a:pt x="554672" y="42062"/>
                  </a:lnTo>
                  <a:lnTo>
                    <a:pt x="559993" y="44564"/>
                  </a:lnTo>
                  <a:lnTo>
                    <a:pt x="567817" y="54622"/>
                  </a:lnTo>
                  <a:lnTo>
                    <a:pt x="569645" y="60998"/>
                  </a:lnTo>
                  <a:lnTo>
                    <a:pt x="569760" y="78270"/>
                  </a:lnTo>
                  <a:lnTo>
                    <a:pt x="569760" y="33020"/>
                  </a:lnTo>
                  <a:lnTo>
                    <a:pt x="566140" y="30899"/>
                  </a:lnTo>
                  <a:lnTo>
                    <a:pt x="559219" y="28752"/>
                  </a:lnTo>
                  <a:lnTo>
                    <a:pt x="551472" y="28028"/>
                  </a:lnTo>
                  <a:lnTo>
                    <a:pt x="543242" y="28841"/>
                  </a:lnTo>
                  <a:lnTo>
                    <a:pt x="536232" y="31242"/>
                  </a:lnTo>
                  <a:lnTo>
                    <a:pt x="530440" y="35242"/>
                  </a:lnTo>
                  <a:lnTo>
                    <a:pt x="525868" y="40830"/>
                  </a:lnTo>
                  <a:lnTo>
                    <a:pt x="525868" y="30314"/>
                  </a:lnTo>
                  <a:lnTo>
                    <a:pt x="509574" y="30314"/>
                  </a:lnTo>
                  <a:lnTo>
                    <a:pt x="509574" y="138074"/>
                  </a:lnTo>
                  <a:lnTo>
                    <a:pt x="526783" y="138074"/>
                  </a:lnTo>
                  <a:lnTo>
                    <a:pt x="526783" y="98590"/>
                  </a:lnTo>
                  <a:lnTo>
                    <a:pt x="531698" y="104000"/>
                  </a:lnTo>
                  <a:lnTo>
                    <a:pt x="537603" y="107848"/>
                  </a:lnTo>
                  <a:lnTo>
                    <a:pt x="544499" y="110172"/>
                  </a:lnTo>
                  <a:lnTo>
                    <a:pt x="552386" y="110934"/>
                  </a:lnTo>
                  <a:lnTo>
                    <a:pt x="559917" y="110236"/>
                  </a:lnTo>
                  <a:lnTo>
                    <a:pt x="566661" y="108140"/>
                  </a:lnTo>
                  <a:lnTo>
                    <a:pt x="572604" y="104635"/>
                  </a:lnTo>
                  <a:lnTo>
                    <a:pt x="577773" y="99745"/>
                  </a:lnTo>
                  <a:lnTo>
                    <a:pt x="578561" y="98590"/>
                  </a:lnTo>
                  <a:lnTo>
                    <a:pt x="579602" y="97066"/>
                  </a:lnTo>
                  <a:lnTo>
                    <a:pt x="581939" y="93675"/>
                  </a:lnTo>
                  <a:lnTo>
                    <a:pt x="584911" y="86690"/>
                  </a:lnTo>
                  <a:lnTo>
                    <a:pt x="586689" y="78778"/>
                  </a:lnTo>
                  <a:lnTo>
                    <a:pt x="587286" y="69951"/>
                  </a:lnTo>
                  <a:close/>
                </a:path>
                <a:path extrusionOk="0" h="829945" w="922655">
                  <a:moveTo>
                    <a:pt x="590499" y="749439"/>
                  </a:moveTo>
                  <a:lnTo>
                    <a:pt x="545846" y="749439"/>
                  </a:lnTo>
                  <a:lnTo>
                    <a:pt x="545846" y="765594"/>
                  </a:lnTo>
                  <a:lnTo>
                    <a:pt x="590499" y="765594"/>
                  </a:lnTo>
                  <a:lnTo>
                    <a:pt x="590499" y="749439"/>
                  </a:lnTo>
                  <a:close/>
                </a:path>
                <a:path extrusionOk="0" h="829945" w="922655">
                  <a:moveTo>
                    <a:pt x="629653" y="580021"/>
                  </a:moveTo>
                  <a:lnTo>
                    <a:pt x="628154" y="575576"/>
                  </a:lnTo>
                  <a:lnTo>
                    <a:pt x="622160" y="568972"/>
                  </a:lnTo>
                  <a:lnTo>
                    <a:pt x="618578" y="566915"/>
                  </a:lnTo>
                  <a:lnTo>
                    <a:pt x="614413" y="566102"/>
                  </a:lnTo>
                  <a:lnTo>
                    <a:pt x="614413" y="565797"/>
                  </a:lnTo>
                  <a:lnTo>
                    <a:pt x="617867" y="565086"/>
                  </a:lnTo>
                  <a:lnTo>
                    <a:pt x="620839" y="563206"/>
                  </a:lnTo>
                  <a:lnTo>
                    <a:pt x="625817" y="557110"/>
                  </a:lnTo>
                  <a:lnTo>
                    <a:pt x="627062" y="553453"/>
                  </a:lnTo>
                  <a:lnTo>
                    <a:pt x="627062" y="541972"/>
                  </a:lnTo>
                  <a:lnTo>
                    <a:pt x="626694" y="541261"/>
                  </a:lnTo>
                  <a:lnTo>
                    <a:pt x="624293" y="536638"/>
                  </a:lnTo>
                  <a:lnTo>
                    <a:pt x="613219" y="529729"/>
                  </a:lnTo>
                  <a:lnTo>
                    <a:pt x="606031" y="528002"/>
                  </a:lnTo>
                  <a:lnTo>
                    <a:pt x="597192" y="528002"/>
                  </a:lnTo>
                  <a:lnTo>
                    <a:pt x="583057" y="529564"/>
                  </a:lnTo>
                  <a:lnTo>
                    <a:pt x="572617" y="534250"/>
                  </a:lnTo>
                  <a:lnTo>
                    <a:pt x="565912" y="542061"/>
                  </a:lnTo>
                  <a:lnTo>
                    <a:pt x="562902" y="552996"/>
                  </a:lnTo>
                  <a:lnTo>
                    <a:pt x="580428" y="552996"/>
                  </a:lnTo>
                  <a:lnTo>
                    <a:pt x="582155" y="545172"/>
                  </a:lnTo>
                  <a:lnTo>
                    <a:pt x="587184" y="541261"/>
                  </a:lnTo>
                  <a:lnTo>
                    <a:pt x="605066" y="541261"/>
                  </a:lnTo>
                  <a:lnTo>
                    <a:pt x="609841" y="544563"/>
                  </a:lnTo>
                  <a:lnTo>
                    <a:pt x="609841" y="558076"/>
                  </a:lnTo>
                  <a:lnTo>
                    <a:pt x="604608" y="561530"/>
                  </a:lnTo>
                  <a:lnTo>
                    <a:pt x="587133" y="561530"/>
                  </a:lnTo>
                  <a:lnTo>
                    <a:pt x="587133" y="574332"/>
                  </a:lnTo>
                  <a:lnTo>
                    <a:pt x="607148" y="574332"/>
                  </a:lnTo>
                  <a:lnTo>
                    <a:pt x="612279" y="578192"/>
                  </a:lnTo>
                  <a:lnTo>
                    <a:pt x="612279" y="589572"/>
                  </a:lnTo>
                  <a:lnTo>
                    <a:pt x="610806" y="592442"/>
                  </a:lnTo>
                  <a:lnTo>
                    <a:pt x="604913" y="596607"/>
                  </a:lnTo>
                  <a:lnTo>
                    <a:pt x="600951" y="597649"/>
                  </a:lnTo>
                  <a:lnTo>
                    <a:pt x="585304" y="597649"/>
                  </a:lnTo>
                  <a:lnTo>
                    <a:pt x="579361" y="593229"/>
                  </a:lnTo>
                  <a:lnTo>
                    <a:pt x="578142" y="584390"/>
                  </a:lnTo>
                  <a:lnTo>
                    <a:pt x="560616" y="584390"/>
                  </a:lnTo>
                  <a:lnTo>
                    <a:pt x="596125" y="611060"/>
                  </a:lnTo>
                  <a:lnTo>
                    <a:pt x="605167" y="611060"/>
                  </a:lnTo>
                  <a:lnTo>
                    <a:pt x="613016" y="608825"/>
                  </a:lnTo>
                  <a:lnTo>
                    <a:pt x="626325" y="599884"/>
                  </a:lnTo>
                  <a:lnTo>
                    <a:pt x="627519" y="597649"/>
                  </a:lnTo>
                  <a:lnTo>
                    <a:pt x="629653" y="593636"/>
                  </a:lnTo>
                  <a:lnTo>
                    <a:pt x="629653" y="580021"/>
                  </a:lnTo>
                  <a:close/>
                </a:path>
                <a:path extrusionOk="0" h="829945" w="922655">
                  <a:moveTo>
                    <a:pt x="659231" y="720788"/>
                  </a:moveTo>
                  <a:lnTo>
                    <a:pt x="590042" y="720788"/>
                  </a:lnTo>
                  <a:lnTo>
                    <a:pt x="590042" y="734504"/>
                  </a:lnTo>
                  <a:lnTo>
                    <a:pt x="615937" y="734504"/>
                  </a:lnTo>
                  <a:lnTo>
                    <a:pt x="615937" y="799426"/>
                  </a:lnTo>
                  <a:lnTo>
                    <a:pt x="633310" y="799426"/>
                  </a:lnTo>
                  <a:lnTo>
                    <a:pt x="633310" y="734504"/>
                  </a:lnTo>
                  <a:lnTo>
                    <a:pt x="659231" y="734504"/>
                  </a:lnTo>
                  <a:lnTo>
                    <a:pt x="659231" y="720788"/>
                  </a:lnTo>
                  <a:close/>
                </a:path>
                <a:path extrusionOk="0" h="829945" w="922655">
                  <a:moveTo>
                    <a:pt x="678116" y="69634"/>
                  </a:moveTo>
                  <a:lnTo>
                    <a:pt x="661657" y="34378"/>
                  </a:lnTo>
                  <a:lnTo>
                    <a:pt x="660514" y="33782"/>
                  </a:lnTo>
                  <a:lnTo>
                    <a:pt x="660514" y="60604"/>
                  </a:lnTo>
                  <a:lnTo>
                    <a:pt x="660476" y="78740"/>
                  </a:lnTo>
                  <a:lnTo>
                    <a:pt x="658634" y="85255"/>
                  </a:lnTo>
                  <a:lnTo>
                    <a:pt x="650811" y="95313"/>
                  </a:lnTo>
                  <a:lnTo>
                    <a:pt x="645452" y="97840"/>
                  </a:lnTo>
                  <a:lnTo>
                    <a:pt x="631634" y="97840"/>
                  </a:lnTo>
                  <a:lnTo>
                    <a:pt x="626148" y="95338"/>
                  </a:lnTo>
                  <a:lnTo>
                    <a:pt x="618223" y="85382"/>
                  </a:lnTo>
                  <a:lnTo>
                    <a:pt x="616318" y="78740"/>
                  </a:lnTo>
                  <a:lnTo>
                    <a:pt x="616356" y="60604"/>
                  </a:lnTo>
                  <a:lnTo>
                    <a:pt x="618223" y="54190"/>
                  </a:lnTo>
                  <a:lnTo>
                    <a:pt x="626148" y="44246"/>
                  </a:lnTo>
                  <a:lnTo>
                    <a:pt x="631583" y="41744"/>
                  </a:lnTo>
                  <a:lnTo>
                    <a:pt x="645401" y="41744"/>
                  </a:lnTo>
                  <a:lnTo>
                    <a:pt x="650811" y="44221"/>
                  </a:lnTo>
                  <a:lnTo>
                    <a:pt x="658634" y="54063"/>
                  </a:lnTo>
                  <a:lnTo>
                    <a:pt x="660514" y="60604"/>
                  </a:lnTo>
                  <a:lnTo>
                    <a:pt x="660514" y="33782"/>
                  </a:lnTo>
                  <a:lnTo>
                    <a:pt x="654951" y="30848"/>
                  </a:lnTo>
                  <a:lnTo>
                    <a:pt x="647331" y="28740"/>
                  </a:lnTo>
                  <a:lnTo>
                    <a:pt x="638797" y="28028"/>
                  </a:lnTo>
                  <a:lnTo>
                    <a:pt x="630123" y="28740"/>
                  </a:lnTo>
                  <a:lnTo>
                    <a:pt x="599401" y="60604"/>
                  </a:lnTo>
                  <a:lnTo>
                    <a:pt x="598716" y="69634"/>
                  </a:lnTo>
                  <a:lnTo>
                    <a:pt x="599401" y="78740"/>
                  </a:lnTo>
                  <a:lnTo>
                    <a:pt x="630059" y="110693"/>
                  </a:lnTo>
                  <a:lnTo>
                    <a:pt x="638797" y="111391"/>
                  </a:lnTo>
                  <a:lnTo>
                    <a:pt x="647395" y="110693"/>
                  </a:lnTo>
                  <a:lnTo>
                    <a:pt x="677456" y="78740"/>
                  </a:lnTo>
                  <a:lnTo>
                    <a:pt x="678116" y="69634"/>
                  </a:lnTo>
                  <a:close/>
                </a:path>
                <a:path extrusionOk="0" h="829945" w="922655">
                  <a:moveTo>
                    <a:pt x="718502" y="597039"/>
                  </a:moveTo>
                  <a:lnTo>
                    <a:pt x="717080" y="597242"/>
                  </a:lnTo>
                  <a:lnTo>
                    <a:pt x="715759" y="597344"/>
                  </a:lnTo>
                  <a:lnTo>
                    <a:pt x="712914" y="597344"/>
                  </a:lnTo>
                  <a:lnTo>
                    <a:pt x="711822" y="596938"/>
                  </a:lnTo>
                  <a:lnTo>
                    <a:pt x="710704" y="595312"/>
                  </a:lnTo>
                  <a:lnTo>
                    <a:pt x="710425" y="593788"/>
                  </a:lnTo>
                  <a:lnTo>
                    <a:pt x="710425" y="569455"/>
                  </a:lnTo>
                  <a:lnTo>
                    <a:pt x="710425" y="543496"/>
                  </a:lnTo>
                  <a:lnTo>
                    <a:pt x="708964" y="540499"/>
                  </a:lnTo>
                  <a:lnTo>
                    <a:pt x="707504" y="537502"/>
                  </a:lnTo>
                  <a:lnTo>
                    <a:pt x="695820" y="529780"/>
                  </a:lnTo>
                  <a:lnTo>
                    <a:pt x="687971" y="527850"/>
                  </a:lnTo>
                  <a:lnTo>
                    <a:pt x="678116" y="527850"/>
                  </a:lnTo>
                  <a:lnTo>
                    <a:pt x="664083" y="529513"/>
                  </a:lnTo>
                  <a:lnTo>
                    <a:pt x="653656" y="534517"/>
                  </a:lnTo>
                  <a:lnTo>
                    <a:pt x="646861" y="542848"/>
                  </a:lnTo>
                  <a:lnTo>
                    <a:pt x="643674" y="554520"/>
                  </a:lnTo>
                  <a:lnTo>
                    <a:pt x="660133" y="554520"/>
                  </a:lnTo>
                  <a:lnTo>
                    <a:pt x="660844" y="549440"/>
                  </a:lnTo>
                  <a:lnTo>
                    <a:pt x="662520" y="545833"/>
                  </a:lnTo>
                  <a:lnTo>
                    <a:pt x="667804" y="541566"/>
                  </a:lnTo>
                  <a:lnTo>
                    <a:pt x="671969" y="540499"/>
                  </a:lnTo>
                  <a:lnTo>
                    <a:pt x="688428" y="540499"/>
                  </a:lnTo>
                  <a:lnTo>
                    <a:pt x="693813" y="544461"/>
                  </a:lnTo>
                  <a:lnTo>
                    <a:pt x="693813" y="555332"/>
                  </a:lnTo>
                  <a:lnTo>
                    <a:pt x="693661" y="556145"/>
                  </a:lnTo>
                  <a:lnTo>
                    <a:pt x="693661" y="569455"/>
                  </a:lnTo>
                  <a:lnTo>
                    <a:pt x="693661" y="585457"/>
                  </a:lnTo>
                  <a:lnTo>
                    <a:pt x="692492" y="589978"/>
                  </a:lnTo>
                  <a:lnTo>
                    <a:pt x="685990" y="596480"/>
                  </a:lnTo>
                  <a:lnTo>
                    <a:pt x="680046" y="598563"/>
                  </a:lnTo>
                  <a:lnTo>
                    <a:pt x="667854" y="598563"/>
                  </a:lnTo>
                  <a:lnTo>
                    <a:pt x="664375" y="597547"/>
                  </a:lnTo>
                  <a:lnTo>
                    <a:pt x="659396" y="593483"/>
                  </a:lnTo>
                  <a:lnTo>
                    <a:pt x="658152" y="590588"/>
                  </a:lnTo>
                  <a:lnTo>
                    <a:pt x="658152" y="584796"/>
                  </a:lnTo>
                  <a:lnTo>
                    <a:pt x="685965" y="572274"/>
                  </a:lnTo>
                  <a:lnTo>
                    <a:pt x="687362" y="571919"/>
                  </a:lnTo>
                  <a:lnTo>
                    <a:pt x="690816" y="570801"/>
                  </a:lnTo>
                  <a:lnTo>
                    <a:pt x="692340" y="570166"/>
                  </a:lnTo>
                  <a:lnTo>
                    <a:pt x="693661" y="569455"/>
                  </a:lnTo>
                  <a:lnTo>
                    <a:pt x="693661" y="556145"/>
                  </a:lnTo>
                  <a:lnTo>
                    <a:pt x="693458" y="557212"/>
                  </a:lnTo>
                  <a:lnTo>
                    <a:pt x="692746" y="558025"/>
                  </a:lnTo>
                  <a:lnTo>
                    <a:pt x="672782" y="562902"/>
                  </a:lnTo>
                  <a:lnTo>
                    <a:pt x="670979" y="563130"/>
                  </a:lnTo>
                  <a:lnTo>
                    <a:pt x="669251" y="563435"/>
                  </a:lnTo>
                  <a:lnTo>
                    <a:pt x="662216" y="564527"/>
                  </a:lnTo>
                  <a:lnTo>
                    <a:pt x="660361" y="564908"/>
                  </a:lnTo>
                  <a:lnTo>
                    <a:pt x="640321" y="594652"/>
                  </a:lnTo>
                  <a:lnTo>
                    <a:pt x="642708" y="600367"/>
                  </a:lnTo>
                  <a:lnTo>
                    <a:pt x="652259" y="608799"/>
                  </a:lnTo>
                  <a:lnTo>
                    <a:pt x="658710" y="610908"/>
                  </a:lnTo>
                  <a:lnTo>
                    <a:pt x="666838" y="610908"/>
                  </a:lnTo>
                  <a:lnTo>
                    <a:pt x="675195" y="610311"/>
                  </a:lnTo>
                  <a:lnTo>
                    <a:pt x="682574" y="608545"/>
                  </a:lnTo>
                  <a:lnTo>
                    <a:pt x="688987" y="605586"/>
                  </a:lnTo>
                  <a:lnTo>
                    <a:pt x="694423" y="601459"/>
                  </a:lnTo>
                  <a:lnTo>
                    <a:pt x="695540" y="607758"/>
                  </a:lnTo>
                  <a:lnTo>
                    <a:pt x="699808" y="610908"/>
                  </a:lnTo>
                  <a:lnTo>
                    <a:pt x="710272" y="610908"/>
                  </a:lnTo>
                  <a:lnTo>
                    <a:pt x="714032" y="610349"/>
                  </a:lnTo>
                  <a:lnTo>
                    <a:pt x="718502" y="609231"/>
                  </a:lnTo>
                  <a:lnTo>
                    <a:pt x="718502" y="601459"/>
                  </a:lnTo>
                  <a:lnTo>
                    <a:pt x="718502" y="598563"/>
                  </a:lnTo>
                  <a:lnTo>
                    <a:pt x="718502" y="597344"/>
                  </a:lnTo>
                  <a:lnTo>
                    <a:pt x="718502" y="597039"/>
                  </a:lnTo>
                  <a:close/>
                </a:path>
                <a:path extrusionOk="0" h="829945" w="922655">
                  <a:moveTo>
                    <a:pt x="747153" y="760412"/>
                  </a:moveTo>
                  <a:lnTo>
                    <a:pt x="746544" y="751357"/>
                  </a:lnTo>
                  <a:lnTo>
                    <a:pt x="744715" y="743267"/>
                  </a:lnTo>
                  <a:lnTo>
                    <a:pt x="741667" y="736117"/>
                  </a:lnTo>
                  <a:lnTo>
                    <a:pt x="739190" y="732523"/>
                  </a:lnTo>
                  <a:lnTo>
                    <a:pt x="738352" y="731304"/>
                  </a:lnTo>
                  <a:lnTo>
                    <a:pt x="737412" y="729932"/>
                  </a:lnTo>
                  <a:lnTo>
                    <a:pt x="732116" y="724928"/>
                  </a:lnTo>
                  <a:lnTo>
                    <a:pt x="729640" y="723480"/>
                  </a:lnTo>
                  <a:lnTo>
                    <a:pt x="729640" y="768743"/>
                  </a:lnTo>
                  <a:lnTo>
                    <a:pt x="727710" y="775335"/>
                  </a:lnTo>
                  <a:lnTo>
                    <a:pt x="719988" y="785101"/>
                  </a:lnTo>
                  <a:lnTo>
                    <a:pt x="714756" y="787539"/>
                  </a:lnTo>
                  <a:lnTo>
                    <a:pt x="701243" y="787539"/>
                  </a:lnTo>
                  <a:lnTo>
                    <a:pt x="695833" y="785101"/>
                  </a:lnTo>
                  <a:lnTo>
                    <a:pt x="688009" y="775335"/>
                  </a:lnTo>
                  <a:lnTo>
                    <a:pt x="686079" y="768743"/>
                  </a:lnTo>
                  <a:lnTo>
                    <a:pt x="686079" y="751357"/>
                  </a:lnTo>
                  <a:lnTo>
                    <a:pt x="687984" y="744702"/>
                  </a:lnTo>
                  <a:lnTo>
                    <a:pt x="695706" y="734961"/>
                  </a:lnTo>
                  <a:lnTo>
                    <a:pt x="701040" y="732523"/>
                  </a:lnTo>
                  <a:lnTo>
                    <a:pt x="714552" y="732523"/>
                  </a:lnTo>
                  <a:lnTo>
                    <a:pt x="719861" y="735025"/>
                  </a:lnTo>
                  <a:lnTo>
                    <a:pt x="727684" y="745083"/>
                  </a:lnTo>
                  <a:lnTo>
                    <a:pt x="729513" y="751471"/>
                  </a:lnTo>
                  <a:lnTo>
                    <a:pt x="729640" y="768743"/>
                  </a:lnTo>
                  <a:lnTo>
                    <a:pt x="729640" y="723480"/>
                  </a:lnTo>
                  <a:lnTo>
                    <a:pt x="726020" y="721360"/>
                  </a:lnTo>
                  <a:lnTo>
                    <a:pt x="719086" y="719213"/>
                  </a:lnTo>
                  <a:lnTo>
                    <a:pt x="711352" y="718502"/>
                  </a:lnTo>
                  <a:lnTo>
                    <a:pt x="703110" y="719302"/>
                  </a:lnTo>
                  <a:lnTo>
                    <a:pt x="696112" y="721702"/>
                  </a:lnTo>
                  <a:lnTo>
                    <a:pt x="690321" y="725703"/>
                  </a:lnTo>
                  <a:lnTo>
                    <a:pt x="685749" y="731304"/>
                  </a:lnTo>
                  <a:lnTo>
                    <a:pt x="685749" y="720788"/>
                  </a:lnTo>
                  <a:lnTo>
                    <a:pt x="669442" y="720788"/>
                  </a:lnTo>
                  <a:lnTo>
                    <a:pt x="669442" y="828535"/>
                  </a:lnTo>
                  <a:lnTo>
                    <a:pt x="686663" y="828535"/>
                  </a:lnTo>
                  <a:lnTo>
                    <a:pt x="686663" y="789051"/>
                  </a:lnTo>
                  <a:lnTo>
                    <a:pt x="691578" y="794461"/>
                  </a:lnTo>
                  <a:lnTo>
                    <a:pt x="697484" y="798309"/>
                  </a:lnTo>
                  <a:lnTo>
                    <a:pt x="704380" y="800633"/>
                  </a:lnTo>
                  <a:lnTo>
                    <a:pt x="712266" y="801395"/>
                  </a:lnTo>
                  <a:lnTo>
                    <a:pt x="719785" y="800696"/>
                  </a:lnTo>
                  <a:lnTo>
                    <a:pt x="726528" y="798601"/>
                  </a:lnTo>
                  <a:lnTo>
                    <a:pt x="732472" y="795096"/>
                  </a:lnTo>
                  <a:lnTo>
                    <a:pt x="737641" y="790206"/>
                  </a:lnTo>
                  <a:lnTo>
                    <a:pt x="738428" y="789051"/>
                  </a:lnTo>
                  <a:lnTo>
                    <a:pt x="739470" y="787539"/>
                  </a:lnTo>
                  <a:lnTo>
                    <a:pt x="741807" y="784136"/>
                  </a:lnTo>
                  <a:lnTo>
                    <a:pt x="744778" y="777151"/>
                  </a:lnTo>
                  <a:lnTo>
                    <a:pt x="746569" y="769239"/>
                  </a:lnTo>
                  <a:lnTo>
                    <a:pt x="747153" y="760412"/>
                  </a:lnTo>
                  <a:close/>
                </a:path>
                <a:path extrusionOk="0" h="829945" w="922655">
                  <a:moveTo>
                    <a:pt x="763003" y="75730"/>
                  </a:moveTo>
                  <a:lnTo>
                    <a:pt x="761885" y="74206"/>
                  </a:lnTo>
                  <a:lnTo>
                    <a:pt x="758075" y="68986"/>
                  </a:lnTo>
                  <a:lnTo>
                    <a:pt x="748220" y="66433"/>
                  </a:lnTo>
                  <a:lnTo>
                    <a:pt x="748220" y="66128"/>
                  </a:lnTo>
                  <a:lnTo>
                    <a:pt x="752081" y="64300"/>
                  </a:lnTo>
                  <a:lnTo>
                    <a:pt x="754926" y="62128"/>
                  </a:lnTo>
                  <a:lnTo>
                    <a:pt x="755332" y="61556"/>
                  </a:lnTo>
                  <a:lnTo>
                    <a:pt x="758583" y="57048"/>
                  </a:lnTo>
                  <a:lnTo>
                    <a:pt x="759498" y="53682"/>
                  </a:lnTo>
                  <a:lnTo>
                    <a:pt x="759498" y="43434"/>
                  </a:lnTo>
                  <a:lnTo>
                    <a:pt x="757440" y="38696"/>
                  </a:lnTo>
                  <a:lnTo>
                    <a:pt x="749211" y="32004"/>
                  </a:lnTo>
                  <a:lnTo>
                    <a:pt x="745782" y="31000"/>
                  </a:lnTo>
                  <a:lnTo>
                    <a:pt x="745782" y="81737"/>
                  </a:lnTo>
                  <a:lnTo>
                    <a:pt x="745782" y="92303"/>
                  </a:lnTo>
                  <a:lnTo>
                    <a:pt x="741870" y="95846"/>
                  </a:lnTo>
                  <a:lnTo>
                    <a:pt x="710120" y="95846"/>
                  </a:lnTo>
                  <a:lnTo>
                    <a:pt x="710120" y="74206"/>
                  </a:lnTo>
                  <a:lnTo>
                    <a:pt x="737806" y="74206"/>
                  </a:lnTo>
                  <a:lnTo>
                    <a:pt x="740702" y="75171"/>
                  </a:lnTo>
                  <a:lnTo>
                    <a:pt x="744766" y="79044"/>
                  </a:lnTo>
                  <a:lnTo>
                    <a:pt x="745782" y="81737"/>
                  </a:lnTo>
                  <a:lnTo>
                    <a:pt x="745782" y="31000"/>
                  </a:lnTo>
                  <a:lnTo>
                    <a:pt x="743496" y="30314"/>
                  </a:lnTo>
                  <a:lnTo>
                    <a:pt x="742276" y="30314"/>
                  </a:lnTo>
                  <a:lnTo>
                    <a:pt x="742276" y="46316"/>
                  </a:lnTo>
                  <a:lnTo>
                    <a:pt x="742276" y="58420"/>
                  </a:lnTo>
                  <a:lnTo>
                    <a:pt x="738924" y="61556"/>
                  </a:lnTo>
                  <a:lnTo>
                    <a:pt x="710120" y="61556"/>
                  </a:lnTo>
                  <a:lnTo>
                    <a:pt x="710120" y="43434"/>
                  </a:lnTo>
                  <a:lnTo>
                    <a:pt x="738771" y="43434"/>
                  </a:lnTo>
                  <a:lnTo>
                    <a:pt x="742276" y="46316"/>
                  </a:lnTo>
                  <a:lnTo>
                    <a:pt x="742276" y="30314"/>
                  </a:lnTo>
                  <a:lnTo>
                    <a:pt x="692746" y="30314"/>
                  </a:lnTo>
                  <a:lnTo>
                    <a:pt x="692746" y="108953"/>
                  </a:lnTo>
                  <a:lnTo>
                    <a:pt x="743292" y="108953"/>
                  </a:lnTo>
                  <a:lnTo>
                    <a:pt x="750430" y="107035"/>
                  </a:lnTo>
                  <a:lnTo>
                    <a:pt x="760488" y="99301"/>
                  </a:lnTo>
                  <a:lnTo>
                    <a:pt x="762076" y="95846"/>
                  </a:lnTo>
                  <a:lnTo>
                    <a:pt x="763003" y="93814"/>
                  </a:lnTo>
                  <a:lnTo>
                    <a:pt x="763003" y="75730"/>
                  </a:lnTo>
                  <a:close/>
                </a:path>
                <a:path extrusionOk="0" h="829945" w="922655">
                  <a:moveTo>
                    <a:pt x="795312" y="30314"/>
                  </a:moveTo>
                  <a:lnTo>
                    <a:pt x="777938" y="30314"/>
                  </a:lnTo>
                  <a:lnTo>
                    <a:pt x="777938" y="108953"/>
                  </a:lnTo>
                  <a:lnTo>
                    <a:pt x="795312" y="108953"/>
                  </a:lnTo>
                  <a:lnTo>
                    <a:pt x="795312" y="30314"/>
                  </a:lnTo>
                  <a:close/>
                </a:path>
                <a:path extrusionOk="0" h="829945" w="922655">
                  <a:moveTo>
                    <a:pt x="795312" y="0"/>
                  </a:moveTo>
                  <a:lnTo>
                    <a:pt x="777938" y="0"/>
                  </a:lnTo>
                  <a:lnTo>
                    <a:pt x="777938" y="17056"/>
                  </a:lnTo>
                  <a:lnTo>
                    <a:pt x="795312" y="17056"/>
                  </a:lnTo>
                  <a:lnTo>
                    <a:pt x="795312" y="0"/>
                  </a:lnTo>
                  <a:close/>
                </a:path>
                <a:path extrusionOk="0" h="829945" w="922655">
                  <a:moveTo>
                    <a:pt x="808875" y="595210"/>
                  </a:moveTo>
                  <a:lnTo>
                    <a:pt x="798360" y="595210"/>
                  </a:lnTo>
                  <a:lnTo>
                    <a:pt x="798360" y="530288"/>
                  </a:lnTo>
                  <a:lnTo>
                    <a:pt x="780986" y="530288"/>
                  </a:lnTo>
                  <a:lnTo>
                    <a:pt x="780986" y="595210"/>
                  </a:lnTo>
                  <a:lnTo>
                    <a:pt x="746544" y="595210"/>
                  </a:lnTo>
                  <a:lnTo>
                    <a:pt x="746544" y="530288"/>
                  </a:lnTo>
                  <a:lnTo>
                    <a:pt x="729170" y="530288"/>
                  </a:lnTo>
                  <a:lnTo>
                    <a:pt x="729170" y="608926"/>
                  </a:lnTo>
                  <a:lnTo>
                    <a:pt x="792111" y="608926"/>
                  </a:lnTo>
                  <a:lnTo>
                    <a:pt x="792111" y="633920"/>
                  </a:lnTo>
                  <a:lnTo>
                    <a:pt x="808875" y="633920"/>
                  </a:lnTo>
                  <a:lnTo>
                    <a:pt x="808875" y="595210"/>
                  </a:lnTo>
                  <a:close/>
                </a:path>
                <a:path extrusionOk="0" h="829945" w="922655">
                  <a:moveTo>
                    <a:pt x="829754" y="720788"/>
                  </a:moveTo>
                  <a:lnTo>
                    <a:pt x="811618" y="720788"/>
                  </a:lnTo>
                  <a:lnTo>
                    <a:pt x="791819" y="778700"/>
                  </a:lnTo>
                  <a:lnTo>
                    <a:pt x="770788" y="720788"/>
                  </a:lnTo>
                  <a:lnTo>
                    <a:pt x="751725" y="720788"/>
                  </a:lnTo>
                  <a:lnTo>
                    <a:pt x="781900" y="797140"/>
                  </a:lnTo>
                  <a:lnTo>
                    <a:pt x="781697" y="797902"/>
                  </a:lnTo>
                  <a:lnTo>
                    <a:pt x="769708" y="814971"/>
                  </a:lnTo>
                  <a:lnTo>
                    <a:pt x="766051" y="814971"/>
                  </a:lnTo>
                  <a:lnTo>
                    <a:pt x="763016" y="814603"/>
                  </a:lnTo>
                  <a:lnTo>
                    <a:pt x="759358" y="813904"/>
                  </a:lnTo>
                  <a:lnTo>
                    <a:pt x="759358" y="828535"/>
                  </a:lnTo>
                  <a:lnTo>
                    <a:pt x="764120" y="829144"/>
                  </a:lnTo>
                  <a:lnTo>
                    <a:pt x="768134" y="829449"/>
                  </a:lnTo>
                  <a:lnTo>
                    <a:pt x="773315" y="829449"/>
                  </a:lnTo>
                  <a:lnTo>
                    <a:pt x="799782" y="800100"/>
                  </a:lnTo>
                  <a:lnTo>
                    <a:pt x="800341" y="798601"/>
                  </a:lnTo>
                  <a:lnTo>
                    <a:pt x="800646" y="797902"/>
                  </a:lnTo>
                  <a:lnTo>
                    <a:pt x="807897" y="778700"/>
                  </a:lnTo>
                  <a:lnTo>
                    <a:pt x="829754" y="720788"/>
                  </a:lnTo>
                  <a:close/>
                </a:path>
                <a:path extrusionOk="0" h="829945" w="922655">
                  <a:moveTo>
                    <a:pt x="836917" y="530288"/>
                  </a:moveTo>
                  <a:lnTo>
                    <a:pt x="819543" y="530288"/>
                  </a:lnTo>
                  <a:lnTo>
                    <a:pt x="819543" y="608926"/>
                  </a:lnTo>
                  <a:lnTo>
                    <a:pt x="836917" y="608926"/>
                  </a:lnTo>
                  <a:lnTo>
                    <a:pt x="836917" y="530288"/>
                  </a:lnTo>
                  <a:close/>
                </a:path>
                <a:path extrusionOk="0" h="829945" w="922655">
                  <a:moveTo>
                    <a:pt x="836917" y="499960"/>
                  </a:moveTo>
                  <a:lnTo>
                    <a:pt x="819543" y="499960"/>
                  </a:lnTo>
                  <a:lnTo>
                    <a:pt x="819543" y="517029"/>
                  </a:lnTo>
                  <a:lnTo>
                    <a:pt x="836917" y="517029"/>
                  </a:lnTo>
                  <a:lnTo>
                    <a:pt x="836917" y="499960"/>
                  </a:lnTo>
                  <a:close/>
                </a:path>
                <a:path extrusionOk="0" h="829945" w="922655">
                  <a:moveTo>
                    <a:pt x="894981" y="95237"/>
                  </a:moveTo>
                  <a:lnTo>
                    <a:pt x="884466" y="95237"/>
                  </a:lnTo>
                  <a:lnTo>
                    <a:pt x="884466" y="43726"/>
                  </a:lnTo>
                  <a:lnTo>
                    <a:pt x="884466" y="30314"/>
                  </a:lnTo>
                  <a:lnTo>
                    <a:pt x="867397" y="30314"/>
                  </a:lnTo>
                  <a:lnTo>
                    <a:pt x="867397" y="43726"/>
                  </a:lnTo>
                  <a:lnTo>
                    <a:pt x="867397" y="95237"/>
                  </a:lnTo>
                  <a:lnTo>
                    <a:pt x="833869" y="95237"/>
                  </a:lnTo>
                  <a:lnTo>
                    <a:pt x="835799" y="90665"/>
                  </a:lnTo>
                  <a:lnTo>
                    <a:pt x="837628" y="83883"/>
                  </a:lnTo>
                  <a:lnTo>
                    <a:pt x="841946" y="49060"/>
                  </a:lnTo>
                  <a:lnTo>
                    <a:pt x="841946" y="43726"/>
                  </a:lnTo>
                  <a:lnTo>
                    <a:pt x="867397" y="43726"/>
                  </a:lnTo>
                  <a:lnTo>
                    <a:pt x="867397" y="30314"/>
                  </a:lnTo>
                  <a:lnTo>
                    <a:pt x="825334" y="30314"/>
                  </a:lnTo>
                  <a:lnTo>
                    <a:pt x="825334" y="39154"/>
                  </a:lnTo>
                  <a:lnTo>
                    <a:pt x="824750" y="55524"/>
                  </a:lnTo>
                  <a:lnTo>
                    <a:pt x="823010" y="70319"/>
                  </a:lnTo>
                  <a:lnTo>
                    <a:pt x="820102" y="83566"/>
                  </a:lnTo>
                  <a:lnTo>
                    <a:pt x="816038" y="95237"/>
                  </a:lnTo>
                  <a:lnTo>
                    <a:pt x="806132" y="95237"/>
                  </a:lnTo>
                  <a:lnTo>
                    <a:pt x="806132" y="133959"/>
                  </a:lnTo>
                  <a:lnTo>
                    <a:pt x="822591" y="133959"/>
                  </a:lnTo>
                  <a:lnTo>
                    <a:pt x="822591" y="108953"/>
                  </a:lnTo>
                  <a:lnTo>
                    <a:pt x="878522" y="108953"/>
                  </a:lnTo>
                  <a:lnTo>
                    <a:pt x="878522" y="133959"/>
                  </a:lnTo>
                  <a:lnTo>
                    <a:pt x="894981" y="133959"/>
                  </a:lnTo>
                  <a:lnTo>
                    <a:pt x="894981" y="108953"/>
                  </a:lnTo>
                  <a:lnTo>
                    <a:pt x="894981" y="95237"/>
                  </a:lnTo>
                  <a:close/>
                </a:path>
                <a:path extrusionOk="0" h="829945" w="922655">
                  <a:moveTo>
                    <a:pt x="915098" y="761022"/>
                  </a:moveTo>
                  <a:lnTo>
                    <a:pt x="914463" y="752386"/>
                  </a:lnTo>
                  <a:lnTo>
                    <a:pt x="912545" y="744639"/>
                  </a:lnTo>
                  <a:lnTo>
                    <a:pt x="909358" y="737755"/>
                  </a:lnTo>
                  <a:lnTo>
                    <a:pt x="906818" y="734352"/>
                  </a:lnTo>
                  <a:lnTo>
                    <a:pt x="904887" y="731761"/>
                  </a:lnTo>
                  <a:lnTo>
                    <a:pt x="899477" y="726884"/>
                  </a:lnTo>
                  <a:lnTo>
                    <a:pt x="897724" y="725893"/>
                  </a:lnTo>
                  <a:lnTo>
                    <a:pt x="897724" y="769150"/>
                  </a:lnTo>
                  <a:lnTo>
                    <a:pt x="895769" y="775652"/>
                  </a:lnTo>
                  <a:lnTo>
                    <a:pt x="887945" y="785393"/>
                  </a:lnTo>
                  <a:lnTo>
                    <a:pt x="882802" y="787844"/>
                  </a:lnTo>
                  <a:lnTo>
                    <a:pt x="870000" y="787844"/>
                  </a:lnTo>
                  <a:lnTo>
                    <a:pt x="864831" y="785393"/>
                  </a:lnTo>
                  <a:lnTo>
                    <a:pt x="857008" y="775652"/>
                  </a:lnTo>
                  <a:lnTo>
                    <a:pt x="855052" y="769150"/>
                  </a:lnTo>
                  <a:lnTo>
                    <a:pt x="855052" y="752881"/>
                  </a:lnTo>
                  <a:lnTo>
                    <a:pt x="857008" y="746417"/>
                  </a:lnTo>
                  <a:lnTo>
                    <a:pt x="864819" y="736790"/>
                  </a:lnTo>
                  <a:lnTo>
                    <a:pt x="870000" y="734352"/>
                  </a:lnTo>
                  <a:lnTo>
                    <a:pt x="882802" y="734352"/>
                  </a:lnTo>
                  <a:lnTo>
                    <a:pt x="887945" y="736790"/>
                  </a:lnTo>
                  <a:lnTo>
                    <a:pt x="895769" y="746531"/>
                  </a:lnTo>
                  <a:lnTo>
                    <a:pt x="897699" y="752881"/>
                  </a:lnTo>
                  <a:lnTo>
                    <a:pt x="897724" y="769150"/>
                  </a:lnTo>
                  <a:lnTo>
                    <a:pt x="897724" y="725893"/>
                  </a:lnTo>
                  <a:lnTo>
                    <a:pt x="893419" y="723417"/>
                  </a:lnTo>
                  <a:lnTo>
                    <a:pt x="886752" y="721321"/>
                  </a:lnTo>
                  <a:lnTo>
                    <a:pt x="879436" y="720636"/>
                  </a:lnTo>
                  <a:lnTo>
                    <a:pt x="872121" y="720636"/>
                  </a:lnTo>
                  <a:lnTo>
                    <a:pt x="866228" y="721982"/>
                  </a:lnTo>
                  <a:lnTo>
                    <a:pt x="857288" y="727367"/>
                  </a:lnTo>
                  <a:lnTo>
                    <a:pt x="853376" y="731393"/>
                  </a:lnTo>
                  <a:lnTo>
                    <a:pt x="850023" y="736790"/>
                  </a:lnTo>
                  <a:lnTo>
                    <a:pt x="849566" y="736790"/>
                  </a:lnTo>
                  <a:lnTo>
                    <a:pt x="877150" y="707224"/>
                  </a:lnTo>
                  <a:lnTo>
                    <a:pt x="886320" y="706564"/>
                  </a:lnTo>
                  <a:lnTo>
                    <a:pt x="888250" y="706361"/>
                  </a:lnTo>
                  <a:lnTo>
                    <a:pt x="912202" y="688022"/>
                  </a:lnTo>
                  <a:lnTo>
                    <a:pt x="894829" y="688022"/>
                  </a:lnTo>
                  <a:lnTo>
                    <a:pt x="894232" y="688987"/>
                  </a:lnTo>
                  <a:lnTo>
                    <a:pt x="893610" y="689787"/>
                  </a:lnTo>
                  <a:lnTo>
                    <a:pt x="881138" y="692073"/>
                  </a:lnTo>
                  <a:lnTo>
                    <a:pt x="879894" y="692188"/>
                  </a:lnTo>
                  <a:lnTo>
                    <a:pt x="878979" y="692289"/>
                  </a:lnTo>
                  <a:lnTo>
                    <a:pt x="871372" y="692797"/>
                  </a:lnTo>
                  <a:lnTo>
                    <a:pt x="865060" y="694334"/>
                  </a:lnTo>
                  <a:lnTo>
                    <a:pt x="840003" y="727913"/>
                  </a:lnTo>
                  <a:lnTo>
                    <a:pt x="837539" y="765390"/>
                  </a:lnTo>
                  <a:lnTo>
                    <a:pt x="838860" y="773671"/>
                  </a:lnTo>
                  <a:lnTo>
                    <a:pt x="877150" y="801560"/>
                  </a:lnTo>
                  <a:lnTo>
                    <a:pt x="885342" y="800862"/>
                  </a:lnTo>
                  <a:lnTo>
                    <a:pt x="892657" y="798791"/>
                  </a:lnTo>
                  <a:lnTo>
                    <a:pt x="899134" y="795337"/>
                  </a:lnTo>
                  <a:lnTo>
                    <a:pt x="904748" y="790511"/>
                  </a:lnTo>
                  <a:lnTo>
                    <a:pt x="906754" y="787844"/>
                  </a:lnTo>
                  <a:lnTo>
                    <a:pt x="909269" y="784517"/>
                  </a:lnTo>
                  <a:lnTo>
                    <a:pt x="912507" y="777608"/>
                  </a:lnTo>
                  <a:lnTo>
                    <a:pt x="914450" y="769772"/>
                  </a:lnTo>
                  <a:lnTo>
                    <a:pt x="915098" y="761022"/>
                  </a:lnTo>
                  <a:close/>
                </a:path>
                <a:path extrusionOk="0" h="829945" w="922655">
                  <a:moveTo>
                    <a:pt x="922261" y="530288"/>
                  </a:moveTo>
                  <a:lnTo>
                    <a:pt x="904887" y="530288"/>
                  </a:lnTo>
                  <a:lnTo>
                    <a:pt x="904887" y="543547"/>
                  </a:lnTo>
                  <a:lnTo>
                    <a:pt x="904887" y="564578"/>
                  </a:lnTo>
                  <a:lnTo>
                    <a:pt x="875982" y="564578"/>
                  </a:lnTo>
                  <a:lnTo>
                    <a:pt x="872121" y="560920"/>
                  </a:lnTo>
                  <a:lnTo>
                    <a:pt x="872121" y="546900"/>
                  </a:lnTo>
                  <a:lnTo>
                    <a:pt x="876033" y="543547"/>
                  </a:lnTo>
                  <a:lnTo>
                    <a:pt x="904887" y="543547"/>
                  </a:lnTo>
                  <a:lnTo>
                    <a:pt x="904887" y="530288"/>
                  </a:lnTo>
                  <a:lnTo>
                    <a:pt x="872324" y="530288"/>
                  </a:lnTo>
                  <a:lnTo>
                    <a:pt x="865924" y="532193"/>
                  </a:lnTo>
                  <a:lnTo>
                    <a:pt x="856983" y="539813"/>
                  </a:lnTo>
                  <a:lnTo>
                    <a:pt x="854748" y="545172"/>
                  </a:lnTo>
                  <a:lnTo>
                    <a:pt x="854748" y="557669"/>
                  </a:lnTo>
                  <a:lnTo>
                    <a:pt x="855967" y="562419"/>
                  </a:lnTo>
                  <a:lnTo>
                    <a:pt x="860844" y="570242"/>
                  </a:lnTo>
                  <a:lnTo>
                    <a:pt x="865263" y="573214"/>
                  </a:lnTo>
                  <a:lnTo>
                    <a:pt x="871664" y="575246"/>
                  </a:lnTo>
                  <a:lnTo>
                    <a:pt x="845451" y="608926"/>
                  </a:lnTo>
                  <a:lnTo>
                    <a:pt x="865873" y="608926"/>
                  </a:lnTo>
                  <a:lnTo>
                    <a:pt x="890104" y="577227"/>
                  </a:lnTo>
                  <a:lnTo>
                    <a:pt x="904887" y="577227"/>
                  </a:lnTo>
                  <a:lnTo>
                    <a:pt x="904887" y="608926"/>
                  </a:lnTo>
                  <a:lnTo>
                    <a:pt x="922261" y="608926"/>
                  </a:lnTo>
                  <a:lnTo>
                    <a:pt x="922261" y="577227"/>
                  </a:lnTo>
                  <a:lnTo>
                    <a:pt x="922261" y="564578"/>
                  </a:lnTo>
                  <a:lnTo>
                    <a:pt x="922261" y="543547"/>
                  </a:lnTo>
                  <a:lnTo>
                    <a:pt x="922261" y="530288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38" name="Google Shape;538;p2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012472" y="6780397"/>
              <a:ext cx="1180785" cy="14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9" name="Google Shape;539;p23"/>
            <p:cNvSpPr/>
            <p:nvPr/>
          </p:nvSpPr>
          <p:spPr>
            <a:xfrm>
              <a:off x="1907442" y="6104306"/>
              <a:ext cx="37465" cy="38100"/>
            </a:xfrm>
            <a:custGeom>
              <a:rect b="b" l="l" r="r" t="t"/>
              <a:pathLst>
                <a:path extrusionOk="0" h="38100" w="37464">
                  <a:moveTo>
                    <a:pt x="23594" y="0"/>
                  </a:moveTo>
                  <a:lnTo>
                    <a:pt x="13417" y="0"/>
                  </a:lnTo>
                  <a:lnTo>
                    <a:pt x="9061" y="1828"/>
                  </a:lnTo>
                  <a:lnTo>
                    <a:pt x="1817" y="9194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17" y="28548"/>
                  </a:lnTo>
                  <a:lnTo>
                    <a:pt x="9061" y="35938"/>
                  </a:lnTo>
                  <a:lnTo>
                    <a:pt x="13417" y="37792"/>
                  </a:lnTo>
                  <a:lnTo>
                    <a:pt x="23594" y="37792"/>
                  </a:lnTo>
                  <a:lnTo>
                    <a:pt x="27979" y="35938"/>
                  </a:lnTo>
                  <a:lnTo>
                    <a:pt x="35218" y="28548"/>
                  </a:lnTo>
                  <a:lnTo>
                    <a:pt x="37037" y="24076"/>
                  </a:lnTo>
                  <a:lnTo>
                    <a:pt x="37037" y="13639"/>
                  </a:lnTo>
                  <a:lnTo>
                    <a:pt x="35218" y="9194"/>
                  </a:lnTo>
                  <a:lnTo>
                    <a:pt x="27979" y="1828"/>
                  </a:lnTo>
                  <a:lnTo>
                    <a:pt x="23594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40" name="Google Shape;540;p2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012472" y="6067730"/>
              <a:ext cx="1667602" cy="138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23"/>
            <p:cNvSpPr/>
            <p:nvPr/>
          </p:nvSpPr>
          <p:spPr>
            <a:xfrm>
              <a:off x="1907057" y="6258233"/>
              <a:ext cx="1249680" cy="138430"/>
            </a:xfrm>
            <a:custGeom>
              <a:rect b="b" l="l" r="r" t="t"/>
              <a:pathLst>
                <a:path extrusionOk="0" h="138429" w="1249680">
                  <a:moveTo>
                    <a:pt x="37795" y="50215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15"/>
                  </a:lnTo>
                  <a:lnTo>
                    <a:pt x="0" y="55422"/>
                  </a:lnTo>
                  <a:lnTo>
                    <a:pt x="0" y="60655"/>
                  </a:lnTo>
                  <a:lnTo>
                    <a:pt x="1854" y="65125"/>
                  </a:lnTo>
                  <a:lnTo>
                    <a:pt x="9245" y="72517"/>
                  </a:lnTo>
                  <a:lnTo>
                    <a:pt x="13690" y="74371"/>
                  </a:lnTo>
                  <a:lnTo>
                    <a:pt x="24079" y="74371"/>
                  </a:lnTo>
                  <a:lnTo>
                    <a:pt x="28549" y="72517"/>
                  </a:lnTo>
                  <a:lnTo>
                    <a:pt x="35941" y="65125"/>
                  </a:lnTo>
                  <a:lnTo>
                    <a:pt x="37795" y="60655"/>
                  </a:lnTo>
                  <a:lnTo>
                    <a:pt x="37795" y="50215"/>
                  </a:lnTo>
                  <a:close/>
                </a:path>
                <a:path extrusionOk="0" h="138429" w="1249680">
                  <a:moveTo>
                    <a:pt x="174599" y="30327"/>
                  </a:moveTo>
                  <a:lnTo>
                    <a:pt x="105410" y="30327"/>
                  </a:lnTo>
                  <a:lnTo>
                    <a:pt x="105410" y="108966"/>
                  </a:lnTo>
                  <a:lnTo>
                    <a:pt x="122783" y="108966"/>
                  </a:lnTo>
                  <a:lnTo>
                    <a:pt x="122783" y="44043"/>
                  </a:lnTo>
                  <a:lnTo>
                    <a:pt x="157226" y="44043"/>
                  </a:lnTo>
                  <a:lnTo>
                    <a:pt x="157226" y="108966"/>
                  </a:lnTo>
                  <a:lnTo>
                    <a:pt x="174599" y="108966"/>
                  </a:lnTo>
                  <a:lnTo>
                    <a:pt x="174599" y="44043"/>
                  </a:lnTo>
                  <a:lnTo>
                    <a:pt x="174599" y="30327"/>
                  </a:lnTo>
                  <a:close/>
                </a:path>
                <a:path extrusionOk="0" h="138429" w="1249680">
                  <a:moveTo>
                    <a:pt x="266954" y="97078"/>
                  </a:moveTo>
                  <a:lnTo>
                    <a:pt x="265531" y="97282"/>
                  </a:lnTo>
                  <a:lnTo>
                    <a:pt x="264210" y="97383"/>
                  </a:lnTo>
                  <a:lnTo>
                    <a:pt x="261366" y="97383"/>
                  </a:lnTo>
                  <a:lnTo>
                    <a:pt x="260273" y="96977"/>
                  </a:lnTo>
                  <a:lnTo>
                    <a:pt x="259156" y="95351"/>
                  </a:lnTo>
                  <a:lnTo>
                    <a:pt x="258876" y="93827"/>
                  </a:lnTo>
                  <a:lnTo>
                    <a:pt x="258876" y="69494"/>
                  </a:lnTo>
                  <a:lnTo>
                    <a:pt x="258876" y="43535"/>
                  </a:lnTo>
                  <a:lnTo>
                    <a:pt x="257416" y="40538"/>
                  </a:lnTo>
                  <a:lnTo>
                    <a:pt x="255955" y="37541"/>
                  </a:lnTo>
                  <a:lnTo>
                    <a:pt x="244271" y="29819"/>
                  </a:lnTo>
                  <a:lnTo>
                    <a:pt x="236423" y="27889"/>
                  </a:lnTo>
                  <a:lnTo>
                    <a:pt x="226568" y="27889"/>
                  </a:lnTo>
                  <a:lnTo>
                    <a:pt x="212521" y="29552"/>
                  </a:lnTo>
                  <a:lnTo>
                    <a:pt x="202107" y="34556"/>
                  </a:lnTo>
                  <a:lnTo>
                    <a:pt x="195300" y="42887"/>
                  </a:lnTo>
                  <a:lnTo>
                    <a:pt x="192125" y="54559"/>
                  </a:lnTo>
                  <a:lnTo>
                    <a:pt x="208584" y="54559"/>
                  </a:lnTo>
                  <a:lnTo>
                    <a:pt x="209296" y="49479"/>
                  </a:lnTo>
                  <a:lnTo>
                    <a:pt x="210972" y="45872"/>
                  </a:lnTo>
                  <a:lnTo>
                    <a:pt x="216255" y="41605"/>
                  </a:lnTo>
                  <a:lnTo>
                    <a:pt x="220421" y="40538"/>
                  </a:lnTo>
                  <a:lnTo>
                    <a:pt x="236880" y="40538"/>
                  </a:lnTo>
                  <a:lnTo>
                    <a:pt x="242265" y="44500"/>
                  </a:lnTo>
                  <a:lnTo>
                    <a:pt x="242265" y="55372"/>
                  </a:lnTo>
                  <a:lnTo>
                    <a:pt x="242112" y="56184"/>
                  </a:lnTo>
                  <a:lnTo>
                    <a:pt x="242112" y="69494"/>
                  </a:lnTo>
                  <a:lnTo>
                    <a:pt x="242112" y="85496"/>
                  </a:lnTo>
                  <a:lnTo>
                    <a:pt x="240944" y="90017"/>
                  </a:lnTo>
                  <a:lnTo>
                    <a:pt x="234442" y="96520"/>
                  </a:lnTo>
                  <a:lnTo>
                    <a:pt x="228498" y="98602"/>
                  </a:lnTo>
                  <a:lnTo>
                    <a:pt x="216306" y="98602"/>
                  </a:lnTo>
                  <a:lnTo>
                    <a:pt x="212826" y="97586"/>
                  </a:lnTo>
                  <a:lnTo>
                    <a:pt x="207848" y="93522"/>
                  </a:lnTo>
                  <a:lnTo>
                    <a:pt x="206603" y="90627"/>
                  </a:lnTo>
                  <a:lnTo>
                    <a:pt x="206603" y="84836"/>
                  </a:lnTo>
                  <a:lnTo>
                    <a:pt x="234416" y="72313"/>
                  </a:lnTo>
                  <a:lnTo>
                    <a:pt x="235813" y="71958"/>
                  </a:lnTo>
                  <a:lnTo>
                    <a:pt x="239268" y="70840"/>
                  </a:lnTo>
                  <a:lnTo>
                    <a:pt x="240792" y="70205"/>
                  </a:lnTo>
                  <a:lnTo>
                    <a:pt x="242112" y="69494"/>
                  </a:lnTo>
                  <a:lnTo>
                    <a:pt x="242112" y="56184"/>
                  </a:lnTo>
                  <a:lnTo>
                    <a:pt x="241909" y="57251"/>
                  </a:lnTo>
                  <a:lnTo>
                    <a:pt x="241198" y="58064"/>
                  </a:lnTo>
                  <a:lnTo>
                    <a:pt x="221234" y="62941"/>
                  </a:lnTo>
                  <a:lnTo>
                    <a:pt x="219430" y="63169"/>
                  </a:lnTo>
                  <a:lnTo>
                    <a:pt x="217703" y="63474"/>
                  </a:lnTo>
                  <a:lnTo>
                    <a:pt x="210667" y="64566"/>
                  </a:lnTo>
                  <a:lnTo>
                    <a:pt x="208813" y="64947"/>
                  </a:lnTo>
                  <a:lnTo>
                    <a:pt x="188772" y="94691"/>
                  </a:lnTo>
                  <a:lnTo>
                    <a:pt x="191160" y="100406"/>
                  </a:lnTo>
                  <a:lnTo>
                    <a:pt x="200710" y="108839"/>
                  </a:lnTo>
                  <a:lnTo>
                    <a:pt x="207162" y="110947"/>
                  </a:lnTo>
                  <a:lnTo>
                    <a:pt x="215290" y="110947"/>
                  </a:lnTo>
                  <a:lnTo>
                    <a:pt x="223647" y="110350"/>
                  </a:lnTo>
                  <a:lnTo>
                    <a:pt x="231025" y="108585"/>
                  </a:lnTo>
                  <a:lnTo>
                    <a:pt x="237439" y="105625"/>
                  </a:lnTo>
                  <a:lnTo>
                    <a:pt x="242874" y="101498"/>
                  </a:lnTo>
                  <a:lnTo>
                    <a:pt x="243992" y="107797"/>
                  </a:lnTo>
                  <a:lnTo>
                    <a:pt x="248259" y="110947"/>
                  </a:lnTo>
                  <a:lnTo>
                    <a:pt x="258724" y="110947"/>
                  </a:lnTo>
                  <a:lnTo>
                    <a:pt x="262483" y="110388"/>
                  </a:lnTo>
                  <a:lnTo>
                    <a:pt x="266954" y="109270"/>
                  </a:lnTo>
                  <a:lnTo>
                    <a:pt x="266954" y="101498"/>
                  </a:lnTo>
                  <a:lnTo>
                    <a:pt x="266954" y="98602"/>
                  </a:lnTo>
                  <a:lnTo>
                    <a:pt x="266954" y="97383"/>
                  </a:lnTo>
                  <a:lnTo>
                    <a:pt x="266954" y="97078"/>
                  </a:lnTo>
                  <a:close/>
                </a:path>
                <a:path extrusionOk="0" h="138429" w="1249680">
                  <a:moveTo>
                    <a:pt x="355650" y="69951"/>
                  </a:moveTo>
                  <a:lnTo>
                    <a:pt x="355041" y="60909"/>
                  </a:lnTo>
                  <a:lnTo>
                    <a:pt x="353212" y="52806"/>
                  </a:lnTo>
                  <a:lnTo>
                    <a:pt x="350164" y="45669"/>
                  </a:lnTo>
                  <a:lnTo>
                    <a:pt x="347675" y="42062"/>
                  </a:lnTo>
                  <a:lnTo>
                    <a:pt x="346837" y="40843"/>
                  </a:lnTo>
                  <a:lnTo>
                    <a:pt x="345897" y="39471"/>
                  </a:lnTo>
                  <a:lnTo>
                    <a:pt x="340601" y="34467"/>
                  </a:lnTo>
                  <a:lnTo>
                    <a:pt x="338124" y="33020"/>
                  </a:lnTo>
                  <a:lnTo>
                    <a:pt x="338124" y="78282"/>
                  </a:lnTo>
                  <a:lnTo>
                    <a:pt x="336194" y="84886"/>
                  </a:lnTo>
                  <a:lnTo>
                    <a:pt x="328472" y="94640"/>
                  </a:lnTo>
                  <a:lnTo>
                    <a:pt x="323240" y="97078"/>
                  </a:lnTo>
                  <a:lnTo>
                    <a:pt x="309727" y="97078"/>
                  </a:lnTo>
                  <a:lnTo>
                    <a:pt x="304317" y="94640"/>
                  </a:lnTo>
                  <a:lnTo>
                    <a:pt x="296494" y="84886"/>
                  </a:lnTo>
                  <a:lnTo>
                    <a:pt x="294563" y="78282"/>
                  </a:lnTo>
                  <a:lnTo>
                    <a:pt x="294563" y="60909"/>
                  </a:lnTo>
                  <a:lnTo>
                    <a:pt x="296468" y="54254"/>
                  </a:lnTo>
                  <a:lnTo>
                    <a:pt x="304190" y="44500"/>
                  </a:lnTo>
                  <a:lnTo>
                    <a:pt x="309524" y="42062"/>
                  </a:lnTo>
                  <a:lnTo>
                    <a:pt x="323037" y="42062"/>
                  </a:lnTo>
                  <a:lnTo>
                    <a:pt x="328345" y="44577"/>
                  </a:lnTo>
                  <a:lnTo>
                    <a:pt x="336169" y="54635"/>
                  </a:lnTo>
                  <a:lnTo>
                    <a:pt x="337997" y="61010"/>
                  </a:lnTo>
                  <a:lnTo>
                    <a:pt x="338124" y="78282"/>
                  </a:lnTo>
                  <a:lnTo>
                    <a:pt x="338124" y="33020"/>
                  </a:lnTo>
                  <a:lnTo>
                    <a:pt x="334505" y="30899"/>
                  </a:lnTo>
                  <a:lnTo>
                    <a:pt x="327571" y="28752"/>
                  </a:lnTo>
                  <a:lnTo>
                    <a:pt x="319836" y="28041"/>
                  </a:lnTo>
                  <a:lnTo>
                    <a:pt x="311607" y="28841"/>
                  </a:lnTo>
                  <a:lnTo>
                    <a:pt x="304596" y="31242"/>
                  </a:lnTo>
                  <a:lnTo>
                    <a:pt x="298805" y="35242"/>
                  </a:lnTo>
                  <a:lnTo>
                    <a:pt x="294233" y="40843"/>
                  </a:lnTo>
                  <a:lnTo>
                    <a:pt x="294233" y="30327"/>
                  </a:lnTo>
                  <a:lnTo>
                    <a:pt x="277926" y="30327"/>
                  </a:lnTo>
                  <a:lnTo>
                    <a:pt x="277926" y="138074"/>
                  </a:lnTo>
                  <a:lnTo>
                    <a:pt x="295148" y="138074"/>
                  </a:lnTo>
                  <a:lnTo>
                    <a:pt x="295148" y="98602"/>
                  </a:lnTo>
                  <a:lnTo>
                    <a:pt x="300062" y="104000"/>
                  </a:lnTo>
                  <a:lnTo>
                    <a:pt x="305968" y="107861"/>
                  </a:lnTo>
                  <a:lnTo>
                    <a:pt x="312864" y="110172"/>
                  </a:lnTo>
                  <a:lnTo>
                    <a:pt x="320751" y="110947"/>
                  </a:lnTo>
                  <a:lnTo>
                    <a:pt x="328269" y="110248"/>
                  </a:lnTo>
                  <a:lnTo>
                    <a:pt x="347954" y="97078"/>
                  </a:lnTo>
                  <a:lnTo>
                    <a:pt x="350291" y="93687"/>
                  </a:lnTo>
                  <a:lnTo>
                    <a:pt x="353263" y="86702"/>
                  </a:lnTo>
                  <a:lnTo>
                    <a:pt x="355053" y="78790"/>
                  </a:lnTo>
                  <a:lnTo>
                    <a:pt x="355650" y="69951"/>
                  </a:lnTo>
                  <a:close/>
                </a:path>
                <a:path extrusionOk="0" h="138429" w="1249680">
                  <a:moveTo>
                    <a:pt x="444804" y="97078"/>
                  </a:moveTo>
                  <a:lnTo>
                    <a:pt x="443382" y="97282"/>
                  </a:lnTo>
                  <a:lnTo>
                    <a:pt x="442061" y="97383"/>
                  </a:lnTo>
                  <a:lnTo>
                    <a:pt x="439216" y="97383"/>
                  </a:lnTo>
                  <a:lnTo>
                    <a:pt x="438111" y="96977"/>
                  </a:lnTo>
                  <a:lnTo>
                    <a:pt x="437007" y="95351"/>
                  </a:lnTo>
                  <a:lnTo>
                    <a:pt x="436714" y="93827"/>
                  </a:lnTo>
                  <a:lnTo>
                    <a:pt x="436714" y="69494"/>
                  </a:lnTo>
                  <a:lnTo>
                    <a:pt x="436714" y="43535"/>
                  </a:lnTo>
                  <a:lnTo>
                    <a:pt x="435254" y="40538"/>
                  </a:lnTo>
                  <a:lnTo>
                    <a:pt x="433806" y="37541"/>
                  </a:lnTo>
                  <a:lnTo>
                    <a:pt x="422109" y="29819"/>
                  </a:lnTo>
                  <a:lnTo>
                    <a:pt x="414261" y="27889"/>
                  </a:lnTo>
                  <a:lnTo>
                    <a:pt x="404418" y="27889"/>
                  </a:lnTo>
                  <a:lnTo>
                    <a:pt x="390372" y="29552"/>
                  </a:lnTo>
                  <a:lnTo>
                    <a:pt x="379945" y="34556"/>
                  </a:lnTo>
                  <a:lnTo>
                    <a:pt x="373151" y="42887"/>
                  </a:lnTo>
                  <a:lnTo>
                    <a:pt x="369963" y="54559"/>
                  </a:lnTo>
                  <a:lnTo>
                    <a:pt x="386422" y="54559"/>
                  </a:lnTo>
                  <a:lnTo>
                    <a:pt x="387146" y="49479"/>
                  </a:lnTo>
                  <a:lnTo>
                    <a:pt x="388810" y="45872"/>
                  </a:lnTo>
                  <a:lnTo>
                    <a:pt x="394106" y="41605"/>
                  </a:lnTo>
                  <a:lnTo>
                    <a:pt x="398259" y="40538"/>
                  </a:lnTo>
                  <a:lnTo>
                    <a:pt x="414718" y="40538"/>
                  </a:lnTo>
                  <a:lnTo>
                    <a:pt x="420116" y="44500"/>
                  </a:lnTo>
                  <a:lnTo>
                    <a:pt x="420116" y="55372"/>
                  </a:lnTo>
                  <a:lnTo>
                    <a:pt x="419963" y="56159"/>
                  </a:lnTo>
                  <a:lnTo>
                    <a:pt x="419963" y="69494"/>
                  </a:lnTo>
                  <a:lnTo>
                    <a:pt x="419963" y="85496"/>
                  </a:lnTo>
                  <a:lnTo>
                    <a:pt x="418795" y="90017"/>
                  </a:lnTo>
                  <a:lnTo>
                    <a:pt x="412292" y="96520"/>
                  </a:lnTo>
                  <a:lnTo>
                    <a:pt x="406349" y="98602"/>
                  </a:lnTo>
                  <a:lnTo>
                    <a:pt x="394144" y="98602"/>
                  </a:lnTo>
                  <a:lnTo>
                    <a:pt x="390677" y="97586"/>
                  </a:lnTo>
                  <a:lnTo>
                    <a:pt x="385699" y="93522"/>
                  </a:lnTo>
                  <a:lnTo>
                    <a:pt x="384454" y="90627"/>
                  </a:lnTo>
                  <a:lnTo>
                    <a:pt x="384454" y="84836"/>
                  </a:lnTo>
                  <a:lnTo>
                    <a:pt x="412267" y="72313"/>
                  </a:lnTo>
                  <a:lnTo>
                    <a:pt x="413664" y="71958"/>
                  </a:lnTo>
                  <a:lnTo>
                    <a:pt x="417106" y="70840"/>
                  </a:lnTo>
                  <a:lnTo>
                    <a:pt x="418642" y="70205"/>
                  </a:lnTo>
                  <a:lnTo>
                    <a:pt x="419963" y="69494"/>
                  </a:lnTo>
                  <a:lnTo>
                    <a:pt x="419963" y="56159"/>
                  </a:lnTo>
                  <a:lnTo>
                    <a:pt x="419747" y="57251"/>
                  </a:lnTo>
                  <a:lnTo>
                    <a:pt x="419049" y="58064"/>
                  </a:lnTo>
                  <a:lnTo>
                    <a:pt x="399084" y="62941"/>
                  </a:lnTo>
                  <a:lnTo>
                    <a:pt x="397281" y="63169"/>
                  </a:lnTo>
                  <a:lnTo>
                    <a:pt x="395541" y="63474"/>
                  </a:lnTo>
                  <a:lnTo>
                    <a:pt x="388518" y="64566"/>
                  </a:lnTo>
                  <a:lnTo>
                    <a:pt x="386664" y="64947"/>
                  </a:lnTo>
                  <a:lnTo>
                    <a:pt x="366623" y="94691"/>
                  </a:lnTo>
                  <a:lnTo>
                    <a:pt x="368998" y="100406"/>
                  </a:lnTo>
                  <a:lnTo>
                    <a:pt x="378561" y="108839"/>
                  </a:lnTo>
                  <a:lnTo>
                    <a:pt x="385000" y="110947"/>
                  </a:lnTo>
                  <a:lnTo>
                    <a:pt x="393141" y="110947"/>
                  </a:lnTo>
                  <a:lnTo>
                    <a:pt x="401485" y="110350"/>
                  </a:lnTo>
                  <a:lnTo>
                    <a:pt x="408863" y="108585"/>
                  </a:lnTo>
                  <a:lnTo>
                    <a:pt x="415277" y="105625"/>
                  </a:lnTo>
                  <a:lnTo>
                    <a:pt x="420712" y="101498"/>
                  </a:lnTo>
                  <a:lnTo>
                    <a:pt x="421843" y="107797"/>
                  </a:lnTo>
                  <a:lnTo>
                    <a:pt x="426110" y="110947"/>
                  </a:lnTo>
                  <a:lnTo>
                    <a:pt x="436575" y="110947"/>
                  </a:lnTo>
                  <a:lnTo>
                    <a:pt x="440321" y="110388"/>
                  </a:lnTo>
                  <a:lnTo>
                    <a:pt x="444804" y="109270"/>
                  </a:lnTo>
                  <a:lnTo>
                    <a:pt x="444804" y="101498"/>
                  </a:lnTo>
                  <a:lnTo>
                    <a:pt x="444804" y="98602"/>
                  </a:lnTo>
                  <a:lnTo>
                    <a:pt x="444804" y="97383"/>
                  </a:lnTo>
                  <a:lnTo>
                    <a:pt x="444804" y="97078"/>
                  </a:lnTo>
                  <a:close/>
                </a:path>
                <a:path extrusionOk="0" h="138429" w="1249680">
                  <a:moveTo>
                    <a:pt x="524649" y="30327"/>
                  </a:moveTo>
                  <a:lnTo>
                    <a:pt x="455460" y="30327"/>
                  </a:lnTo>
                  <a:lnTo>
                    <a:pt x="455460" y="108966"/>
                  </a:lnTo>
                  <a:lnTo>
                    <a:pt x="472833" y="108966"/>
                  </a:lnTo>
                  <a:lnTo>
                    <a:pt x="472833" y="44043"/>
                  </a:lnTo>
                  <a:lnTo>
                    <a:pt x="507276" y="44043"/>
                  </a:lnTo>
                  <a:lnTo>
                    <a:pt x="507276" y="108966"/>
                  </a:lnTo>
                  <a:lnTo>
                    <a:pt x="524649" y="108966"/>
                  </a:lnTo>
                  <a:lnTo>
                    <a:pt x="524649" y="44043"/>
                  </a:lnTo>
                  <a:lnTo>
                    <a:pt x="524649" y="30327"/>
                  </a:lnTo>
                  <a:close/>
                </a:path>
                <a:path extrusionOk="0" h="138429" w="1249680">
                  <a:moveTo>
                    <a:pt x="614413" y="73914"/>
                  </a:moveTo>
                  <a:lnTo>
                    <a:pt x="598881" y="34683"/>
                  </a:lnTo>
                  <a:lnTo>
                    <a:pt x="597039" y="33629"/>
                  </a:lnTo>
                  <a:lnTo>
                    <a:pt x="597039" y="62331"/>
                  </a:lnTo>
                  <a:lnTo>
                    <a:pt x="556653" y="62331"/>
                  </a:lnTo>
                  <a:lnTo>
                    <a:pt x="557466" y="55422"/>
                  </a:lnTo>
                  <a:lnTo>
                    <a:pt x="559625" y="50139"/>
                  </a:lnTo>
                  <a:lnTo>
                    <a:pt x="566635" y="42824"/>
                  </a:lnTo>
                  <a:lnTo>
                    <a:pt x="571233" y="40995"/>
                  </a:lnTo>
                  <a:lnTo>
                    <a:pt x="582612" y="40995"/>
                  </a:lnTo>
                  <a:lnTo>
                    <a:pt x="587260" y="42900"/>
                  </a:lnTo>
                  <a:lnTo>
                    <a:pt x="594474" y="50520"/>
                  </a:lnTo>
                  <a:lnTo>
                    <a:pt x="596531" y="55727"/>
                  </a:lnTo>
                  <a:lnTo>
                    <a:pt x="597039" y="62331"/>
                  </a:lnTo>
                  <a:lnTo>
                    <a:pt x="597039" y="33629"/>
                  </a:lnTo>
                  <a:lnTo>
                    <a:pt x="592505" y="31000"/>
                  </a:lnTo>
                  <a:lnTo>
                    <a:pt x="585241" y="28778"/>
                  </a:lnTo>
                  <a:lnTo>
                    <a:pt x="577075" y="28041"/>
                  </a:lnTo>
                  <a:lnTo>
                    <a:pt x="569137" y="28790"/>
                  </a:lnTo>
                  <a:lnTo>
                    <a:pt x="539648" y="61734"/>
                  </a:lnTo>
                  <a:lnTo>
                    <a:pt x="538975" y="70561"/>
                  </a:lnTo>
                  <a:lnTo>
                    <a:pt x="539635" y="79146"/>
                  </a:lnTo>
                  <a:lnTo>
                    <a:pt x="569239" y="110832"/>
                  </a:lnTo>
                  <a:lnTo>
                    <a:pt x="577684" y="111556"/>
                  </a:lnTo>
                  <a:lnTo>
                    <a:pt x="586625" y="111556"/>
                  </a:lnTo>
                  <a:lnTo>
                    <a:pt x="613346" y="84429"/>
                  </a:lnTo>
                  <a:lnTo>
                    <a:pt x="596734" y="84429"/>
                  </a:lnTo>
                  <a:lnTo>
                    <a:pt x="595007" y="89408"/>
                  </a:lnTo>
                  <a:lnTo>
                    <a:pt x="592645" y="93040"/>
                  </a:lnTo>
                  <a:lnTo>
                    <a:pt x="586651" y="97612"/>
                  </a:lnTo>
                  <a:lnTo>
                    <a:pt x="582764" y="98755"/>
                  </a:lnTo>
                  <a:lnTo>
                    <a:pt x="571284" y="98755"/>
                  </a:lnTo>
                  <a:lnTo>
                    <a:pt x="566051" y="96596"/>
                  </a:lnTo>
                  <a:lnTo>
                    <a:pt x="558533" y="87960"/>
                  </a:lnTo>
                  <a:lnTo>
                    <a:pt x="556552" y="81838"/>
                  </a:lnTo>
                  <a:lnTo>
                    <a:pt x="556348" y="73914"/>
                  </a:lnTo>
                  <a:lnTo>
                    <a:pt x="614413" y="73914"/>
                  </a:lnTo>
                  <a:close/>
                </a:path>
                <a:path extrusionOk="0" h="138429" w="1249680">
                  <a:moveTo>
                    <a:pt x="686650" y="30327"/>
                  </a:moveTo>
                  <a:lnTo>
                    <a:pt x="617461" y="30327"/>
                  </a:lnTo>
                  <a:lnTo>
                    <a:pt x="617461" y="44043"/>
                  </a:lnTo>
                  <a:lnTo>
                    <a:pt x="643369" y="44043"/>
                  </a:lnTo>
                  <a:lnTo>
                    <a:pt x="643369" y="108966"/>
                  </a:lnTo>
                  <a:lnTo>
                    <a:pt x="660742" y="108966"/>
                  </a:lnTo>
                  <a:lnTo>
                    <a:pt x="660742" y="44043"/>
                  </a:lnTo>
                  <a:lnTo>
                    <a:pt x="686650" y="44043"/>
                  </a:lnTo>
                  <a:lnTo>
                    <a:pt x="686650" y="30327"/>
                  </a:lnTo>
                  <a:close/>
                </a:path>
                <a:path extrusionOk="0" h="138429" w="1249680">
                  <a:moveTo>
                    <a:pt x="765746" y="30327"/>
                  </a:moveTo>
                  <a:lnTo>
                    <a:pt x="748372" y="30327"/>
                  </a:lnTo>
                  <a:lnTo>
                    <a:pt x="748372" y="61112"/>
                  </a:lnTo>
                  <a:lnTo>
                    <a:pt x="713930" y="61112"/>
                  </a:lnTo>
                  <a:lnTo>
                    <a:pt x="713930" y="30327"/>
                  </a:lnTo>
                  <a:lnTo>
                    <a:pt x="696556" y="30327"/>
                  </a:lnTo>
                  <a:lnTo>
                    <a:pt x="696556" y="108966"/>
                  </a:lnTo>
                  <a:lnTo>
                    <a:pt x="713930" y="108966"/>
                  </a:lnTo>
                  <a:lnTo>
                    <a:pt x="713930" y="74828"/>
                  </a:lnTo>
                  <a:lnTo>
                    <a:pt x="748372" y="74828"/>
                  </a:lnTo>
                  <a:lnTo>
                    <a:pt x="748372" y="108966"/>
                  </a:lnTo>
                  <a:lnTo>
                    <a:pt x="765746" y="108966"/>
                  </a:lnTo>
                  <a:lnTo>
                    <a:pt x="765746" y="74828"/>
                  </a:lnTo>
                  <a:lnTo>
                    <a:pt x="765746" y="61112"/>
                  </a:lnTo>
                  <a:lnTo>
                    <a:pt x="765746" y="30327"/>
                  </a:lnTo>
                  <a:close/>
                </a:path>
                <a:path extrusionOk="0" h="138429" w="1249680">
                  <a:moveTo>
                    <a:pt x="801865" y="30327"/>
                  </a:moveTo>
                  <a:lnTo>
                    <a:pt x="784491" y="30327"/>
                  </a:lnTo>
                  <a:lnTo>
                    <a:pt x="784491" y="108966"/>
                  </a:lnTo>
                  <a:lnTo>
                    <a:pt x="801865" y="108966"/>
                  </a:lnTo>
                  <a:lnTo>
                    <a:pt x="801865" y="30327"/>
                  </a:lnTo>
                  <a:close/>
                </a:path>
                <a:path extrusionOk="0" h="138429" w="1249680">
                  <a:moveTo>
                    <a:pt x="801865" y="0"/>
                  </a:moveTo>
                  <a:lnTo>
                    <a:pt x="784491" y="0"/>
                  </a:lnTo>
                  <a:lnTo>
                    <a:pt x="784491" y="17068"/>
                  </a:lnTo>
                  <a:lnTo>
                    <a:pt x="801865" y="17068"/>
                  </a:lnTo>
                  <a:lnTo>
                    <a:pt x="801865" y="0"/>
                  </a:lnTo>
                  <a:close/>
                </a:path>
                <a:path extrusionOk="0" h="138429" w="1249680">
                  <a:moveTo>
                    <a:pt x="936586" y="108966"/>
                  </a:moveTo>
                  <a:lnTo>
                    <a:pt x="911072" y="73761"/>
                  </a:lnTo>
                  <a:lnTo>
                    <a:pt x="904875" y="65227"/>
                  </a:lnTo>
                  <a:lnTo>
                    <a:pt x="902449" y="61874"/>
                  </a:lnTo>
                  <a:lnTo>
                    <a:pt x="933081" y="30327"/>
                  </a:lnTo>
                  <a:lnTo>
                    <a:pt x="911898" y="30327"/>
                  </a:lnTo>
                  <a:lnTo>
                    <a:pt x="880503" y="65227"/>
                  </a:lnTo>
                  <a:lnTo>
                    <a:pt x="880503" y="30327"/>
                  </a:lnTo>
                  <a:lnTo>
                    <a:pt x="863130" y="30327"/>
                  </a:lnTo>
                  <a:lnTo>
                    <a:pt x="863130" y="108966"/>
                  </a:lnTo>
                  <a:lnTo>
                    <a:pt x="880503" y="108966"/>
                  </a:lnTo>
                  <a:lnTo>
                    <a:pt x="880503" y="84582"/>
                  </a:lnTo>
                  <a:lnTo>
                    <a:pt x="890866" y="73761"/>
                  </a:lnTo>
                  <a:lnTo>
                    <a:pt x="915555" y="108966"/>
                  </a:lnTo>
                  <a:lnTo>
                    <a:pt x="936586" y="108966"/>
                  </a:lnTo>
                  <a:close/>
                </a:path>
                <a:path extrusionOk="0" h="138429" w="1249680">
                  <a:moveTo>
                    <a:pt x="1018882" y="69646"/>
                  </a:moveTo>
                  <a:lnTo>
                    <a:pt x="1018222" y="60604"/>
                  </a:lnTo>
                  <a:lnTo>
                    <a:pt x="1016215" y="52539"/>
                  </a:lnTo>
                  <a:lnTo>
                    <a:pt x="1012888" y="45440"/>
                  </a:lnTo>
                  <a:lnTo>
                    <a:pt x="1010069" y="41757"/>
                  </a:lnTo>
                  <a:lnTo>
                    <a:pt x="1008214" y="39319"/>
                  </a:lnTo>
                  <a:lnTo>
                    <a:pt x="1002423" y="34391"/>
                  </a:lnTo>
                  <a:lnTo>
                    <a:pt x="1001280" y="33794"/>
                  </a:lnTo>
                  <a:lnTo>
                    <a:pt x="1001280" y="60604"/>
                  </a:lnTo>
                  <a:lnTo>
                    <a:pt x="1001242" y="78752"/>
                  </a:lnTo>
                  <a:lnTo>
                    <a:pt x="999401" y="85267"/>
                  </a:lnTo>
                  <a:lnTo>
                    <a:pt x="991577" y="95326"/>
                  </a:lnTo>
                  <a:lnTo>
                    <a:pt x="986218" y="97840"/>
                  </a:lnTo>
                  <a:lnTo>
                    <a:pt x="972400" y="97840"/>
                  </a:lnTo>
                  <a:lnTo>
                    <a:pt x="966914" y="95351"/>
                  </a:lnTo>
                  <a:lnTo>
                    <a:pt x="958989" y="85394"/>
                  </a:lnTo>
                  <a:lnTo>
                    <a:pt x="957084" y="78752"/>
                  </a:lnTo>
                  <a:lnTo>
                    <a:pt x="957122" y="60604"/>
                  </a:lnTo>
                  <a:lnTo>
                    <a:pt x="958989" y="54203"/>
                  </a:lnTo>
                  <a:lnTo>
                    <a:pt x="966914" y="44246"/>
                  </a:lnTo>
                  <a:lnTo>
                    <a:pt x="972350" y="41757"/>
                  </a:lnTo>
                  <a:lnTo>
                    <a:pt x="986167" y="41757"/>
                  </a:lnTo>
                  <a:lnTo>
                    <a:pt x="991577" y="44221"/>
                  </a:lnTo>
                  <a:lnTo>
                    <a:pt x="999401" y="54076"/>
                  </a:lnTo>
                  <a:lnTo>
                    <a:pt x="1001280" y="60604"/>
                  </a:lnTo>
                  <a:lnTo>
                    <a:pt x="1001280" y="33794"/>
                  </a:lnTo>
                  <a:lnTo>
                    <a:pt x="995718" y="30861"/>
                  </a:lnTo>
                  <a:lnTo>
                    <a:pt x="988098" y="28740"/>
                  </a:lnTo>
                  <a:lnTo>
                    <a:pt x="979563" y="28041"/>
                  </a:lnTo>
                  <a:lnTo>
                    <a:pt x="970889" y="28740"/>
                  </a:lnTo>
                  <a:lnTo>
                    <a:pt x="940168" y="60604"/>
                  </a:lnTo>
                  <a:lnTo>
                    <a:pt x="939482" y="69646"/>
                  </a:lnTo>
                  <a:lnTo>
                    <a:pt x="940155" y="78752"/>
                  </a:lnTo>
                  <a:lnTo>
                    <a:pt x="970826" y="110693"/>
                  </a:lnTo>
                  <a:lnTo>
                    <a:pt x="979563" y="111404"/>
                  </a:lnTo>
                  <a:lnTo>
                    <a:pt x="988161" y="110693"/>
                  </a:lnTo>
                  <a:lnTo>
                    <a:pt x="995819" y="108585"/>
                  </a:lnTo>
                  <a:lnTo>
                    <a:pt x="1002525" y="105067"/>
                  </a:lnTo>
                  <a:lnTo>
                    <a:pt x="1008291" y="100126"/>
                  </a:lnTo>
                  <a:lnTo>
                    <a:pt x="1010018" y="97840"/>
                  </a:lnTo>
                  <a:lnTo>
                    <a:pt x="1012926" y="93992"/>
                  </a:lnTo>
                  <a:lnTo>
                    <a:pt x="1016241" y="86868"/>
                  </a:lnTo>
                  <a:lnTo>
                    <a:pt x="1018222" y="78752"/>
                  </a:lnTo>
                  <a:lnTo>
                    <a:pt x="1018882" y="69646"/>
                  </a:lnTo>
                  <a:close/>
                </a:path>
                <a:path extrusionOk="0" h="138429" w="1249680">
                  <a:moveTo>
                    <a:pt x="1092492" y="30327"/>
                  </a:moveTo>
                  <a:lnTo>
                    <a:pt x="1023302" y="30327"/>
                  </a:lnTo>
                  <a:lnTo>
                    <a:pt x="1023302" y="44043"/>
                  </a:lnTo>
                  <a:lnTo>
                    <a:pt x="1049210" y="44043"/>
                  </a:lnTo>
                  <a:lnTo>
                    <a:pt x="1049210" y="108966"/>
                  </a:lnTo>
                  <a:lnTo>
                    <a:pt x="1066584" y="108966"/>
                  </a:lnTo>
                  <a:lnTo>
                    <a:pt x="1066584" y="44043"/>
                  </a:lnTo>
                  <a:lnTo>
                    <a:pt x="1092492" y="44043"/>
                  </a:lnTo>
                  <a:lnTo>
                    <a:pt x="1092492" y="30327"/>
                  </a:lnTo>
                  <a:close/>
                </a:path>
                <a:path extrusionOk="0" h="138429" w="1249680">
                  <a:moveTo>
                    <a:pt x="1162443" y="30327"/>
                  </a:moveTo>
                  <a:lnTo>
                    <a:pt x="1104379" y="30327"/>
                  </a:lnTo>
                  <a:lnTo>
                    <a:pt x="1103007" y="76809"/>
                  </a:lnTo>
                  <a:lnTo>
                    <a:pt x="1102601" y="89814"/>
                  </a:lnTo>
                  <a:lnTo>
                    <a:pt x="1098943" y="96316"/>
                  </a:lnTo>
                  <a:lnTo>
                    <a:pt x="1088885" y="96316"/>
                  </a:lnTo>
                  <a:lnTo>
                    <a:pt x="1086802" y="96062"/>
                  </a:lnTo>
                  <a:lnTo>
                    <a:pt x="1085786" y="95554"/>
                  </a:lnTo>
                  <a:lnTo>
                    <a:pt x="1085786" y="109118"/>
                  </a:lnTo>
                  <a:lnTo>
                    <a:pt x="1088529" y="110236"/>
                  </a:lnTo>
                  <a:lnTo>
                    <a:pt x="1092085" y="110794"/>
                  </a:lnTo>
                  <a:lnTo>
                    <a:pt x="1103566" y="110794"/>
                  </a:lnTo>
                  <a:lnTo>
                    <a:pt x="1109179" y="107975"/>
                  </a:lnTo>
                  <a:lnTo>
                    <a:pt x="1117409" y="96697"/>
                  </a:lnTo>
                  <a:lnTo>
                    <a:pt x="1117511" y="96316"/>
                  </a:lnTo>
                  <a:lnTo>
                    <a:pt x="1119619" y="88747"/>
                  </a:lnTo>
                  <a:lnTo>
                    <a:pt x="1120990" y="44043"/>
                  </a:lnTo>
                  <a:lnTo>
                    <a:pt x="1145070" y="44043"/>
                  </a:lnTo>
                  <a:lnTo>
                    <a:pt x="1145070" y="108966"/>
                  </a:lnTo>
                  <a:lnTo>
                    <a:pt x="1162443" y="108966"/>
                  </a:lnTo>
                  <a:lnTo>
                    <a:pt x="1162443" y="44043"/>
                  </a:lnTo>
                  <a:lnTo>
                    <a:pt x="1162443" y="30327"/>
                  </a:lnTo>
                  <a:close/>
                </a:path>
                <a:path extrusionOk="0" h="138429" w="1249680">
                  <a:moveTo>
                    <a:pt x="1249616" y="30327"/>
                  </a:moveTo>
                  <a:lnTo>
                    <a:pt x="1227670" y="30327"/>
                  </a:lnTo>
                  <a:lnTo>
                    <a:pt x="1198257" y="87630"/>
                  </a:lnTo>
                  <a:lnTo>
                    <a:pt x="1197800" y="87630"/>
                  </a:lnTo>
                  <a:lnTo>
                    <a:pt x="1197800" y="30327"/>
                  </a:lnTo>
                  <a:lnTo>
                    <a:pt x="1180426" y="30327"/>
                  </a:lnTo>
                  <a:lnTo>
                    <a:pt x="1180426" y="108966"/>
                  </a:lnTo>
                  <a:lnTo>
                    <a:pt x="1202372" y="108966"/>
                  </a:lnTo>
                  <a:lnTo>
                    <a:pt x="1213319" y="87630"/>
                  </a:lnTo>
                  <a:lnTo>
                    <a:pt x="1231785" y="51663"/>
                  </a:lnTo>
                  <a:lnTo>
                    <a:pt x="1232242" y="51663"/>
                  </a:lnTo>
                  <a:lnTo>
                    <a:pt x="1232242" y="108966"/>
                  </a:lnTo>
                  <a:lnTo>
                    <a:pt x="1249616" y="108966"/>
                  </a:lnTo>
                  <a:lnTo>
                    <a:pt x="1249616" y="51663"/>
                  </a:lnTo>
                  <a:lnTo>
                    <a:pt x="1249616" y="30327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1371733" y="4976005"/>
              <a:ext cx="347345" cy="2468245"/>
            </a:xfrm>
            <a:custGeom>
              <a:rect b="b" l="l" r="r" t="t"/>
              <a:pathLst>
                <a:path extrusionOk="0" h="2468245" w="347344">
                  <a:moveTo>
                    <a:pt x="0" y="878302"/>
                  </a:moveTo>
                  <a:lnTo>
                    <a:pt x="347295" y="878302"/>
                  </a:lnTo>
                  <a:lnTo>
                    <a:pt x="347295" y="531013"/>
                  </a:lnTo>
                  <a:lnTo>
                    <a:pt x="0" y="531013"/>
                  </a:lnTo>
                  <a:lnTo>
                    <a:pt x="0" y="878302"/>
                  </a:lnTo>
                  <a:close/>
                </a:path>
                <a:path extrusionOk="0" h="2468245" w="347344">
                  <a:moveTo>
                    <a:pt x="0" y="347305"/>
                  </a:moveTo>
                  <a:lnTo>
                    <a:pt x="347295" y="347305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305"/>
                  </a:lnTo>
                  <a:close/>
                </a:path>
                <a:path extrusionOk="0" h="2468245" w="347344">
                  <a:moveTo>
                    <a:pt x="0" y="2468065"/>
                  </a:moveTo>
                  <a:lnTo>
                    <a:pt x="347295" y="2468065"/>
                  </a:lnTo>
                  <a:lnTo>
                    <a:pt x="347295" y="2120774"/>
                  </a:lnTo>
                  <a:lnTo>
                    <a:pt x="0" y="2120774"/>
                  </a:lnTo>
                  <a:lnTo>
                    <a:pt x="0" y="2468065"/>
                  </a:lnTo>
                  <a:close/>
                </a:path>
                <a:path extrusionOk="0" h="2468245" w="347344">
                  <a:moveTo>
                    <a:pt x="0" y="1940302"/>
                  </a:moveTo>
                  <a:lnTo>
                    <a:pt x="347295" y="1940302"/>
                  </a:lnTo>
                  <a:lnTo>
                    <a:pt x="347295" y="1593010"/>
                  </a:lnTo>
                  <a:lnTo>
                    <a:pt x="0" y="1593010"/>
                  </a:lnTo>
                  <a:lnTo>
                    <a:pt x="0" y="1940302"/>
                  </a:lnTo>
                  <a:close/>
                </a:path>
                <a:path extrusionOk="0" h="2468245" w="347344">
                  <a:moveTo>
                    <a:pt x="6350" y="1400597"/>
                  </a:moveTo>
                  <a:lnTo>
                    <a:pt x="340945" y="1400597"/>
                  </a:lnTo>
                  <a:lnTo>
                    <a:pt x="340945" y="1066002"/>
                  </a:lnTo>
                  <a:lnTo>
                    <a:pt x="6350" y="1066002"/>
                  </a:lnTo>
                  <a:lnTo>
                    <a:pt x="6350" y="1400597"/>
                  </a:lnTo>
                  <a:close/>
                </a:path>
              </a:pathLst>
            </a:custGeom>
            <a:noFill/>
            <a:ln cap="flat" cmpd="sng" w="12700">
              <a:solidFill>
                <a:srgbClr val="1516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43" name="Google Shape;543;p2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449668" y="6113593"/>
              <a:ext cx="191425" cy="19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2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449350" y="5585704"/>
              <a:ext cx="192070" cy="189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2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423355" y="7148399"/>
              <a:ext cx="244052" cy="244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6" name="Google Shape;546;p23"/>
            <p:cNvSpPr/>
            <p:nvPr/>
          </p:nvSpPr>
          <p:spPr>
            <a:xfrm>
              <a:off x="1445619" y="6674550"/>
              <a:ext cx="200025" cy="136525"/>
            </a:xfrm>
            <a:custGeom>
              <a:rect b="b" l="l" r="r" t="t"/>
              <a:pathLst>
                <a:path extrusionOk="0" h="136525" w="200025">
                  <a:moveTo>
                    <a:pt x="199527" y="66523"/>
                  </a:moveTo>
                  <a:lnTo>
                    <a:pt x="136598" y="66523"/>
                  </a:lnTo>
                  <a:lnTo>
                    <a:pt x="133567" y="62102"/>
                  </a:lnTo>
                  <a:lnTo>
                    <a:pt x="129762" y="58268"/>
                  </a:lnTo>
                  <a:lnTo>
                    <a:pt x="125376" y="55187"/>
                  </a:lnTo>
                  <a:lnTo>
                    <a:pt x="125376" y="24220"/>
                  </a:lnTo>
                  <a:lnTo>
                    <a:pt x="74239" y="24220"/>
                  </a:lnTo>
                  <a:lnTo>
                    <a:pt x="74239" y="55119"/>
                  </a:lnTo>
                  <a:lnTo>
                    <a:pt x="69818" y="58211"/>
                  </a:lnTo>
                  <a:lnTo>
                    <a:pt x="65981" y="62071"/>
                  </a:lnTo>
                  <a:lnTo>
                    <a:pt x="62938" y="66523"/>
                  </a:lnTo>
                  <a:lnTo>
                    <a:pt x="0" y="66523"/>
                  </a:lnTo>
                  <a:lnTo>
                    <a:pt x="0" y="122795"/>
                  </a:lnTo>
                  <a:lnTo>
                    <a:pt x="67903" y="122795"/>
                  </a:lnTo>
                  <a:lnTo>
                    <a:pt x="74540" y="128383"/>
                  </a:lnTo>
                  <a:lnTo>
                    <a:pt x="82185" y="132613"/>
                  </a:lnTo>
                  <a:lnTo>
                    <a:pt x="90655" y="135291"/>
                  </a:lnTo>
                  <a:lnTo>
                    <a:pt x="99763" y="136226"/>
                  </a:lnTo>
                  <a:lnTo>
                    <a:pt x="108871" y="135291"/>
                  </a:lnTo>
                  <a:lnTo>
                    <a:pt x="117341" y="132613"/>
                  </a:lnTo>
                  <a:lnTo>
                    <a:pt x="124988" y="128383"/>
                  </a:lnTo>
                  <a:lnTo>
                    <a:pt x="131630" y="122795"/>
                  </a:lnTo>
                  <a:lnTo>
                    <a:pt x="199527" y="122795"/>
                  </a:lnTo>
                  <a:lnTo>
                    <a:pt x="199527" y="66523"/>
                  </a:lnTo>
                  <a:close/>
                </a:path>
                <a:path extrusionOk="0" h="136525" w="200025">
                  <a:moveTo>
                    <a:pt x="40596" y="0"/>
                  </a:moveTo>
                  <a:lnTo>
                    <a:pt x="158932" y="0"/>
                  </a:lnTo>
                </a:path>
              </a:pathLst>
            </a:custGeom>
            <a:noFill/>
            <a:ln cap="flat" cmpd="sng" w="12575">
              <a:solidFill>
                <a:srgbClr val="1516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47" name="Google Shape;547;p2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449668" y="5053944"/>
              <a:ext cx="191425" cy="191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4623" y="9996939"/>
            <a:ext cx="149500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24"/>
          <p:cNvGrpSpPr/>
          <p:nvPr/>
        </p:nvGrpSpPr>
        <p:grpSpPr>
          <a:xfrm>
            <a:off x="971999" y="4683664"/>
            <a:ext cx="5759996" cy="4973801"/>
            <a:chOff x="971999" y="4683664"/>
            <a:chExt cx="5759996" cy="4973801"/>
          </a:xfrm>
        </p:grpSpPr>
        <p:pic>
          <p:nvPicPr>
            <p:cNvPr id="555" name="Google Shape;555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1999" y="4683664"/>
              <a:ext cx="5759996" cy="4973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24"/>
            <p:cNvSpPr/>
            <p:nvPr/>
          </p:nvSpPr>
          <p:spPr>
            <a:xfrm>
              <a:off x="1896911" y="5018668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7" y="0"/>
                  </a:moveTo>
                  <a:lnTo>
                    <a:pt x="13691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5" y="35938"/>
                  </a:lnTo>
                  <a:lnTo>
                    <a:pt x="13691" y="37792"/>
                  </a:lnTo>
                  <a:lnTo>
                    <a:pt x="24077" y="37792"/>
                  </a:lnTo>
                  <a:lnTo>
                    <a:pt x="28548" y="35938"/>
                  </a:lnTo>
                  <a:lnTo>
                    <a:pt x="35939" y="28548"/>
                  </a:lnTo>
                  <a:lnTo>
                    <a:pt x="37793" y="24076"/>
                  </a:lnTo>
                  <a:lnTo>
                    <a:pt x="37793" y="13641"/>
                  </a:lnTo>
                  <a:lnTo>
                    <a:pt x="35939" y="9194"/>
                  </a:lnTo>
                  <a:lnTo>
                    <a:pt x="28548" y="1828"/>
                  </a:lnTo>
                  <a:lnTo>
                    <a:pt x="24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57" name="Google Shape;557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05977" y="4979655"/>
              <a:ext cx="2970852" cy="305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05977" y="5312292"/>
              <a:ext cx="2260212" cy="1389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24"/>
            <p:cNvSpPr/>
            <p:nvPr/>
          </p:nvSpPr>
          <p:spPr>
            <a:xfrm>
              <a:off x="1896910" y="5615575"/>
              <a:ext cx="38100" cy="203200"/>
            </a:xfrm>
            <a:custGeom>
              <a:rect b="b" l="l" r="r" t="t"/>
              <a:pathLst>
                <a:path extrusionOk="0" h="203200" w="38100">
                  <a:moveTo>
                    <a:pt x="37795" y="178739"/>
                  </a:moveTo>
                  <a:lnTo>
                    <a:pt x="35941" y="174294"/>
                  </a:lnTo>
                  <a:lnTo>
                    <a:pt x="28549" y="166928"/>
                  </a:lnTo>
                  <a:lnTo>
                    <a:pt x="24079" y="165100"/>
                  </a:lnTo>
                  <a:lnTo>
                    <a:pt x="13690" y="165100"/>
                  </a:lnTo>
                  <a:lnTo>
                    <a:pt x="9245" y="166928"/>
                  </a:lnTo>
                  <a:lnTo>
                    <a:pt x="1854" y="174294"/>
                  </a:lnTo>
                  <a:lnTo>
                    <a:pt x="0" y="178739"/>
                  </a:lnTo>
                  <a:lnTo>
                    <a:pt x="0" y="183946"/>
                  </a:lnTo>
                  <a:lnTo>
                    <a:pt x="0" y="189179"/>
                  </a:lnTo>
                  <a:lnTo>
                    <a:pt x="1854" y="193649"/>
                  </a:lnTo>
                  <a:lnTo>
                    <a:pt x="9245" y="201041"/>
                  </a:lnTo>
                  <a:lnTo>
                    <a:pt x="13690" y="202895"/>
                  </a:lnTo>
                  <a:lnTo>
                    <a:pt x="24079" y="202895"/>
                  </a:lnTo>
                  <a:lnTo>
                    <a:pt x="28549" y="201041"/>
                  </a:lnTo>
                  <a:lnTo>
                    <a:pt x="35941" y="193649"/>
                  </a:lnTo>
                  <a:lnTo>
                    <a:pt x="37795" y="189179"/>
                  </a:lnTo>
                  <a:lnTo>
                    <a:pt x="37795" y="178739"/>
                  </a:lnTo>
                  <a:close/>
                </a:path>
                <a:path extrusionOk="0" h="203200" w="38100">
                  <a:moveTo>
                    <a:pt x="37795" y="13639"/>
                  </a:moveTo>
                  <a:lnTo>
                    <a:pt x="35941" y="9194"/>
                  </a:lnTo>
                  <a:lnTo>
                    <a:pt x="28549" y="1828"/>
                  </a:lnTo>
                  <a:lnTo>
                    <a:pt x="24079" y="0"/>
                  </a:lnTo>
                  <a:lnTo>
                    <a:pt x="13690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39"/>
                  </a:lnTo>
                  <a:lnTo>
                    <a:pt x="0" y="18846"/>
                  </a:lnTo>
                  <a:lnTo>
                    <a:pt x="0" y="24079"/>
                  </a:lnTo>
                  <a:lnTo>
                    <a:pt x="1854" y="28549"/>
                  </a:lnTo>
                  <a:lnTo>
                    <a:pt x="9245" y="35941"/>
                  </a:lnTo>
                  <a:lnTo>
                    <a:pt x="13690" y="37795"/>
                  </a:lnTo>
                  <a:lnTo>
                    <a:pt x="24079" y="37795"/>
                  </a:lnTo>
                  <a:lnTo>
                    <a:pt x="28549" y="35941"/>
                  </a:lnTo>
                  <a:lnTo>
                    <a:pt x="35941" y="28549"/>
                  </a:lnTo>
                  <a:lnTo>
                    <a:pt x="37795" y="24079"/>
                  </a:lnTo>
                  <a:lnTo>
                    <a:pt x="37795" y="136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0" name="Google Shape;560;p2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05977" y="5578991"/>
              <a:ext cx="1698631" cy="304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24"/>
            <p:cNvSpPr/>
            <p:nvPr/>
          </p:nvSpPr>
          <p:spPr>
            <a:xfrm>
              <a:off x="1896910" y="6125098"/>
              <a:ext cx="1020444" cy="506730"/>
            </a:xfrm>
            <a:custGeom>
              <a:rect b="b" l="l" r="r" t="t"/>
              <a:pathLst>
                <a:path extrusionOk="0" h="506729" w="1020444">
                  <a:moveTo>
                    <a:pt x="37795" y="482015"/>
                  </a:moveTo>
                  <a:lnTo>
                    <a:pt x="35941" y="477570"/>
                  </a:lnTo>
                  <a:lnTo>
                    <a:pt x="28549" y="470204"/>
                  </a:lnTo>
                  <a:lnTo>
                    <a:pt x="24079" y="468376"/>
                  </a:lnTo>
                  <a:lnTo>
                    <a:pt x="13690" y="468376"/>
                  </a:lnTo>
                  <a:lnTo>
                    <a:pt x="9245" y="470204"/>
                  </a:lnTo>
                  <a:lnTo>
                    <a:pt x="1854" y="477570"/>
                  </a:lnTo>
                  <a:lnTo>
                    <a:pt x="0" y="482015"/>
                  </a:lnTo>
                  <a:lnTo>
                    <a:pt x="0" y="487222"/>
                  </a:lnTo>
                  <a:lnTo>
                    <a:pt x="0" y="492455"/>
                  </a:lnTo>
                  <a:lnTo>
                    <a:pt x="1854" y="496925"/>
                  </a:lnTo>
                  <a:lnTo>
                    <a:pt x="9245" y="504317"/>
                  </a:lnTo>
                  <a:lnTo>
                    <a:pt x="13690" y="506171"/>
                  </a:lnTo>
                  <a:lnTo>
                    <a:pt x="24079" y="506171"/>
                  </a:lnTo>
                  <a:lnTo>
                    <a:pt x="28549" y="504317"/>
                  </a:lnTo>
                  <a:lnTo>
                    <a:pt x="35941" y="496925"/>
                  </a:lnTo>
                  <a:lnTo>
                    <a:pt x="37795" y="492455"/>
                  </a:lnTo>
                  <a:lnTo>
                    <a:pt x="37795" y="482015"/>
                  </a:lnTo>
                  <a:close/>
                </a:path>
                <a:path extrusionOk="0" h="506729" w="1020444">
                  <a:moveTo>
                    <a:pt x="37795" y="50215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15"/>
                  </a:lnTo>
                  <a:lnTo>
                    <a:pt x="0" y="55422"/>
                  </a:lnTo>
                  <a:lnTo>
                    <a:pt x="0" y="60655"/>
                  </a:lnTo>
                  <a:lnTo>
                    <a:pt x="1854" y="65125"/>
                  </a:lnTo>
                  <a:lnTo>
                    <a:pt x="9245" y="72517"/>
                  </a:lnTo>
                  <a:lnTo>
                    <a:pt x="13690" y="74371"/>
                  </a:lnTo>
                  <a:lnTo>
                    <a:pt x="24079" y="74371"/>
                  </a:lnTo>
                  <a:lnTo>
                    <a:pt x="28549" y="72517"/>
                  </a:lnTo>
                  <a:lnTo>
                    <a:pt x="35941" y="65125"/>
                  </a:lnTo>
                  <a:lnTo>
                    <a:pt x="37795" y="60655"/>
                  </a:lnTo>
                  <a:lnTo>
                    <a:pt x="37795" y="50215"/>
                  </a:lnTo>
                  <a:close/>
                </a:path>
                <a:path extrusionOk="0" h="506729" w="1020444">
                  <a:moveTo>
                    <a:pt x="188760" y="95250"/>
                  </a:moveTo>
                  <a:lnTo>
                    <a:pt x="178244" y="95250"/>
                  </a:lnTo>
                  <a:lnTo>
                    <a:pt x="178244" y="30327"/>
                  </a:lnTo>
                  <a:lnTo>
                    <a:pt x="160870" y="30327"/>
                  </a:lnTo>
                  <a:lnTo>
                    <a:pt x="160870" y="95250"/>
                  </a:lnTo>
                  <a:lnTo>
                    <a:pt x="126441" y="95250"/>
                  </a:lnTo>
                  <a:lnTo>
                    <a:pt x="126441" y="30327"/>
                  </a:lnTo>
                  <a:lnTo>
                    <a:pt x="109067" y="30327"/>
                  </a:lnTo>
                  <a:lnTo>
                    <a:pt x="109067" y="108966"/>
                  </a:lnTo>
                  <a:lnTo>
                    <a:pt x="172008" y="108966"/>
                  </a:lnTo>
                  <a:lnTo>
                    <a:pt x="172008" y="133959"/>
                  </a:lnTo>
                  <a:lnTo>
                    <a:pt x="188760" y="133959"/>
                  </a:lnTo>
                  <a:lnTo>
                    <a:pt x="188760" y="95250"/>
                  </a:lnTo>
                  <a:close/>
                </a:path>
                <a:path extrusionOk="0" h="506729" w="1020444">
                  <a:moveTo>
                    <a:pt x="270446" y="73914"/>
                  </a:moveTo>
                  <a:lnTo>
                    <a:pt x="254914" y="34683"/>
                  </a:lnTo>
                  <a:lnTo>
                    <a:pt x="253072" y="33616"/>
                  </a:lnTo>
                  <a:lnTo>
                    <a:pt x="253072" y="62331"/>
                  </a:lnTo>
                  <a:lnTo>
                    <a:pt x="212686" y="62331"/>
                  </a:lnTo>
                  <a:lnTo>
                    <a:pt x="213499" y="55422"/>
                  </a:lnTo>
                  <a:lnTo>
                    <a:pt x="215658" y="50139"/>
                  </a:lnTo>
                  <a:lnTo>
                    <a:pt x="222669" y="42824"/>
                  </a:lnTo>
                  <a:lnTo>
                    <a:pt x="227266" y="40995"/>
                  </a:lnTo>
                  <a:lnTo>
                    <a:pt x="238645" y="40995"/>
                  </a:lnTo>
                  <a:lnTo>
                    <a:pt x="243293" y="42900"/>
                  </a:lnTo>
                  <a:lnTo>
                    <a:pt x="250507" y="50520"/>
                  </a:lnTo>
                  <a:lnTo>
                    <a:pt x="252564" y="55727"/>
                  </a:lnTo>
                  <a:lnTo>
                    <a:pt x="253072" y="62331"/>
                  </a:lnTo>
                  <a:lnTo>
                    <a:pt x="253072" y="33616"/>
                  </a:lnTo>
                  <a:lnTo>
                    <a:pt x="248539" y="30988"/>
                  </a:lnTo>
                  <a:lnTo>
                    <a:pt x="241274" y="28778"/>
                  </a:lnTo>
                  <a:lnTo>
                    <a:pt x="233108" y="28041"/>
                  </a:lnTo>
                  <a:lnTo>
                    <a:pt x="225171" y="28790"/>
                  </a:lnTo>
                  <a:lnTo>
                    <a:pt x="195681" y="61734"/>
                  </a:lnTo>
                  <a:lnTo>
                    <a:pt x="195008" y="70561"/>
                  </a:lnTo>
                  <a:lnTo>
                    <a:pt x="195668" y="79146"/>
                  </a:lnTo>
                  <a:lnTo>
                    <a:pt x="225272" y="110832"/>
                  </a:lnTo>
                  <a:lnTo>
                    <a:pt x="233718" y="111556"/>
                  </a:lnTo>
                  <a:lnTo>
                    <a:pt x="242658" y="111556"/>
                  </a:lnTo>
                  <a:lnTo>
                    <a:pt x="269379" y="84429"/>
                  </a:lnTo>
                  <a:lnTo>
                    <a:pt x="252768" y="84429"/>
                  </a:lnTo>
                  <a:lnTo>
                    <a:pt x="251040" y="89408"/>
                  </a:lnTo>
                  <a:lnTo>
                    <a:pt x="248678" y="93040"/>
                  </a:lnTo>
                  <a:lnTo>
                    <a:pt x="242684" y="97612"/>
                  </a:lnTo>
                  <a:lnTo>
                    <a:pt x="238798" y="98755"/>
                  </a:lnTo>
                  <a:lnTo>
                    <a:pt x="227317" y="98755"/>
                  </a:lnTo>
                  <a:lnTo>
                    <a:pt x="222084" y="96596"/>
                  </a:lnTo>
                  <a:lnTo>
                    <a:pt x="214566" y="87960"/>
                  </a:lnTo>
                  <a:lnTo>
                    <a:pt x="212585" y="81838"/>
                  </a:lnTo>
                  <a:lnTo>
                    <a:pt x="212382" y="73914"/>
                  </a:lnTo>
                  <a:lnTo>
                    <a:pt x="270446" y="73914"/>
                  </a:lnTo>
                  <a:close/>
                </a:path>
                <a:path extrusionOk="0" h="506729" w="1020444">
                  <a:moveTo>
                    <a:pt x="338721" y="30327"/>
                  </a:moveTo>
                  <a:lnTo>
                    <a:pt x="283705" y="30327"/>
                  </a:lnTo>
                  <a:lnTo>
                    <a:pt x="283705" y="108966"/>
                  </a:lnTo>
                  <a:lnTo>
                    <a:pt x="301078" y="108966"/>
                  </a:lnTo>
                  <a:lnTo>
                    <a:pt x="301078" y="44043"/>
                  </a:lnTo>
                  <a:lnTo>
                    <a:pt x="338721" y="44043"/>
                  </a:lnTo>
                  <a:lnTo>
                    <a:pt x="338721" y="30327"/>
                  </a:lnTo>
                  <a:close/>
                </a:path>
                <a:path extrusionOk="0" h="506729" w="1020444">
                  <a:moveTo>
                    <a:pt x="403644" y="30327"/>
                  </a:moveTo>
                  <a:lnTo>
                    <a:pt x="345579" y="30327"/>
                  </a:lnTo>
                  <a:lnTo>
                    <a:pt x="344208" y="76809"/>
                  </a:lnTo>
                  <a:lnTo>
                    <a:pt x="343801" y="89814"/>
                  </a:lnTo>
                  <a:lnTo>
                    <a:pt x="340144" y="96316"/>
                  </a:lnTo>
                  <a:lnTo>
                    <a:pt x="330085" y="96316"/>
                  </a:lnTo>
                  <a:lnTo>
                    <a:pt x="328015" y="96062"/>
                  </a:lnTo>
                  <a:lnTo>
                    <a:pt x="326986" y="95554"/>
                  </a:lnTo>
                  <a:lnTo>
                    <a:pt x="326986" y="109118"/>
                  </a:lnTo>
                  <a:lnTo>
                    <a:pt x="329730" y="110236"/>
                  </a:lnTo>
                  <a:lnTo>
                    <a:pt x="333286" y="110794"/>
                  </a:lnTo>
                  <a:lnTo>
                    <a:pt x="344766" y="110794"/>
                  </a:lnTo>
                  <a:lnTo>
                    <a:pt x="362191" y="44043"/>
                  </a:lnTo>
                  <a:lnTo>
                    <a:pt x="386270" y="44043"/>
                  </a:lnTo>
                  <a:lnTo>
                    <a:pt x="386270" y="108966"/>
                  </a:lnTo>
                  <a:lnTo>
                    <a:pt x="403644" y="108966"/>
                  </a:lnTo>
                  <a:lnTo>
                    <a:pt x="403644" y="44043"/>
                  </a:lnTo>
                  <a:lnTo>
                    <a:pt x="403644" y="30327"/>
                  </a:lnTo>
                  <a:close/>
                </a:path>
                <a:path extrusionOk="0" h="506729" w="1020444">
                  <a:moveTo>
                    <a:pt x="488073" y="30327"/>
                  </a:moveTo>
                  <a:lnTo>
                    <a:pt x="470700" y="30327"/>
                  </a:lnTo>
                  <a:lnTo>
                    <a:pt x="470700" y="43586"/>
                  </a:lnTo>
                  <a:lnTo>
                    <a:pt x="470700" y="64617"/>
                  </a:lnTo>
                  <a:lnTo>
                    <a:pt x="441794" y="64617"/>
                  </a:lnTo>
                  <a:lnTo>
                    <a:pt x="437934" y="60960"/>
                  </a:lnTo>
                  <a:lnTo>
                    <a:pt x="437934" y="46939"/>
                  </a:lnTo>
                  <a:lnTo>
                    <a:pt x="441845" y="43586"/>
                  </a:lnTo>
                  <a:lnTo>
                    <a:pt x="470700" y="43586"/>
                  </a:lnTo>
                  <a:lnTo>
                    <a:pt x="470700" y="30327"/>
                  </a:lnTo>
                  <a:lnTo>
                    <a:pt x="438137" y="30327"/>
                  </a:lnTo>
                  <a:lnTo>
                    <a:pt x="431736" y="32232"/>
                  </a:lnTo>
                  <a:lnTo>
                    <a:pt x="422795" y="39852"/>
                  </a:lnTo>
                  <a:lnTo>
                    <a:pt x="420560" y="45212"/>
                  </a:lnTo>
                  <a:lnTo>
                    <a:pt x="420560" y="57708"/>
                  </a:lnTo>
                  <a:lnTo>
                    <a:pt x="421779" y="62458"/>
                  </a:lnTo>
                  <a:lnTo>
                    <a:pt x="426656" y="70281"/>
                  </a:lnTo>
                  <a:lnTo>
                    <a:pt x="431076" y="73253"/>
                  </a:lnTo>
                  <a:lnTo>
                    <a:pt x="437476" y="75285"/>
                  </a:lnTo>
                  <a:lnTo>
                    <a:pt x="411264" y="108966"/>
                  </a:lnTo>
                  <a:lnTo>
                    <a:pt x="431685" y="108966"/>
                  </a:lnTo>
                  <a:lnTo>
                    <a:pt x="455917" y="77266"/>
                  </a:lnTo>
                  <a:lnTo>
                    <a:pt x="470700" y="77266"/>
                  </a:lnTo>
                  <a:lnTo>
                    <a:pt x="470700" y="108966"/>
                  </a:lnTo>
                  <a:lnTo>
                    <a:pt x="488073" y="108966"/>
                  </a:lnTo>
                  <a:lnTo>
                    <a:pt x="488073" y="77266"/>
                  </a:lnTo>
                  <a:lnTo>
                    <a:pt x="488073" y="64617"/>
                  </a:lnTo>
                  <a:lnTo>
                    <a:pt x="488073" y="43586"/>
                  </a:lnTo>
                  <a:lnTo>
                    <a:pt x="488073" y="30327"/>
                  </a:lnTo>
                  <a:close/>
                </a:path>
                <a:path extrusionOk="0" h="506729" w="1020444">
                  <a:moveTo>
                    <a:pt x="575551" y="30327"/>
                  </a:moveTo>
                  <a:lnTo>
                    <a:pt x="558177" y="30327"/>
                  </a:lnTo>
                  <a:lnTo>
                    <a:pt x="558177" y="61112"/>
                  </a:lnTo>
                  <a:lnTo>
                    <a:pt x="523735" y="61112"/>
                  </a:lnTo>
                  <a:lnTo>
                    <a:pt x="523735" y="30327"/>
                  </a:lnTo>
                  <a:lnTo>
                    <a:pt x="506361" y="30327"/>
                  </a:lnTo>
                  <a:lnTo>
                    <a:pt x="506361" y="108966"/>
                  </a:lnTo>
                  <a:lnTo>
                    <a:pt x="523735" y="108966"/>
                  </a:lnTo>
                  <a:lnTo>
                    <a:pt x="523735" y="74828"/>
                  </a:lnTo>
                  <a:lnTo>
                    <a:pt x="558177" y="74828"/>
                  </a:lnTo>
                  <a:lnTo>
                    <a:pt x="558177" y="108966"/>
                  </a:lnTo>
                  <a:lnTo>
                    <a:pt x="575551" y="108966"/>
                  </a:lnTo>
                  <a:lnTo>
                    <a:pt x="575551" y="74828"/>
                  </a:lnTo>
                  <a:lnTo>
                    <a:pt x="575551" y="61112"/>
                  </a:lnTo>
                  <a:lnTo>
                    <a:pt x="575551" y="30327"/>
                  </a:lnTo>
                  <a:close/>
                </a:path>
                <a:path extrusionOk="0" h="506729" w="1020444">
                  <a:moveTo>
                    <a:pt x="611670" y="30327"/>
                  </a:moveTo>
                  <a:lnTo>
                    <a:pt x="594296" y="30327"/>
                  </a:lnTo>
                  <a:lnTo>
                    <a:pt x="594296" y="108966"/>
                  </a:lnTo>
                  <a:lnTo>
                    <a:pt x="611670" y="108966"/>
                  </a:lnTo>
                  <a:lnTo>
                    <a:pt x="611670" y="30327"/>
                  </a:lnTo>
                  <a:close/>
                </a:path>
                <a:path extrusionOk="0" h="506729" w="1020444">
                  <a:moveTo>
                    <a:pt x="611670" y="0"/>
                  </a:moveTo>
                  <a:lnTo>
                    <a:pt x="594296" y="0"/>
                  </a:lnTo>
                  <a:lnTo>
                    <a:pt x="594296" y="17068"/>
                  </a:lnTo>
                  <a:lnTo>
                    <a:pt x="611670" y="17068"/>
                  </a:lnTo>
                  <a:lnTo>
                    <a:pt x="611670" y="0"/>
                  </a:lnTo>
                  <a:close/>
                </a:path>
                <a:path extrusionOk="0" h="506729" w="1020444">
                  <a:moveTo>
                    <a:pt x="744258" y="79248"/>
                  </a:moveTo>
                  <a:lnTo>
                    <a:pt x="727189" y="79248"/>
                  </a:lnTo>
                  <a:lnTo>
                    <a:pt x="726274" y="85039"/>
                  </a:lnTo>
                  <a:lnTo>
                    <a:pt x="724166" y="89484"/>
                  </a:lnTo>
                  <a:lnTo>
                    <a:pt x="717562" y="95681"/>
                  </a:lnTo>
                  <a:lnTo>
                    <a:pt x="713320" y="97231"/>
                  </a:lnTo>
                  <a:lnTo>
                    <a:pt x="701535" y="97231"/>
                  </a:lnTo>
                  <a:lnTo>
                    <a:pt x="696379" y="94792"/>
                  </a:lnTo>
                  <a:lnTo>
                    <a:pt x="688962" y="85039"/>
                  </a:lnTo>
                  <a:lnTo>
                    <a:pt x="687108" y="78232"/>
                  </a:lnTo>
                  <a:lnTo>
                    <a:pt x="687108" y="60756"/>
                  </a:lnTo>
                  <a:lnTo>
                    <a:pt x="689038" y="53873"/>
                  </a:lnTo>
                  <a:lnTo>
                    <a:pt x="696760" y="43815"/>
                  </a:lnTo>
                  <a:lnTo>
                    <a:pt x="702043" y="41300"/>
                  </a:lnTo>
                  <a:lnTo>
                    <a:pt x="713422" y="41300"/>
                  </a:lnTo>
                  <a:lnTo>
                    <a:pt x="717283" y="42621"/>
                  </a:lnTo>
                  <a:lnTo>
                    <a:pt x="723379" y="47904"/>
                  </a:lnTo>
                  <a:lnTo>
                    <a:pt x="725411" y="51714"/>
                  </a:lnTo>
                  <a:lnTo>
                    <a:pt x="726427" y="56692"/>
                  </a:lnTo>
                  <a:lnTo>
                    <a:pt x="743648" y="56692"/>
                  </a:lnTo>
                  <a:lnTo>
                    <a:pt x="742632" y="47650"/>
                  </a:lnTo>
                  <a:lnTo>
                    <a:pt x="739406" y="41300"/>
                  </a:lnTo>
                  <a:lnTo>
                    <a:pt x="739051" y="40589"/>
                  </a:lnTo>
                  <a:lnTo>
                    <a:pt x="708596" y="27889"/>
                  </a:lnTo>
                  <a:lnTo>
                    <a:pt x="700074" y="28613"/>
                  </a:lnTo>
                  <a:lnTo>
                    <a:pt x="670090" y="61150"/>
                  </a:lnTo>
                  <a:lnTo>
                    <a:pt x="669429" y="70408"/>
                  </a:lnTo>
                  <a:lnTo>
                    <a:pt x="670026" y="78232"/>
                  </a:lnTo>
                  <a:lnTo>
                    <a:pt x="699744" y="110248"/>
                  </a:lnTo>
                  <a:lnTo>
                    <a:pt x="708139" y="110947"/>
                  </a:lnTo>
                  <a:lnTo>
                    <a:pt x="715213" y="110401"/>
                  </a:lnTo>
                  <a:lnTo>
                    <a:pt x="742848" y="86118"/>
                  </a:lnTo>
                  <a:lnTo>
                    <a:pt x="744258" y="79248"/>
                  </a:lnTo>
                  <a:close/>
                </a:path>
                <a:path extrusionOk="0" h="506729" w="1020444">
                  <a:moveTo>
                    <a:pt x="816648" y="30327"/>
                  </a:moveTo>
                  <a:lnTo>
                    <a:pt x="747458" y="30327"/>
                  </a:lnTo>
                  <a:lnTo>
                    <a:pt x="747458" y="44043"/>
                  </a:lnTo>
                  <a:lnTo>
                    <a:pt x="773366" y="44043"/>
                  </a:lnTo>
                  <a:lnTo>
                    <a:pt x="773366" y="108966"/>
                  </a:lnTo>
                  <a:lnTo>
                    <a:pt x="790740" y="108966"/>
                  </a:lnTo>
                  <a:lnTo>
                    <a:pt x="790740" y="44043"/>
                  </a:lnTo>
                  <a:lnTo>
                    <a:pt x="816648" y="44043"/>
                  </a:lnTo>
                  <a:lnTo>
                    <a:pt x="816648" y="30327"/>
                  </a:lnTo>
                  <a:close/>
                </a:path>
                <a:path extrusionOk="0" h="506729" w="1020444">
                  <a:moveTo>
                    <a:pt x="844384" y="30327"/>
                  </a:moveTo>
                  <a:lnTo>
                    <a:pt x="827011" y="30327"/>
                  </a:lnTo>
                  <a:lnTo>
                    <a:pt x="827011" y="108966"/>
                  </a:lnTo>
                  <a:lnTo>
                    <a:pt x="844384" y="108966"/>
                  </a:lnTo>
                  <a:lnTo>
                    <a:pt x="844384" y="30327"/>
                  </a:lnTo>
                  <a:close/>
                </a:path>
                <a:path extrusionOk="0" h="506729" w="1020444">
                  <a:moveTo>
                    <a:pt x="844384" y="0"/>
                  </a:moveTo>
                  <a:lnTo>
                    <a:pt x="827011" y="0"/>
                  </a:lnTo>
                  <a:lnTo>
                    <a:pt x="827011" y="17068"/>
                  </a:lnTo>
                  <a:lnTo>
                    <a:pt x="844384" y="17068"/>
                  </a:lnTo>
                  <a:lnTo>
                    <a:pt x="844384" y="0"/>
                  </a:lnTo>
                  <a:close/>
                </a:path>
                <a:path extrusionOk="0" h="506729" w="1020444">
                  <a:moveTo>
                    <a:pt x="932472" y="30327"/>
                  </a:moveTo>
                  <a:lnTo>
                    <a:pt x="915098" y="30327"/>
                  </a:lnTo>
                  <a:lnTo>
                    <a:pt x="915098" y="61112"/>
                  </a:lnTo>
                  <a:lnTo>
                    <a:pt x="880656" y="61112"/>
                  </a:lnTo>
                  <a:lnTo>
                    <a:pt x="880656" y="30327"/>
                  </a:lnTo>
                  <a:lnTo>
                    <a:pt x="863282" y="30327"/>
                  </a:lnTo>
                  <a:lnTo>
                    <a:pt x="863282" y="108966"/>
                  </a:lnTo>
                  <a:lnTo>
                    <a:pt x="880656" y="108966"/>
                  </a:lnTo>
                  <a:lnTo>
                    <a:pt x="880656" y="74828"/>
                  </a:lnTo>
                  <a:lnTo>
                    <a:pt x="915098" y="74828"/>
                  </a:lnTo>
                  <a:lnTo>
                    <a:pt x="915098" y="108966"/>
                  </a:lnTo>
                  <a:lnTo>
                    <a:pt x="932472" y="108966"/>
                  </a:lnTo>
                  <a:lnTo>
                    <a:pt x="932472" y="74828"/>
                  </a:lnTo>
                  <a:lnTo>
                    <a:pt x="932472" y="61112"/>
                  </a:lnTo>
                  <a:lnTo>
                    <a:pt x="932472" y="30327"/>
                  </a:lnTo>
                  <a:close/>
                </a:path>
                <a:path extrusionOk="0" h="506729" w="1020444">
                  <a:moveTo>
                    <a:pt x="1019949" y="30327"/>
                  </a:moveTo>
                  <a:lnTo>
                    <a:pt x="998004" y="30327"/>
                  </a:lnTo>
                  <a:lnTo>
                    <a:pt x="968590" y="87630"/>
                  </a:lnTo>
                  <a:lnTo>
                    <a:pt x="968133" y="87630"/>
                  </a:lnTo>
                  <a:lnTo>
                    <a:pt x="968133" y="30327"/>
                  </a:lnTo>
                  <a:lnTo>
                    <a:pt x="950760" y="30327"/>
                  </a:lnTo>
                  <a:lnTo>
                    <a:pt x="950760" y="108966"/>
                  </a:lnTo>
                  <a:lnTo>
                    <a:pt x="972705" y="108966"/>
                  </a:lnTo>
                  <a:lnTo>
                    <a:pt x="983653" y="87630"/>
                  </a:lnTo>
                  <a:lnTo>
                    <a:pt x="1002118" y="51663"/>
                  </a:lnTo>
                  <a:lnTo>
                    <a:pt x="1002576" y="51663"/>
                  </a:lnTo>
                  <a:lnTo>
                    <a:pt x="1002576" y="108966"/>
                  </a:lnTo>
                  <a:lnTo>
                    <a:pt x="1019949" y="108966"/>
                  </a:lnTo>
                  <a:lnTo>
                    <a:pt x="1019949" y="51663"/>
                  </a:lnTo>
                  <a:lnTo>
                    <a:pt x="1019949" y="30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2" name="Google Shape;562;p2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005977" y="6557348"/>
              <a:ext cx="1336992" cy="1385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24"/>
            <p:cNvSpPr/>
            <p:nvPr/>
          </p:nvSpPr>
          <p:spPr>
            <a:xfrm>
              <a:off x="2005977" y="6747392"/>
              <a:ext cx="892175" cy="111760"/>
            </a:xfrm>
            <a:custGeom>
              <a:rect b="b" l="l" r="r" t="t"/>
              <a:pathLst>
                <a:path extrusionOk="0" h="111759" w="892175">
                  <a:moveTo>
                    <a:pt x="69188" y="30326"/>
                  </a:moveTo>
                  <a:lnTo>
                    <a:pt x="0" y="30326"/>
                  </a:lnTo>
                  <a:lnTo>
                    <a:pt x="0" y="108964"/>
                  </a:lnTo>
                  <a:lnTo>
                    <a:pt x="17373" y="108964"/>
                  </a:lnTo>
                  <a:lnTo>
                    <a:pt x="17373" y="44042"/>
                  </a:lnTo>
                  <a:lnTo>
                    <a:pt x="69188" y="44042"/>
                  </a:lnTo>
                  <a:lnTo>
                    <a:pt x="69188" y="30326"/>
                  </a:lnTo>
                  <a:close/>
                </a:path>
                <a:path extrusionOk="0" h="111759" w="892175">
                  <a:moveTo>
                    <a:pt x="69188" y="44042"/>
                  </a:moveTo>
                  <a:lnTo>
                    <a:pt x="51814" y="44042"/>
                  </a:lnTo>
                  <a:lnTo>
                    <a:pt x="51814" y="108964"/>
                  </a:lnTo>
                  <a:lnTo>
                    <a:pt x="69188" y="108964"/>
                  </a:lnTo>
                  <a:lnTo>
                    <a:pt x="69188" y="44042"/>
                  </a:lnTo>
                  <a:close/>
                </a:path>
                <a:path extrusionOk="0" h="111759" w="892175">
                  <a:moveTo>
                    <a:pt x="105307" y="0"/>
                  </a:moveTo>
                  <a:lnTo>
                    <a:pt x="87933" y="0"/>
                  </a:lnTo>
                  <a:lnTo>
                    <a:pt x="87933" y="17067"/>
                  </a:lnTo>
                  <a:lnTo>
                    <a:pt x="105307" y="17067"/>
                  </a:lnTo>
                  <a:lnTo>
                    <a:pt x="105307" y="0"/>
                  </a:lnTo>
                  <a:close/>
                </a:path>
                <a:path extrusionOk="0" h="111759" w="892175">
                  <a:moveTo>
                    <a:pt x="105307" y="30326"/>
                  </a:moveTo>
                  <a:lnTo>
                    <a:pt x="87933" y="30326"/>
                  </a:lnTo>
                  <a:lnTo>
                    <a:pt x="87933" y="108964"/>
                  </a:lnTo>
                  <a:lnTo>
                    <a:pt x="105307" y="108964"/>
                  </a:lnTo>
                  <a:lnTo>
                    <a:pt x="105307" y="30326"/>
                  </a:lnTo>
                  <a:close/>
                </a:path>
                <a:path extrusionOk="0" h="111759" w="892175">
                  <a:moveTo>
                    <a:pt x="141577" y="30326"/>
                  </a:moveTo>
                  <a:lnTo>
                    <a:pt x="124203" y="30326"/>
                  </a:lnTo>
                  <a:lnTo>
                    <a:pt x="124203" y="108964"/>
                  </a:lnTo>
                  <a:lnTo>
                    <a:pt x="141577" y="108964"/>
                  </a:lnTo>
                  <a:lnTo>
                    <a:pt x="141577" y="74825"/>
                  </a:lnTo>
                  <a:lnTo>
                    <a:pt x="193391" y="74825"/>
                  </a:lnTo>
                  <a:lnTo>
                    <a:pt x="193391" y="61109"/>
                  </a:lnTo>
                  <a:lnTo>
                    <a:pt x="141577" y="61109"/>
                  </a:lnTo>
                  <a:lnTo>
                    <a:pt x="141577" y="30326"/>
                  </a:lnTo>
                  <a:close/>
                </a:path>
                <a:path extrusionOk="0" h="111759" w="892175">
                  <a:moveTo>
                    <a:pt x="193391" y="74825"/>
                  </a:moveTo>
                  <a:lnTo>
                    <a:pt x="176018" y="74825"/>
                  </a:lnTo>
                  <a:lnTo>
                    <a:pt x="176018" y="108964"/>
                  </a:lnTo>
                  <a:lnTo>
                    <a:pt x="193391" y="108964"/>
                  </a:lnTo>
                  <a:lnTo>
                    <a:pt x="193391" y="74825"/>
                  </a:lnTo>
                  <a:close/>
                </a:path>
                <a:path extrusionOk="0" h="111759" w="892175">
                  <a:moveTo>
                    <a:pt x="193391" y="30326"/>
                  </a:moveTo>
                  <a:lnTo>
                    <a:pt x="176018" y="30326"/>
                  </a:lnTo>
                  <a:lnTo>
                    <a:pt x="176018" y="61109"/>
                  </a:lnTo>
                  <a:lnTo>
                    <a:pt x="193391" y="61109"/>
                  </a:lnTo>
                  <a:lnTo>
                    <a:pt x="193391" y="30326"/>
                  </a:lnTo>
                  <a:close/>
                </a:path>
                <a:path extrusionOk="0" h="111759" w="892175">
                  <a:moveTo>
                    <a:pt x="248104" y="28040"/>
                  </a:moveTo>
                  <a:lnTo>
                    <a:pt x="214152" y="45442"/>
                  </a:lnTo>
                  <a:lnTo>
                    <a:pt x="208022" y="69645"/>
                  </a:lnTo>
                  <a:lnTo>
                    <a:pt x="208698" y="78751"/>
                  </a:lnTo>
                  <a:lnTo>
                    <a:pt x="239360" y="110697"/>
                  </a:lnTo>
                  <a:lnTo>
                    <a:pt x="248104" y="111401"/>
                  </a:lnTo>
                  <a:lnTo>
                    <a:pt x="256700" y="110697"/>
                  </a:lnTo>
                  <a:lnTo>
                    <a:pt x="264353" y="108583"/>
                  </a:lnTo>
                  <a:lnTo>
                    <a:pt x="271062" y="105059"/>
                  </a:lnTo>
                  <a:lnTo>
                    <a:pt x="276829" y="100126"/>
                  </a:lnTo>
                  <a:lnTo>
                    <a:pt x="278556" y="97840"/>
                  </a:lnTo>
                  <a:lnTo>
                    <a:pt x="240940" y="97840"/>
                  </a:lnTo>
                  <a:lnTo>
                    <a:pt x="235454" y="95349"/>
                  </a:lnTo>
                  <a:lnTo>
                    <a:pt x="227530" y="85392"/>
                  </a:lnTo>
                  <a:lnTo>
                    <a:pt x="225623" y="78751"/>
                  </a:lnTo>
                  <a:lnTo>
                    <a:pt x="225664" y="60605"/>
                  </a:lnTo>
                  <a:lnTo>
                    <a:pt x="227530" y="54201"/>
                  </a:lnTo>
                  <a:lnTo>
                    <a:pt x="235454" y="44248"/>
                  </a:lnTo>
                  <a:lnTo>
                    <a:pt x="240889" y="41756"/>
                  </a:lnTo>
                  <a:lnTo>
                    <a:pt x="278610" y="41756"/>
                  </a:lnTo>
                  <a:lnTo>
                    <a:pt x="276753" y="39319"/>
                  </a:lnTo>
                  <a:lnTo>
                    <a:pt x="270963" y="34383"/>
                  </a:lnTo>
                  <a:lnTo>
                    <a:pt x="264258" y="30859"/>
                  </a:lnTo>
                  <a:lnTo>
                    <a:pt x="256638" y="28745"/>
                  </a:lnTo>
                  <a:lnTo>
                    <a:pt x="248104" y="28040"/>
                  </a:lnTo>
                  <a:close/>
                </a:path>
                <a:path extrusionOk="0" h="111759" w="892175">
                  <a:moveTo>
                    <a:pt x="278610" y="41756"/>
                  </a:moveTo>
                  <a:lnTo>
                    <a:pt x="254707" y="41756"/>
                  </a:lnTo>
                  <a:lnTo>
                    <a:pt x="260117" y="44222"/>
                  </a:lnTo>
                  <a:lnTo>
                    <a:pt x="267940" y="54075"/>
                  </a:lnTo>
                  <a:lnTo>
                    <a:pt x="269822" y="60605"/>
                  </a:lnTo>
                  <a:lnTo>
                    <a:pt x="269777" y="78751"/>
                  </a:lnTo>
                  <a:lnTo>
                    <a:pt x="267940" y="85265"/>
                  </a:lnTo>
                  <a:lnTo>
                    <a:pt x="260117" y="95323"/>
                  </a:lnTo>
                  <a:lnTo>
                    <a:pt x="254756" y="97840"/>
                  </a:lnTo>
                  <a:lnTo>
                    <a:pt x="278556" y="97840"/>
                  </a:lnTo>
                  <a:lnTo>
                    <a:pt x="281463" y="93991"/>
                  </a:lnTo>
                  <a:lnTo>
                    <a:pt x="284773" y="86866"/>
                  </a:lnTo>
                  <a:lnTo>
                    <a:pt x="286758" y="78751"/>
                  </a:lnTo>
                  <a:lnTo>
                    <a:pt x="287420" y="69645"/>
                  </a:lnTo>
                  <a:lnTo>
                    <a:pt x="286753" y="60605"/>
                  </a:lnTo>
                  <a:lnTo>
                    <a:pt x="284754" y="52538"/>
                  </a:lnTo>
                  <a:lnTo>
                    <a:pt x="281420" y="45442"/>
                  </a:lnTo>
                  <a:lnTo>
                    <a:pt x="278610" y="41756"/>
                  </a:lnTo>
                  <a:close/>
                </a:path>
                <a:path extrusionOk="0" h="111759" w="892175">
                  <a:moveTo>
                    <a:pt x="371238" y="30326"/>
                  </a:moveTo>
                  <a:lnTo>
                    <a:pt x="302050" y="30326"/>
                  </a:lnTo>
                  <a:lnTo>
                    <a:pt x="302050" y="108964"/>
                  </a:lnTo>
                  <a:lnTo>
                    <a:pt x="319424" y="108964"/>
                  </a:lnTo>
                  <a:lnTo>
                    <a:pt x="319424" y="44042"/>
                  </a:lnTo>
                  <a:lnTo>
                    <a:pt x="371238" y="44042"/>
                  </a:lnTo>
                  <a:lnTo>
                    <a:pt x="371238" y="30326"/>
                  </a:lnTo>
                  <a:close/>
                </a:path>
                <a:path extrusionOk="0" h="111759" w="892175">
                  <a:moveTo>
                    <a:pt x="371238" y="44042"/>
                  </a:moveTo>
                  <a:lnTo>
                    <a:pt x="353865" y="44042"/>
                  </a:lnTo>
                  <a:lnTo>
                    <a:pt x="353865" y="108964"/>
                  </a:lnTo>
                  <a:lnTo>
                    <a:pt x="371238" y="108964"/>
                  </a:lnTo>
                  <a:lnTo>
                    <a:pt x="371238" y="44042"/>
                  </a:lnTo>
                  <a:close/>
                </a:path>
                <a:path extrusionOk="0" h="111759" w="892175">
                  <a:moveTo>
                    <a:pt x="382362" y="95554"/>
                  </a:moveTo>
                  <a:lnTo>
                    <a:pt x="382362" y="109115"/>
                  </a:lnTo>
                  <a:lnTo>
                    <a:pt x="385105" y="110236"/>
                  </a:lnTo>
                  <a:lnTo>
                    <a:pt x="388663" y="110793"/>
                  </a:lnTo>
                  <a:lnTo>
                    <a:pt x="400143" y="110793"/>
                  </a:lnTo>
                  <a:lnTo>
                    <a:pt x="405756" y="107974"/>
                  </a:lnTo>
                  <a:lnTo>
                    <a:pt x="413985" y="96695"/>
                  </a:lnTo>
                  <a:lnTo>
                    <a:pt x="414091" y="96314"/>
                  </a:lnTo>
                  <a:lnTo>
                    <a:pt x="385462" y="96314"/>
                  </a:lnTo>
                  <a:lnTo>
                    <a:pt x="383382" y="96062"/>
                  </a:lnTo>
                  <a:lnTo>
                    <a:pt x="382362" y="95554"/>
                  </a:lnTo>
                  <a:close/>
                </a:path>
                <a:path extrusionOk="0" h="111759" w="892175">
                  <a:moveTo>
                    <a:pt x="459021" y="44042"/>
                  </a:moveTo>
                  <a:lnTo>
                    <a:pt x="441647" y="44042"/>
                  </a:lnTo>
                  <a:lnTo>
                    <a:pt x="441647" y="108964"/>
                  </a:lnTo>
                  <a:lnTo>
                    <a:pt x="459021" y="108964"/>
                  </a:lnTo>
                  <a:lnTo>
                    <a:pt x="459021" y="44042"/>
                  </a:lnTo>
                  <a:close/>
                </a:path>
                <a:path extrusionOk="0" h="111759" w="892175">
                  <a:moveTo>
                    <a:pt x="459021" y="30326"/>
                  </a:moveTo>
                  <a:lnTo>
                    <a:pt x="400956" y="30326"/>
                  </a:lnTo>
                  <a:lnTo>
                    <a:pt x="399585" y="76809"/>
                  </a:lnTo>
                  <a:lnTo>
                    <a:pt x="399178" y="89813"/>
                  </a:lnTo>
                  <a:lnTo>
                    <a:pt x="395521" y="96314"/>
                  </a:lnTo>
                  <a:lnTo>
                    <a:pt x="414091" y="96314"/>
                  </a:lnTo>
                  <a:lnTo>
                    <a:pt x="416195" y="88747"/>
                  </a:lnTo>
                  <a:lnTo>
                    <a:pt x="417567" y="44042"/>
                  </a:lnTo>
                  <a:lnTo>
                    <a:pt x="459021" y="44042"/>
                  </a:lnTo>
                  <a:lnTo>
                    <a:pt x="459021" y="30326"/>
                  </a:lnTo>
                  <a:close/>
                </a:path>
                <a:path extrusionOk="0" h="111759" w="892175">
                  <a:moveTo>
                    <a:pt x="541530" y="40535"/>
                  </a:moveTo>
                  <a:lnTo>
                    <a:pt x="520995" y="40535"/>
                  </a:lnTo>
                  <a:lnTo>
                    <a:pt x="526380" y="44499"/>
                  </a:lnTo>
                  <a:lnTo>
                    <a:pt x="526380" y="55372"/>
                  </a:lnTo>
                  <a:lnTo>
                    <a:pt x="526025" y="57250"/>
                  </a:lnTo>
                  <a:lnTo>
                    <a:pt x="525315" y="58064"/>
                  </a:lnTo>
                  <a:lnTo>
                    <a:pt x="524502" y="59180"/>
                  </a:lnTo>
                  <a:lnTo>
                    <a:pt x="505349" y="62938"/>
                  </a:lnTo>
                  <a:lnTo>
                    <a:pt x="503546" y="63168"/>
                  </a:lnTo>
                  <a:lnTo>
                    <a:pt x="501818" y="63474"/>
                  </a:lnTo>
                  <a:lnTo>
                    <a:pt x="494784" y="64565"/>
                  </a:lnTo>
                  <a:lnTo>
                    <a:pt x="492930" y="64947"/>
                  </a:lnTo>
                  <a:lnTo>
                    <a:pt x="472888" y="94691"/>
                  </a:lnTo>
                  <a:lnTo>
                    <a:pt x="475275" y="100403"/>
                  </a:lnTo>
                  <a:lnTo>
                    <a:pt x="484826" y="108838"/>
                  </a:lnTo>
                  <a:lnTo>
                    <a:pt x="491277" y="110944"/>
                  </a:lnTo>
                  <a:lnTo>
                    <a:pt x="499405" y="110944"/>
                  </a:lnTo>
                  <a:lnTo>
                    <a:pt x="507760" y="110354"/>
                  </a:lnTo>
                  <a:lnTo>
                    <a:pt x="515142" y="108582"/>
                  </a:lnTo>
                  <a:lnTo>
                    <a:pt x="521551" y="105630"/>
                  </a:lnTo>
                  <a:lnTo>
                    <a:pt x="526989" y="101498"/>
                  </a:lnTo>
                  <a:lnTo>
                    <a:pt x="551069" y="101498"/>
                  </a:lnTo>
                  <a:lnTo>
                    <a:pt x="551069" y="98600"/>
                  </a:lnTo>
                  <a:lnTo>
                    <a:pt x="500421" y="98600"/>
                  </a:lnTo>
                  <a:lnTo>
                    <a:pt x="496943" y="97585"/>
                  </a:lnTo>
                  <a:lnTo>
                    <a:pt x="491964" y="93520"/>
                  </a:lnTo>
                  <a:lnTo>
                    <a:pt x="490719" y="90625"/>
                  </a:lnTo>
                  <a:lnTo>
                    <a:pt x="490719" y="84833"/>
                  </a:lnTo>
                  <a:lnTo>
                    <a:pt x="518533" y="72312"/>
                  </a:lnTo>
                  <a:lnTo>
                    <a:pt x="519930" y="71956"/>
                  </a:lnTo>
                  <a:lnTo>
                    <a:pt x="523382" y="70840"/>
                  </a:lnTo>
                  <a:lnTo>
                    <a:pt x="524908" y="70203"/>
                  </a:lnTo>
                  <a:lnTo>
                    <a:pt x="526229" y="69494"/>
                  </a:lnTo>
                  <a:lnTo>
                    <a:pt x="542991" y="69494"/>
                  </a:lnTo>
                  <a:lnTo>
                    <a:pt x="542991" y="43534"/>
                  </a:lnTo>
                  <a:lnTo>
                    <a:pt x="541530" y="40535"/>
                  </a:lnTo>
                  <a:close/>
                </a:path>
                <a:path extrusionOk="0" h="111759" w="892175">
                  <a:moveTo>
                    <a:pt x="551069" y="101498"/>
                  </a:moveTo>
                  <a:lnTo>
                    <a:pt x="526989" y="101498"/>
                  </a:lnTo>
                  <a:lnTo>
                    <a:pt x="528109" y="107795"/>
                  </a:lnTo>
                  <a:lnTo>
                    <a:pt x="532375" y="110944"/>
                  </a:lnTo>
                  <a:lnTo>
                    <a:pt x="542839" y="110944"/>
                  </a:lnTo>
                  <a:lnTo>
                    <a:pt x="546599" y="110387"/>
                  </a:lnTo>
                  <a:lnTo>
                    <a:pt x="551069" y="109270"/>
                  </a:lnTo>
                  <a:lnTo>
                    <a:pt x="551069" y="101498"/>
                  </a:lnTo>
                  <a:close/>
                </a:path>
                <a:path extrusionOk="0" h="111759" w="892175">
                  <a:moveTo>
                    <a:pt x="542991" y="69494"/>
                  </a:moveTo>
                  <a:lnTo>
                    <a:pt x="526229" y="69494"/>
                  </a:lnTo>
                  <a:lnTo>
                    <a:pt x="526229" y="85496"/>
                  </a:lnTo>
                  <a:lnTo>
                    <a:pt x="525059" y="90017"/>
                  </a:lnTo>
                  <a:lnTo>
                    <a:pt x="518558" y="96520"/>
                  </a:lnTo>
                  <a:lnTo>
                    <a:pt x="512615" y="98600"/>
                  </a:lnTo>
                  <a:lnTo>
                    <a:pt x="551069" y="98600"/>
                  </a:lnTo>
                  <a:lnTo>
                    <a:pt x="551069" y="97383"/>
                  </a:lnTo>
                  <a:lnTo>
                    <a:pt x="545482" y="97383"/>
                  </a:lnTo>
                  <a:lnTo>
                    <a:pt x="544388" y="96977"/>
                  </a:lnTo>
                  <a:lnTo>
                    <a:pt x="543271" y="95349"/>
                  </a:lnTo>
                  <a:lnTo>
                    <a:pt x="542991" y="93826"/>
                  </a:lnTo>
                  <a:lnTo>
                    <a:pt x="542991" y="69494"/>
                  </a:lnTo>
                  <a:close/>
                </a:path>
                <a:path extrusionOk="0" h="111759" w="892175">
                  <a:moveTo>
                    <a:pt x="551069" y="97077"/>
                  </a:moveTo>
                  <a:lnTo>
                    <a:pt x="549648" y="97279"/>
                  </a:lnTo>
                  <a:lnTo>
                    <a:pt x="548326" y="97383"/>
                  </a:lnTo>
                  <a:lnTo>
                    <a:pt x="551069" y="97383"/>
                  </a:lnTo>
                  <a:lnTo>
                    <a:pt x="551069" y="97077"/>
                  </a:lnTo>
                  <a:close/>
                </a:path>
                <a:path extrusionOk="0" h="111759" w="892175">
                  <a:moveTo>
                    <a:pt x="520538" y="27889"/>
                  </a:moveTo>
                  <a:lnTo>
                    <a:pt x="510684" y="27889"/>
                  </a:lnTo>
                  <a:lnTo>
                    <a:pt x="496643" y="29555"/>
                  </a:lnTo>
                  <a:lnTo>
                    <a:pt x="486222" y="34556"/>
                  </a:lnTo>
                  <a:lnTo>
                    <a:pt x="479421" y="42890"/>
                  </a:lnTo>
                  <a:lnTo>
                    <a:pt x="476239" y="54557"/>
                  </a:lnTo>
                  <a:lnTo>
                    <a:pt x="492699" y="54557"/>
                  </a:lnTo>
                  <a:lnTo>
                    <a:pt x="493412" y="49477"/>
                  </a:lnTo>
                  <a:lnTo>
                    <a:pt x="495086" y="45871"/>
                  </a:lnTo>
                  <a:lnTo>
                    <a:pt x="500371" y="41605"/>
                  </a:lnTo>
                  <a:lnTo>
                    <a:pt x="504536" y="40535"/>
                  </a:lnTo>
                  <a:lnTo>
                    <a:pt x="541530" y="40535"/>
                  </a:lnTo>
                  <a:lnTo>
                    <a:pt x="540071" y="37541"/>
                  </a:lnTo>
                  <a:lnTo>
                    <a:pt x="528386" y="29818"/>
                  </a:lnTo>
                  <a:lnTo>
                    <a:pt x="520538" y="27889"/>
                  </a:lnTo>
                  <a:close/>
                </a:path>
                <a:path extrusionOk="0" h="111759" w="892175">
                  <a:moveTo>
                    <a:pt x="597397" y="27889"/>
                  </a:moveTo>
                  <a:lnTo>
                    <a:pt x="560878" y="52900"/>
                  </a:lnTo>
                  <a:lnTo>
                    <a:pt x="558229" y="70408"/>
                  </a:lnTo>
                  <a:lnTo>
                    <a:pt x="558825" y="78232"/>
                  </a:lnTo>
                  <a:lnTo>
                    <a:pt x="588549" y="110244"/>
                  </a:lnTo>
                  <a:lnTo>
                    <a:pt x="596940" y="110944"/>
                  </a:lnTo>
                  <a:lnTo>
                    <a:pt x="604017" y="110406"/>
                  </a:lnTo>
                  <a:lnTo>
                    <a:pt x="626132" y="97228"/>
                  </a:lnTo>
                  <a:lnTo>
                    <a:pt x="590335" y="97228"/>
                  </a:lnTo>
                  <a:lnTo>
                    <a:pt x="585180" y="94791"/>
                  </a:lnTo>
                  <a:lnTo>
                    <a:pt x="577763" y="85039"/>
                  </a:lnTo>
                  <a:lnTo>
                    <a:pt x="575909" y="78232"/>
                  </a:lnTo>
                  <a:lnTo>
                    <a:pt x="575909" y="60756"/>
                  </a:lnTo>
                  <a:lnTo>
                    <a:pt x="577839" y="53873"/>
                  </a:lnTo>
                  <a:lnTo>
                    <a:pt x="585561" y="43814"/>
                  </a:lnTo>
                  <a:lnTo>
                    <a:pt x="590845" y="41299"/>
                  </a:lnTo>
                  <a:lnTo>
                    <a:pt x="628210" y="41299"/>
                  </a:lnTo>
                  <a:lnTo>
                    <a:pt x="627851" y="40590"/>
                  </a:lnTo>
                  <a:lnTo>
                    <a:pt x="621705" y="35506"/>
                  </a:lnTo>
                  <a:lnTo>
                    <a:pt x="616729" y="32173"/>
                  </a:lnTo>
                  <a:lnTo>
                    <a:pt x="611019" y="29792"/>
                  </a:lnTo>
                  <a:lnTo>
                    <a:pt x="604575" y="28365"/>
                  </a:lnTo>
                  <a:lnTo>
                    <a:pt x="597397" y="27889"/>
                  </a:lnTo>
                  <a:close/>
                </a:path>
                <a:path extrusionOk="0" h="111759" w="892175">
                  <a:moveTo>
                    <a:pt x="633059" y="79246"/>
                  </a:moveTo>
                  <a:lnTo>
                    <a:pt x="615991" y="79246"/>
                  </a:lnTo>
                  <a:lnTo>
                    <a:pt x="615077" y="85039"/>
                  </a:lnTo>
                  <a:lnTo>
                    <a:pt x="612968" y="89481"/>
                  </a:lnTo>
                  <a:lnTo>
                    <a:pt x="606362" y="95680"/>
                  </a:lnTo>
                  <a:lnTo>
                    <a:pt x="602120" y="97228"/>
                  </a:lnTo>
                  <a:lnTo>
                    <a:pt x="626132" y="97228"/>
                  </a:lnTo>
                  <a:lnTo>
                    <a:pt x="629249" y="92258"/>
                  </a:lnTo>
                  <a:lnTo>
                    <a:pt x="631649" y="86119"/>
                  </a:lnTo>
                  <a:lnTo>
                    <a:pt x="633059" y="79246"/>
                  </a:lnTo>
                  <a:close/>
                </a:path>
                <a:path extrusionOk="0" h="111759" w="892175">
                  <a:moveTo>
                    <a:pt x="628210" y="41299"/>
                  </a:moveTo>
                  <a:lnTo>
                    <a:pt x="602222" y="41299"/>
                  </a:lnTo>
                  <a:lnTo>
                    <a:pt x="606084" y="42619"/>
                  </a:lnTo>
                  <a:lnTo>
                    <a:pt x="612179" y="47905"/>
                  </a:lnTo>
                  <a:lnTo>
                    <a:pt x="614213" y="51714"/>
                  </a:lnTo>
                  <a:lnTo>
                    <a:pt x="615228" y="56692"/>
                  </a:lnTo>
                  <a:lnTo>
                    <a:pt x="632447" y="56692"/>
                  </a:lnTo>
                  <a:lnTo>
                    <a:pt x="631432" y="47649"/>
                  </a:lnTo>
                  <a:lnTo>
                    <a:pt x="628210" y="41299"/>
                  </a:lnTo>
                  <a:close/>
                </a:path>
                <a:path extrusionOk="0" h="111759" w="892175">
                  <a:moveTo>
                    <a:pt x="679538" y="44042"/>
                  </a:moveTo>
                  <a:lnTo>
                    <a:pt x="662165" y="44042"/>
                  </a:lnTo>
                  <a:lnTo>
                    <a:pt x="662165" y="108964"/>
                  </a:lnTo>
                  <a:lnTo>
                    <a:pt x="679538" y="108964"/>
                  </a:lnTo>
                  <a:lnTo>
                    <a:pt x="679538" y="44042"/>
                  </a:lnTo>
                  <a:close/>
                </a:path>
                <a:path extrusionOk="0" h="111759" w="892175">
                  <a:moveTo>
                    <a:pt x="705448" y="30326"/>
                  </a:moveTo>
                  <a:lnTo>
                    <a:pt x="636259" y="30326"/>
                  </a:lnTo>
                  <a:lnTo>
                    <a:pt x="636259" y="44042"/>
                  </a:lnTo>
                  <a:lnTo>
                    <a:pt x="705448" y="44042"/>
                  </a:lnTo>
                  <a:lnTo>
                    <a:pt x="705448" y="30326"/>
                  </a:lnTo>
                  <a:close/>
                </a:path>
                <a:path extrusionOk="0" h="111759" w="892175">
                  <a:moveTo>
                    <a:pt x="749037" y="28040"/>
                  </a:moveTo>
                  <a:lnTo>
                    <a:pt x="715085" y="45442"/>
                  </a:lnTo>
                  <a:lnTo>
                    <a:pt x="708954" y="69645"/>
                  </a:lnTo>
                  <a:lnTo>
                    <a:pt x="709631" y="78751"/>
                  </a:lnTo>
                  <a:lnTo>
                    <a:pt x="740292" y="110697"/>
                  </a:lnTo>
                  <a:lnTo>
                    <a:pt x="749037" y="111401"/>
                  </a:lnTo>
                  <a:lnTo>
                    <a:pt x="757632" y="110697"/>
                  </a:lnTo>
                  <a:lnTo>
                    <a:pt x="765285" y="108583"/>
                  </a:lnTo>
                  <a:lnTo>
                    <a:pt x="771995" y="105059"/>
                  </a:lnTo>
                  <a:lnTo>
                    <a:pt x="777761" y="100126"/>
                  </a:lnTo>
                  <a:lnTo>
                    <a:pt x="779488" y="97840"/>
                  </a:lnTo>
                  <a:lnTo>
                    <a:pt x="741873" y="97840"/>
                  </a:lnTo>
                  <a:lnTo>
                    <a:pt x="736386" y="95349"/>
                  </a:lnTo>
                  <a:lnTo>
                    <a:pt x="728463" y="85392"/>
                  </a:lnTo>
                  <a:lnTo>
                    <a:pt x="726556" y="78751"/>
                  </a:lnTo>
                  <a:lnTo>
                    <a:pt x="726597" y="60605"/>
                  </a:lnTo>
                  <a:lnTo>
                    <a:pt x="728463" y="54201"/>
                  </a:lnTo>
                  <a:lnTo>
                    <a:pt x="736386" y="44248"/>
                  </a:lnTo>
                  <a:lnTo>
                    <a:pt x="741823" y="41756"/>
                  </a:lnTo>
                  <a:lnTo>
                    <a:pt x="779543" y="41756"/>
                  </a:lnTo>
                  <a:lnTo>
                    <a:pt x="777685" y="39319"/>
                  </a:lnTo>
                  <a:lnTo>
                    <a:pt x="771896" y="34383"/>
                  </a:lnTo>
                  <a:lnTo>
                    <a:pt x="765191" y="30859"/>
                  </a:lnTo>
                  <a:lnTo>
                    <a:pt x="757571" y="28745"/>
                  </a:lnTo>
                  <a:lnTo>
                    <a:pt x="749037" y="28040"/>
                  </a:lnTo>
                  <a:close/>
                </a:path>
                <a:path extrusionOk="0" h="111759" w="892175">
                  <a:moveTo>
                    <a:pt x="779543" y="41756"/>
                  </a:moveTo>
                  <a:lnTo>
                    <a:pt x="755639" y="41756"/>
                  </a:lnTo>
                  <a:lnTo>
                    <a:pt x="761051" y="44222"/>
                  </a:lnTo>
                  <a:lnTo>
                    <a:pt x="768873" y="54075"/>
                  </a:lnTo>
                  <a:lnTo>
                    <a:pt x="770754" y="60605"/>
                  </a:lnTo>
                  <a:lnTo>
                    <a:pt x="770709" y="78751"/>
                  </a:lnTo>
                  <a:lnTo>
                    <a:pt x="768873" y="85265"/>
                  </a:lnTo>
                  <a:lnTo>
                    <a:pt x="761051" y="95323"/>
                  </a:lnTo>
                  <a:lnTo>
                    <a:pt x="755690" y="97840"/>
                  </a:lnTo>
                  <a:lnTo>
                    <a:pt x="779488" y="97840"/>
                  </a:lnTo>
                  <a:lnTo>
                    <a:pt x="782396" y="93991"/>
                  </a:lnTo>
                  <a:lnTo>
                    <a:pt x="785706" y="86866"/>
                  </a:lnTo>
                  <a:lnTo>
                    <a:pt x="787691" y="78751"/>
                  </a:lnTo>
                  <a:lnTo>
                    <a:pt x="788352" y="69645"/>
                  </a:lnTo>
                  <a:lnTo>
                    <a:pt x="787686" y="60605"/>
                  </a:lnTo>
                  <a:lnTo>
                    <a:pt x="785687" y="52538"/>
                  </a:lnTo>
                  <a:lnTo>
                    <a:pt x="782353" y="45442"/>
                  </a:lnTo>
                  <a:lnTo>
                    <a:pt x="779543" y="41756"/>
                  </a:lnTo>
                  <a:close/>
                </a:path>
                <a:path extrusionOk="0" h="111759" w="892175">
                  <a:moveTo>
                    <a:pt x="825842" y="30326"/>
                  </a:moveTo>
                  <a:lnTo>
                    <a:pt x="802982" y="30326"/>
                  </a:lnTo>
                  <a:lnTo>
                    <a:pt x="802982" y="108964"/>
                  </a:lnTo>
                  <a:lnTo>
                    <a:pt x="819748" y="108964"/>
                  </a:lnTo>
                  <a:lnTo>
                    <a:pt x="819748" y="56692"/>
                  </a:lnTo>
                  <a:lnTo>
                    <a:pt x="835103" y="56692"/>
                  </a:lnTo>
                  <a:lnTo>
                    <a:pt x="825842" y="30326"/>
                  </a:lnTo>
                  <a:close/>
                </a:path>
                <a:path extrusionOk="0" h="111759" w="892175">
                  <a:moveTo>
                    <a:pt x="835103" y="56692"/>
                  </a:moveTo>
                  <a:lnTo>
                    <a:pt x="820051" y="56692"/>
                  </a:lnTo>
                  <a:lnTo>
                    <a:pt x="838796" y="108964"/>
                  </a:lnTo>
                  <a:lnTo>
                    <a:pt x="856324" y="108964"/>
                  </a:lnTo>
                  <a:lnTo>
                    <a:pt x="862116" y="92811"/>
                  </a:lnTo>
                  <a:lnTo>
                    <a:pt x="847788" y="92811"/>
                  </a:lnTo>
                  <a:lnTo>
                    <a:pt x="835103" y="56692"/>
                  </a:lnTo>
                  <a:close/>
                </a:path>
                <a:path extrusionOk="0" h="111759" w="892175">
                  <a:moveTo>
                    <a:pt x="892136" y="56692"/>
                  </a:moveTo>
                  <a:lnTo>
                    <a:pt x="875372" y="56692"/>
                  </a:lnTo>
                  <a:lnTo>
                    <a:pt x="875372" y="108964"/>
                  </a:lnTo>
                  <a:lnTo>
                    <a:pt x="892136" y="108964"/>
                  </a:lnTo>
                  <a:lnTo>
                    <a:pt x="892136" y="56692"/>
                  </a:lnTo>
                  <a:close/>
                </a:path>
                <a:path extrusionOk="0" h="111759" w="892175">
                  <a:moveTo>
                    <a:pt x="892136" y="30326"/>
                  </a:moveTo>
                  <a:lnTo>
                    <a:pt x="869276" y="30326"/>
                  </a:lnTo>
                  <a:lnTo>
                    <a:pt x="848094" y="92811"/>
                  </a:lnTo>
                  <a:lnTo>
                    <a:pt x="862116" y="92811"/>
                  </a:lnTo>
                  <a:lnTo>
                    <a:pt x="875066" y="56692"/>
                  </a:lnTo>
                  <a:lnTo>
                    <a:pt x="892136" y="56692"/>
                  </a:lnTo>
                  <a:lnTo>
                    <a:pt x="892136" y="30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4" name="Google Shape;564;p2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404104" y="5011443"/>
              <a:ext cx="241413" cy="315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5" name="Google Shape;565;p24"/>
            <p:cNvSpPr/>
            <p:nvPr/>
          </p:nvSpPr>
          <p:spPr>
            <a:xfrm>
              <a:off x="1355180" y="4979155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1" y="347291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6" name="Google Shape;566;p2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355187" y="5506414"/>
              <a:ext cx="347281" cy="347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p24"/>
            <p:cNvSpPr/>
            <p:nvPr/>
          </p:nvSpPr>
          <p:spPr>
            <a:xfrm>
              <a:off x="1355180" y="5506444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1" y="347291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68" name="Google Shape;568;p2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355195" y="6033790"/>
              <a:ext cx="347327" cy="3472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" name="Google Shape;569;p24"/>
            <p:cNvSpPr/>
            <p:nvPr/>
          </p:nvSpPr>
          <p:spPr>
            <a:xfrm>
              <a:off x="1355180" y="6033746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1" y="347291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570" name="Google Shape;570;p2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55205" y="6561024"/>
              <a:ext cx="347331" cy="347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24"/>
            <p:cNvSpPr/>
            <p:nvPr/>
          </p:nvSpPr>
          <p:spPr>
            <a:xfrm>
              <a:off x="1355180" y="6561049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5"/>
                  </a:moveTo>
                  <a:lnTo>
                    <a:pt x="347291" y="347295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572" name="Google Shape;572;p2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397654" y="1419407"/>
            <a:ext cx="4338168" cy="25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2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303274" y="1776857"/>
            <a:ext cx="1432526" cy="1038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4" name="Google Shape;574;p24"/>
          <p:cNvGraphicFramePr/>
          <p:nvPr/>
        </p:nvGraphicFramePr>
        <p:xfrm>
          <a:off x="971261" y="29109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204600"/>
                <a:gridCol w="1332225"/>
                <a:gridCol w="1279525"/>
                <a:gridCol w="1080125"/>
                <a:gridCol w="8623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75" name="Google Shape;575;p24"/>
          <p:cNvSpPr/>
          <p:nvPr/>
        </p:nvSpPr>
        <p:spPr>
          <a:xfrm>
            <a:off x="1086638" y="2995054"/>
            <a:ext cx="730885" cy="186690"/>
          </a:xfrm>
          <a:custGeom>
            <a:rect b="b" l="l" r="r" t="t"/>
            <a:pathLst>
              <a:path extrusionOk="0" h="186689" w="730885">
                <a:moveTo>
                  <a:pt x="79757" y="51221"/>
                </a:moveTo>
                <a:lnTo>
                  <a:pt x="44956" y="51221"/>
                </a:lnTo>
                <a:lnTo>
                  <a:pt x="44956" y="182879"/>
                </a:lnTo>
                <a:lnTo>
                  <a:pt x="79757" y="182879"/>
                </a:lnTo>
                <a:lnTo>
                  <a:pt x="79757" y="51221"/>
                </a:lnTo>
                <a:close/>
              </a:path>
              <a:path extrusionOk="0" h="186689" w="730885">
                <a:moveTo>
                  <a:pt x="79757" y="0"/>
                </a:moveTo>
                <a:lnTo>
                  <a:pt x="51518" y="0"/>
                </a:lnTo>
                <a:lnTo>
                  <a:pt x="47914" y="8032"/>
                </a:lnTo>
                <a:lnTo>
                  <a:pt x="43063" y="15552"/>
                </a:lnTo>
                <a:lnTo>
                  <a:pt x="6968" y="43249"/>
                </a:lnTo>
                <a:lnTo>
                  <a:pt x="0" y="45972"/>
                </a:lnTo>
                <a:lnTo>
                  <a:pt x="0" y="77724"/>
                </a:lnTo>
                <a:lnTo>
                  <a:pt x="12525" y="72850"/>
                </a:lnTo>
                <a:lnTo>
                  <a:pt x="24193" y="66806"/>
                </a:lnTo>
                <a:lnTo>
                  <a:pt x="35004" y="59596"/>
                </a:lnTo>
                <a:lnTo>
                  <a:pt x="44956" y="51221"/>
                </a:lnTo>
                <a:lnTo>
                  <a:pt x="79757" y="51221"/>
                </a:lnTo>
                <a:lnTo>
                  <a:pt x="79757" y="0"/>
                </a:lnTo>
                <a:close/>
              </a:path>
              <a:path extrusionOk="0" h="186689" w="730885">
                <a:moveTo>
                  <a:pt x="207013" y="51221"/>
                </a:moveTo>
                <a:lnTo>
                  <a:pt x="172213" y="51221"/>
                </a:lnTo>
                <a:lnTo>
                  <a:pt x="172213" y="182879"/>
                </a:lnTo>
                <a:lnTo>
                  <a:pt x="207013" y="182879"/>
                </a:lnTo>
                <a:lnTo>
                  <a:pt x="207013" y="51221"/>
                </a:lnTo>
                <a:close/>
              </a:path>
              <a:path extrusionOk="0" h="186689" w="730885">
                <a:moveTo>
                  <a:pt x="207013" y="0"/>
                </a:moveTo>
                <a:lnTo>
                  <a:pt x="178775" y="0"/>
                </a:lnTo>
                <a:lnTo>
                  <a:pt x="175171" y="8032"/>
                </a:lnTo>
                <a:lnTo>
                  <a:pt x="170320" y="15552"/>
                </a:lnTo>
                <a:lnTo>
                  <a:pt x="134225" y="43249"/>
                </a:lnTo>
                <a:lnTo>
                  <a:pt x="127256" y="45972"/>
                </a:lnTo>
                <a:lnTo>
                  <a:pt x="127256" y="77724"/>
                </a:lnTo>
                <a:lnTo>
                  <a:pt x="139782" y="72850"/>
                </a:lnTo>
                <a:lnTo>
                  <a:pt x="151450" y="66806"/>
                </a:lnTo>
                <a:lnTo>
                  <a:pt x="162260" y="59596"/>
                </a:lnTo>
                <a:lnTo>
                  <a:pt x="172213" y="51221"/>
                </a:lnTo>
                <a:lnTo>
                  <a:pt x="207013" y="51221"/>
                </a:lnTo>
                <a:lnTo>
                  <a:pt x="207013" y="0"/>
                </a:lnTo>
                <a:close/>
              </a:path>
              <a:path extrusionOk="0" h="186689" w="730885">
                <a:moveTo>
                  <a:pt x="396201" y="0"/>
                </a:moveTo>
                <a:lnTo>
                  <a:pt x="358125" y="12447"/>
                </a:lnTo>
                <a:lnTo>
                  <a:pt x="334325" y="51286"/>
                </a:lnTo>
                <a:lnTo>
                  <a:pt x="329694" y="94402"/>
                </a:lnTo>
                <a:lnTo>
                  <a:pt x="330805" y="117130"/>
                </a:lnTo>
                <a:lnTo>
                  <a:pt x="347435" y="164719"/>
                </a:lnTo>
                <a:lnTo>
                  <a:pt x="392687" y="186181"/>
                </a:lnTo>
                <a:lnTo>
                  <a:pt x="404935" y="185126"/>
                </a:lnTo>
                <a:lnTo>
                  <a:pt x="441892" y="160147"/>
                </a:lnTo>
                <a:lnTo>
                  <a:pt x="443312" y="157227"/>
                </a:lnTo>
                <a:lnTo>
                  <a:pt x="387776" y="157227"/>
                </a:lnTo>
                <a:lnTo>
                  <a:pt x="381852" y="154134"/>
                </a:lnTo>
                <a:lnTo>
                  <a:pt x="368813" y="121666"/>
                </a:lnTo>
                <a:lnTo>
                  <a:pt x="368813" y="111377"/>
                </a:lnTo>
                <a:lnTo>
                  <a:pt x="371142" y="103590"/>
                </a:lnTo>
                <a:lnTo>
                  <a:pt x="380411" y="93049"/>
                </a:lnTo>
                <a:lnTo>
                  <a:pt x="386041" y="90425"/>
                </a:lnTo>
                <a:lnTo>
                  <a:pt x="442408" y="90425"/>
                </a:lnTo>
                <a:lnTo>
                  <a:pt x="435570" y="81406"/>
                </a:lnTo>
                <a:lnTo>
                  <a:pt x="434144" y="80136"/>
                </a:lnTo>
                <a:lnTo>
                  <a:pt x="365850" y="80136"/>
                </a:lnTo>
                <a:lnTo>
                  <a:pt x="367194" y="65728"/>
                </a:lnTo>
                <a:lnTo>
                  <a:pt x="386718" y="28954"/>
                </a:lnTo>
                <a:lnTo>
                  <a:pt x="442825" y="28954"/>
                </a:lnTo>
                <a:lnTo>
                  <a:pt x="441610" y="25965"/>
                </a:lnTo>
                <a:lnTo>
                  <a:pt x="406108" y="730"/>
                </a:lnTo>
                <a:lnTo>
                  <a:pt x="396201" y="0"/>
                </a:lnTo>
                <a:close/>
              </a:path>
              <a:path extrusionOk="0" h="186689" w="730885">
                <a:moveTo>
                  <a:pt x="442408" y="90425"/>
                </a:moveTo>
                <a:lnTo>
                  <a:pt x="399714" y="90425"/>
                </a:lnTo>
                <a:lnTo>
                  <a:pt x="405475" y="93176"/>
                </a:lnTo>
                <a:lnTo>
                  <a:pt x="410129" y="98680"/>
                </a:lnTo>
                <a:lnTo>
                  <a:pt x="413162" y="103426"/>
                </a:lnTo>
                <a:lnTo>
                  <a:pt x="415332" y="109352"/>
                </a:lnTo>
                <a:lnTo>
                  <a:pt x="416638" y="116460"/>
                </a:lnTo>
                <a:lnTo>
                  <a:pt x="417074" y="124754"/>
                </a:lnTo>
                <a:lnTo>
                  <a:pt x="416669" y="132788"/>
                </a:lnTo>
                <a:lnTo>
                  <a:pt x="400942" y="157227"/>
                </a:lnTo>
                <a:lnTo>
                  <a:pt x="443312" y="157227"/>
                </a:lnTo>
                <a:lnTo>
                  <a:pt x="447012" y="149615"/>
                </a:lnTo>
                <a:lnTo>
                  <a:pt x="450084" y="137702"/>
                </a:lnTo>
                <a:lnTo>
                  <a:pt x="451109" y="124416"/>
                </a:lnTo>
                <a:lnTo>
                  <a:pt x="450139" y="111850"/>
                </a:lnTo>
                <a:lnTo>
                  <a:pt x="447229" y="100499"/>
                </a:lnTo>
                <a:lnTo>
                  <a:pt x="442408" y="90425"/>
                </a:lnTo>
                <a:close/>
              </a:path>
              <a:path extrusionOk="0" h="186689" w="730885">
                <a:moveTo>
                  <a:pt x="398191" y="64767"/>
                </a:moveTo>
                <a:lnTo>
                  <a:pt x="388910" y="65728"/>
                </a:lnTo>
                <a:lnTo>
                  <a:pt x="380431" y="68609"/>
                </a:lnTo>
                <a:lnTo>
                  <a:pt x="372747" y="73412"/>
                </a:lnTo>
                <a:lnTo>
                  <a:pt x="365850" y="80136"/>
                </a:lnTo>
                <a:lnTo>
                  <a:pt x="434144" y="80136"/>
                </a:lnTo>
                <a:lnTo>
                  <a:pt x="427396" y="74128"/>
                </a:lnTo>
                <a:lnTo>
                  <a:pt x="418436" y="68928"/>
                </a:lnTo>
                <a:lnTo>
                  <a:pt x="408699" y="65807"/>
                </a:lnTo>
                <a:lnTo>
                  <a:pt x="398191" y="64767"/>
                </a:lnTo>
                <a:close/>
              </a:path>
              <a:path extrusionOk="0" h="186689" w="730885">
                <a:moveTo>
                  <a:pt x="442825" y="28954"/>
                </a:moveTo>
                <a:lnTo>
                  <a:pt x="399632" y="28954"/>
                </a:lnTo>
                <a:lnTo>
                  <a:pt x="404117" y="30608"/>
                </a:lnTo>
                <a:lnTo>
                  <a:pt x="411062" y="37209"/>
                </a:lnTo>
                <a:lnTo>
                  <a:pt x="413222" y="42332"/>
                </a:lnTo>
                <a:lnTo>
                  <a:pt x="414025" y="49277"/>
                </a:lnTo>
                <a:lnTo>
                  <a:pt x="447807" y="45551"/>
                </a:lnTo>
                <a:lnTo>
                  <a:pt x="445321" y="35097"/>
                </a:lnTo>
                <a:lnTo>
                  <a:pt x="442825" y="28954"/>
                </a:lnTo>
                <a:close/>
              </a:path>
              <a:path extrusionOk="0" h="186689" w="730885">
                <a:moveTo>
                  <a:pt x="530020" y="0"/>
                </a:moveTo>
                <a:lnTo>
                  <a:pt x="488829" y="18670"/>
                </a:lnTo>
                <a:lnTo>
                  <a:pt x="472081" y="68846"/>
                </a:lnTo>
                <a:lnTo>
                  <a:pt x="470962" y="92793"/>
                </a:lnTo>
                <a:lnTo>
                  <a:pt x="471979" y="117025"/>
                </a:lnTo>
                <a:lnTo>
                  <a:pt x="487220" y="165733"/>
                </a:lnTo>
                <a:lnTo>
                  <a:pt x="530020" y="186181"/>
                </a:lnTo>
                <a:lnTo>
                  <a:pt x="542499" y="185015"/>
                </a:lnTo>
                <a:lnTo>
                  <a:pt x="553520" y="181515"/>
                </a:lnTo>
                <a:lnTo>
                  <a:pt x="563089" y="175680"/>
                </a:lnTo>
                <a:lnTo>
                  <a:pt x="571207" y="167511"/>
                </a:lnTo>
                <a:lnTo>
                  <a:pt x="577327" y="157227"/>
                </a:lnTo>
                <a:lnTo>
                  <a:pt x="525870" y="157227"/>
                </a:lnTo>
                <a:lnTo>
                  <a:pt x="522187" y="155912"/>
                </a:lnTo>
                <a:lnTo>
                  <a:pt x="508587" y="120220"/>
                </a:lnTo>
                <a:lnTo>
                  <a:pt x="507799" y="92793"/>
                </a:lnTo>
                <a:lnTo>
                  <a:pt x="508016" y="78252"/>
                </a:lnTo>
                <a:lnTo>
                  <a:pt x="515666" y="35686"/>
                </a:lnTo>
                <a:lnTo>
                  <a:pt x="518928" y="33020"/>
                </a:lnTo>
                <a:lnTo>
                  <a:pt x="522143" y="30308"/>
                </a:lnTo>
                <a:lnTo>
                  <a:pt x="525870" y="28954"/>
                </a:lnTo>
                <a:lnTo>
                  <a:pt x="577311" y="28954"/>
                </a:lnTo>
                <a:lnTo>
                  <a:pt x="571337" y="18921"/>
                </a:lnTo>
                <a:lnTo>
                  <a:pt x="563160" y="10643"/>
                </a:lnTo>
                <a:lnTo>
                  <a:pt x="553551" y="4730"/>
                </a:lnTo>
                <a:lnTo>
                  <a:pt x="542506" y="1182"/>
                </a:lnTo>
                <a:lnTo>
                  <a:pt x="530020" y="0"/>
                </a:lnTo>
                <a:close/>
              </a:path>
              <a:path extrusionOk="0" h="186689" w="730885">
                <a:moveTo>
                  <a:pt x="577311" y="28954"/>
                </a:moveTo>
                <a:lnTo>
                  <a:pt x="534168" y="28954"/>
                </a:lnTo>
                <a:lnTo>
                  <a:pt x="537850" y="30308"/>
                </a:lnTo>
                <a:lnTo>
                  <a:pt x="541069" y="33020"/>
                </a:lnTo>
                <a:lnTo>
                  <a:pt x="552044" y="78353"/>
                </a:lnTo>
                <a:lnTo>
                  <a:pt x="552242" y="93132"/>
                </a:lnTo>
                <a:lnTo>
                  <a:pt x="552020" y="108030"/>
                </a:lnTo>
                <a:lnTo>
                  <a:pt x="544370" y="150495"/>
                </a:lnTo>
                <a:lnTo>
                  <a:pt x="534168" y="157227"/>
                </a:lnTo>
                <a:lnTo>
                  <a:pt x="577327" y="157227"/>
                </a:lnTo>
                <a:lnTo>
                  <a:pt x="579019" y="154384"/>
                </a:lnTo>
                <a:lnTo>
                  <a:pt x="584603" y="137609"/>
                </a:lnTo>
                <a:lnTo>
                  <a:pt x="587956" y="117190"/>
                </a:lnTo>
                <a:lnTo>
                  <a:pt x="589075" y="93132"/>
                </a:lnTo>
                <a:lnTo>
                  <a:pt x="587965" y="69060"/>
                </a:lnTo>
                <a:lnTo>
                  <a:pt x="584701" y="49065"/>
                </a:lnTo>
                <a:lnTo>
                  <a:pt x="584585" y="48508"/>
                </a:lnTo>
                <a:lnTo>
                  <a:pt x="579092" y="31945"/>
                </a:lnTo>
                <a:lnTo>
                  <a:pt x="577311" y="28954"/>
                </a:lnTo>
                <a:close/>
              </a:path>
              <a:path extrusionOk="0" h="186689" w="730885">
                <a:moveTo>
                  <a:pt x="671287" y="0"/>
                </a:moveTo>
                <a:lnTo>
                  <a:pt x="630096" y="18670"/>
                </a:lnTo>
                <a:lnTo>
                  <a:pt x="613348" y="68846"/>
                </a:lnTo>
                <a:lnTo>
                  <a:pt x="612230" y="92793"/>
                </a:lnTo>
                <a:lnTo>
                  <a:pt x="613246" y="117025"/>
                </a:lnTo>
                <a:lnTo>
                  <a:pt x="628487" y="165733"/>
                </a:lnTo>
                <a:lnTo>
                  <a:pt x="671287" y="186181"/>
                </a:lnTo>
                <a:lnTo>
                  <a:pt x="683766" y="185015"/>
                </a:lnTo>
                <a:lnTo>
                  <a:pt x="694788" y="181515"/>
                </a:lnTo>
                <a:lnTo>
                  <a:pt x="704356" y="175680"/>
                </a:lnTo>
                <a:lnTo>
                  <a:pt x="712476" y="167511"/>
                </a:lnTo>
                <a:lnTo>
                  <a:pt x="718595" y="157227"/>
                </a:lnTo>
                <a:lnTo>
                  <a:pt x="667137" y="157227"/>
                </a:lnTo>
                <a:lnTo>
                  <a:pt x="663454" y="155912"/>
                </a:lnTo>
                <a:lnTo>
                  <a:pt x="649855" y="120220"/>
                </a:lnTo>
                <a:lnTo>
                  <a:pt x="649066" y="92793"/>
                </a:lnTo>
                <a:lnTo>
                  <a:pt x="649283" y="78252"/>
                </a:lnTo>
                <a:lnTo>
                  <a:pt x="656935" y="35686"/>
                </a:lnTo>
                <a:lnTo>
                  <a:pt x="660196" y="33020"/>
                </a:lnTo>
                <a:lnTo>
                  <a:pt x="663411" y="30308"/>
                </a:lnTo>
                <a:lnTo>
                  <a:pt x="667137" y="28954"/>
                </a:lnTo>
                <a:lnTo>
                  <a:pt x="718579" y="28954"/>
                </a:lnTo>
                <a:lnTo>
                  <a:pt x="712605" y="18921"/>
                </a:lnTo>
                <a:lnTo>
                  <a:pt x="704428" y="10643"/>
                </a:lnTo>
                <a:lnTo>
                  <a:pt x="694819" y="4730"/>
                </a:lnTo>
                <a:lnTo>
                  <a:pt x="683774" y="1182"/>
                </a:lnTo>
                <a:lnTo>
                  <a:pt x="671287" y="0"/>
                </a:lnTo>
                <a:close/>
              </a:path>
              <a:path extrusionOk="0" h="186689" w="730885">
                <a:moveTo>
                  <a:pt x="718579" y="28954"/>
                </a:moveTo>
                <a:lnTo>
                  <a:pt x="675435" y="28954"/>
                </a:lnTo>
                <a:lnTo>
                  <a:pt x="679118" y="30308"/>
                </a:lnTo>
                <a:lnTo>
                  <a:pt x="682336" y="33020"/>
                </a:lnTo>
                <a:lnTo>
                  <a:pt x="693312" y="78353"/>
                </a:lnTo>
                <a:lnTo>
                  <a:pt x="693511" y="93132"/>
                </a:lnTo>
                <a:lnTo>
                  <a:pt x="693289" y="108030"/>
                </a:lnTo>
                <a:lnTo>
                  <a:pt x="685637" y="150495"/>
                </a:lnTo>
                <a:lnTo>
                  <a:pt x="675435" y="157227"/>
                </a:lnTo>
                <a:lnTo>
                  <a:pt x="718595" y="157227"/>
                </a:lnTo>
                <a:lnTo>
                  <a:pt x="720287" y="154384"/>
                </a:lnTo>
                <a:lnTo>
                  <a:pt x="725871" y="137609"/>
                </a:lnTo>
                <a:lnTo>
                  <a:pt x="729224" y="117190"/>
                </a:lnTo>
                <a:lnTo>
                  <a:pt x="730342" y="93132"/>
                </a:lnTo>
                <a:lnTo>
                  <a:pt x="729232" y="69060"/>
                </a:lnTo>
                <a:lnTo>
                  <a:pt x="725969" y="49065"/>
                </a:lnTo>
                <a:lnTo>
                  <a:pt x="725852" y="48508"/>
                </a:lnTo>
                <a:lnTo>
                  <a:pt x="720360" y="31945"/>
                </a:lnTo>
                <a:lnTo>
                  <a:pt x="718579" y="2895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76" name="Google Shape;576;p2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86371" y="2950350"/>
            <a:ext cx="190320" cy="2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4"/>
          <p:cNvSpPr/>
          <p:nvPr/>
        </p:nvSpPr>
        <p:spPr>
          <a:xfrm>
            <a:off x="2651875" y="2995054"/>
            <a:ext cx="391795" cy="186690"/>
          </a:xfrm>
          <a:custGeom>
            <a:rect b="b" l="l" r="r" t="t"/>
            <a:pathLst>
              <a:path extrusionOk="0" h="186689" w="391794">
                <a:moveTo>
                  <a:pt x="79757" y="51221"/>
                </a:moveTo>
                <a:lnTo>
                  <a:pt x="44956" y="51221"/>
                </a:lnTo>
                <a:lnTo>
                  <a:pt x="44956" y="182879"/>
                </a:lnTo>
                <a:lnTo>
                  <a:pt x="79757" y="182879"/>
                </a:lnTo>
                <a:lnTo>
                  <a:pt x="79757" y="51221"/>
                </a:lnTo>
                <a:close/>
              </a:path>
              <a:path extrusionOk="0" h="186689" w="391794">
                <a:moveTo>
                  <a:pt x="79757" y="0"/>
                </a:moveTo>
                <a:lnTo>
                  <a:pt x="51518" y="0"/>
                </a:lnTo>
                <a:lnTo>
                  <a:pt x="47914" y="8032"/>
                </a:lnTo>
                <a:lnTo>
                  <a:pt x="43063" y="15552"/>
                </a:lnTo>
                <a:lnTo>
                  <a:pt x="6968" y="43249"/>
                </a:lnTo>
                <a:lnTo>
                  <a:pt x="0" y="45972"/>
                </a:lnTo>
                <a:lnTo>
                  <a:pt x="0" y="77724"/>
                </a:lnTo>
                <a:lnTo>
                  <a:pt x="12525" y="72850"/>
                </a:lnTo>
                <a:lnTo>
                  <a:pt x="24193" y="66806"/>
                </a:lnTo>
                <a:lnTo>
                  <a:pt x="35004" y="59596"/>
                </a:lnTo>
                <a:lnTo>
                  <a:pt x="44956" y="51221"/>
                </a:lnTo>
                <a:lnTo>
                  <a:pt x="79757" y="51221"/>
                </a:lnTo>
                <a:lnTo>
                  <a:pt x="79757" y="0"/>
                </a:lnTo>
                <a:close/>
              </a:path>
              <a:path extrusionOk="0" h="186689" w="391794">
                <a:moveTo>
                  <a:pt x="166921" y="136904"/>
                </a:moveTo>
                <a:lnTo>
                  <a:pt x="133137" y="140630"/>
                </a:lnTo>
                <a:lnTo>
                  <a:pt x="135573" y="151290"/>
                </a:lnTo>
                <a:lnTo>
                  <a:pt x="139192" y="160533"/>
                </a:lnTo>
                <a:lnTo>
                  <a:pt x="174199" y="185467"/>
                </a:lnTo>
                <a:lnTo>
                  <a:pt x="184320" y="186181"/>
                </a:lnTo>
                <a:lnTo>
                  <a:pt x="198416" y="184800"/>
                </a:lnTo>
                <a:lnTo>
                  <a:pt x="211116" y="180652"/>
                </a:lnTo>
                <a:lnTo>
                  <a:pt x="222419" y="173734"/>
                </a:lnTo>
                <a:lnTo>
                  <a:pt x="232326" y="164042"/>
                </a:lnTo>
                <a:lnTo>
                  <a:pt x="236617" y="157227"/>
                </a:lnTo>
                <a:lnTo>
                  <a:pt x="181314" y="157227"/>
                </a:lnTo>
                <a:lnTo>
                  <a:pt x="176742" y="155575"/>
                </a:lnTo>
                <a:lnTo>
                  <a:pt x="169884" y="148929"/>
                </a:lnTo>
                <a:lnTo>
                  <a:pt x="167727" y="143805"/>
                </a:lnTo>
                <a:lnTo>
                  <a:pt x="166921" y="136904"/>
                </a:lnTo>
                <a:close/>
              </a:path>
              <a:path extrusionOk="0" h="186689" w="391794">
                <a:moveTo>
                  <a:pt x="250053" y="105919"/>
                </a:moveTo>
                <a:lnTo>
                  <a:pt x="214713" y="105919"/>
                </a:lnTo>
                <a:lnTo>
                  <a:pt x="213332" y="120244"/>
                </a:lnTo>
                <a:lnTo>
                  <a:pt x="211280" y="131910"/>
                </a:lnTo>
                <a:lnTo>
                  <a:pt x="208553" y="140910"/>
                </a:lnTo>
                <a:lnTo>
                  <a:pt x="205149" y="147237"/>
                </a:lnTo>
                <a:lnTo>
                  <a:pt x="200151" y="153882"/>
                </a:lnTo>
                <a:lnTo>
                  <a:pt x="194100" y="157227"/>
                </a:lnTo>
                <a:lnTo>
                  <a:pt x="236617" y="157227"/>
                </a:lnTo>
                <a:lnTo>
                  <a:pt x="240382" y="151248"/>
                </a:lnTo>
                <a:lnTo>
                  <a:pt x="246138" y="134970"/>
                </a:lnTo>
                <a:lnTo>
                  <a:pt x="249592" y="115215"/>
                </a:lnTo>
                <a:lnTo>
                  <a:pt x="250053" y="105919"/>
                </a:lnTo>
                <a:close/>
              </a:path>
              <a:path extrusionOk="0" h="186689" w="391794">
                <a:moveTo>
                  <a:pt x="187620" y="0"/>
                </a:moveTo>
                <a:lnTo>
                  <a:pt x="145752" y="16931"/>
                </a:lnTo>
                <a:lnTo>
                  <a:pt x="129329" y="61509"/>
                </a:lnTo>
                <a:lnTo>
                  <a:pt x="130297" y="74154"/>
                </a:lnTo>
                <a:lnTo>
                  <a:pt x="153015" y="111853"/>
                </a:lnTo>
                <a:lnTo>
                  <a:pt x="181863" y="121157"/>
                </a:lnTo>
                <a:lnTo>
                  <a:pt x="191319" y="120205"/>
                </a:lnTo>
                <a:lnTo>
                  <a:pt x="199940" y="117348"/>
                </a:lnTo>
                <a:lnTo>
                  <a:pt x="207736" y="112586"/>
                </a:lnTo>
                <a:lnTo>
                  <a:pt x="214713" y="105919"/>
                </a:lnTo>
                <a:lnTo>
                  <a:pt x="250053" y="105919"/>
                </a:lnTo>
                <a:lnTo>
                  <a:pt x="250569" y="95505"/>
                </a:lnTo>
                <a:lnTo>
                  <a:pt x="180931" y="95505"/>
                </a:lnTo>
                <a:lnTo>
                  <a:pt x="175176" y="92750"/>
                </a:lnTo>
                <a:lnTo>
                  <a:pt x="163619" y="61466"/>
                </a:lnTo>
                <a:lnTo>
                  <a:pt x="164016" y="53435"/>
                </a:lnTo>
                <a:lnTo>
                  <a:pt x="179577" y="28954"/>
                </a:lnTo>
                <a:lnTo>
                  <a:pt x="237693" y="28954"/>
                </a:lnTo>
                <a:lnTo>
                  <a:pt x="233001" y="21419"/>
                </a:lnTo>
                <a:lnTo>
                  <a:pt x="223519" y="12054"/>
                </a:lnTo>
                <a:lnTo>
                  <a:pt x="212790" y="5360"/>
                </a:lnTo>
                <a:lnTo>
                  <a:pt x="200821" y="1340"/>
                </a:lnTo>
                <a:lnTo>
                  <a:pt x="187620" y="0"/>
                </a:lnTo>
                <a:close/>
              </a:path>
              <a:path extrusionOk="0" h="186689" w="391794">
                <a:moveTo>
                  <a:pt x="237693" y="28954"/>
                </a:moveTo>
                <a:lnTo>
                  <a:pt x="192787" y="28954"/>
                </a:lnTo>
                <a:lnTo>
                  <a:pt x="198755" y="32044"/>
                </a:lnTo>
                <a:lnTo>
                  <a:pt x="203878" y="38225"/>
                </a:lnTo>
                <a:lnTo>
                  <a:pt x="207268" y="43337"/>
                </a:lnTo>
                <a:lnTo>
                  <a:pt x="209689" y="49397"/>
                </a:lnTo>
                <a:lnTo>
                  <a:pt x="211141" y="56402"/>
                </a:lnTo>
                <a:lnTo>
                  <a:pt x="211625" y="64347"/>
                </a:lnTo>
                <a:lnTo>
                  <a:pt x="211625" y="74549"/>
                </a:lnTo>
                <a:lnTo>
                  <a:pt x="209339" y="82296"/>
                </a:lnTo>
                <a:lnTo>
                  <a:pt x="200195" y="92880"/>
                </a:lnTo>
                <a:lnTo>
                  <a:pt x="194565" y="95505"/>
                </a:lnTo>
                <a:lnTo>
                  <a:pt x="250569" y="95505"/>
                </a:lnTo>
                <a:lnTo>
                  <a:pt x="250743" y="91991"/>
                </a:lnTo>
                <a:lnTo>
                  <a:pt x="249632" y="69153"/>
                </a:lnTo>
                <a:lnTo>
                  <a:pt x="246302" y="49784"/>
                </a:lnTo>
                <a:lnTo>
                  <a:pt x="240757" y="33875"/>
                </a:lnTo>
                <a:lnTo>
                  <a:pt x="237693" y="28954"/>
                </a:lnTo>
                <a:close/>
              </a:path>
              <a:path extrusionOk="0" h="186689" w="391794">
                <a:moveTo>
                  <a:pt x="332192" y="0"/>
                </a:moveTo>
                <a:lnTo>
                  <a:pt x="291001" y="18670"/>
                </a:lnTo>
                <a:lnTo>
                  <a:pt x="274253" y="68846"/>
                </a:lnTo>
                <a:lnTo>
                  <a:pt x="273135" y="92793"/>
                </a:lnTo>
                <a:lnTo>
                  <a:pt x="274151" y="117025"/>
                </a:lnTo>
                <a:lnTo>
                  <a:pt x="289392" y="165733"/>
                </a:lnTo>
                <a:lnTo>
                  <a:pt x="332192" y="186181"/>
                </a:lnTo>
                <a:lnTo>
                  <a:pt x="344671" y="185015"/>
                </a:lnTo>
                <a:lnTo>
                  <a:pt x="355693" y="181515"/>
                </a:lnTo>
                <a:lnTo>
                  <a:pt x="365262" y="175680"/>
                </a:lnTo>
                <a:lnTo>
                  <a:pt x="373381" y="167511"/>
                </a:lnTo>
                <a:lnTo>
                  <a:pt x="379500" y="157227"/>
                </a:lnTo>
                <a:lnTo>
                  <a:pt x="328042" y="157227"/>
                </a:lnTo>
                <a:lnTo>
                  <a:pt x="324359" y="155912"/>
                </a:lnTo>
                <a:lnTo>
                  <a:pt x="310760" y="120220"/>
                </a:lnTo>
                <a:lnTo>
                  <a:pt x="309971" y="92793"/>
                </a:lnTo>
                <a:lnTo>
                  <a:pt x="310188" y="78252"/>
                </a:lnTo>
                <a:lnTo>
                  <a:pt x="317840" y="35686"/>
                </a:lnTo>
                <a:lnTo>
                  <a:pt x="321101" y="33020"/>
                </a:lnTo>
                <a:lnTo>
                  <a:pt x="324316" y="30308"/>
                </a:lnTo>
                <a:lnTo>
                  <a:pt x="328042" y="28954"/>
                </a:lnTo>
                <a:lnTo>
                  <a:pt x="379484" y="28954"/>
                </a:lnTo>
                <a:lnTo>
                  <a:pt x="373510" y="18921"/>
                </a:lnTo>
                <a:lnTo>
                  <a:pt x="365333" y="10643"/>
                </a:lnTo>
                <a:lnTo>
                  <a:pt x="355724" y="4730"/>
                </a:lnTo>
                <a:lnTo>
                  <a:pt x="344679" y="1182"/>
                </a:lnTo>
                <a:lnTo>
                  <a:pt x="332192" y="0"/>
                </a:lnTo>
                <a:close/>
              </a:path>
              <a:path extrusionOk="0" h="186689" w="391794">
                <a:moveTo>
                  <a:pt x="379484" y="28954"/>
                </a:moveTo>
                <a:lnTo>
                  <a:pt x="336340" y="28954"/>
                </a:lnTo>
                <a:lnTo>
                  <a:pt x="340023" y="30308"/>
                </a:lnTo>
                <a:lnTo>
                  <a:pt x="343241" y="33020"/>
                </a:lnTo>
                <a:lnTo>
                  <a:pt x="354217" y="78353"/>
                </a:lnTo>
                <a:lnTo>
                  <a:pt x="354416" y="93132"/>
                </a:lnTo>
                <a:lnTo>
                  <a:pt x="354194" y="108030"/>
                </a:lnTo>
                <a:lnTo>
                  <a:pt x="346542" y="150495"/>
                </a:lnTo>
                <a:lnTo>
                  <a:pt x="336340" y="157227"/>
                </a:lnTo>
                <a:lnTo>
                  <a:pt x="379500" y="157227"/>
                </a:lnTo>
                <a:lnTo>
                  <a:pt x="381192" y="154384"/>
                </a:lnTo>
                <a:lnTo>
                  <a:pt x="386775" y="137609"/>
                </a:lnTo>
                <a:lnTo>
                  <a:pt x="390129" y="117190"/>
                </a:lnTo>
                <a:lnTo>
                  <a:pt x="391247" y="93132"/>
                </a:lnTo>
                <a:lnTo>
                  <a:pt x="390137" y="69060"/>
                </a:lnTo>
                <a:lnTo>
                  <a:pt x="386874" y="49065"/>
                </a:lnTo>
                <a:lnTo>
                  <a:pt x="386757" y="48508"/>
                </a:lnTo>
                <a:lnTo>
                  <a:pt x="381264" y="31945"/>
                </a:lnTo>
                <a:lnTo>
                  <a:pt x="379484" y="2895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78" name="Google Shape;578;p2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269435" y="2998356"/>
            <a:ext cx="122427" cy="18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028101" y="2995054"/>
            <a:ext cx="249980" cy="186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249531" y="2995054"/>
            <a:ext cx="79758" cy="18287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24"/>
          <p:cNvSpPr/>
          <p:nvPr/>
        </p:nvSpPr>
        <p:spPr>
          <a:xfrm>
            <a:off x="1165006" y="3357413"/>
            <a:ext cx="845185" cy="77470"/>
          </a:xfrm>
          <a:custGeom>
            <a:rect b="b" l="l" r="r" t="t"/>
            <a:pathLst>
              <a:path extrusionOk="0" h="77470" w="845185">
                <a:moveTo>
                  <a:pt x="9485" y="41835"/>
                </a:moveTo>
                <a:lnTo>
                  <a:pt x="0" y="43891"/>
                </a:lnTo>
                <a:lnTo>
                  <a:pt x="2682" y="51743"/>
                </a:lnTo>
                <a:lnTo>
                  <a:pt x="7498" y="57350"/>
                </a:lnTo>
                <a:lnTo>
                  <a:pt x="14447" y="60715"/>
                </a:lnTo>
                <a:lnTo>
                  <a:pt x="23526" y="61836"/>
                </a:lnTo>
                <a:lnTo>
                  <a:pt x="30499" y="61836"/>
                </a:lnTo>
                <a:lnTo>
                  <a:pt x="35910" y="60180"/>
                </a:lnTo>
                <a:lnTo>
                  <a:pt x="43463" y="53722"/>
                </a:lnTo>
                <a:lnTo>
                  <a:pt x="20326" y="53722"/>
                </a:lnTo>
                <a:lnTo>
                  <a:pt x="17334" y="52692"/>
                </a:lnTo>
                <a:lnTo>
                  <a:pt x="12077" y="48541"/>
                </a:lnTo>
                <a:lnTo>
                  <a:pt x="10342" y="45608"/>
                </a:lnTo>
                <a:lnTo>
                  <a:pt x="9485" y="41835"/>
                </a:lnTo>
                <a:close/>
              </a:path>
              <a:path extrusionOk="0" h="77470" w="845185">
                <a:moveTo>
                  <a:pt x="42482" y="33662"/>
                </a:moveTo>
                <a:lnTo>
                  <a:pt x="24422" y="33662"/>
                </a:lnTo>
                <a:lnTo>
                  <a:pt x="27316" y="33872"/>
                </a:lnTo>
                <a:lnTo>
                  <a:pt x="30516" y="34728"/>
                </a:lnTo>
                <a:lnTo>
                  <a:pt x="32021" y="35797"/>
                </a:lnTo>
                <a:lnTo>
                  <a:pt x="34841" y="39225"/>
                </a:lnTo>
                <a:lnTo>
                  <a:pt x="35546" y="41226"/>
                </a:lnTo>
                <a:lnTo>
                  <a:pt x="35546" y="46501"/>
                </a:lnTo>
                <a:lnTo>
                  <a:pt x="34423" y="48941"/>
                </a:lnTo>
                <a:lnTo>
                  <a:pt x="29927" y="52768"/>
                </a:lnTo>
                <a:lnTo>
                  <a:pt x="27108" y="53722"/>
                </a:lnTo>
                <a:lnTo>
                  <a:pt x="43463" y="53722"/>
                </a:lnTo>
                <a:lnTo>
                  <a:pt x="43665" y="53549"/>
                </a:lnTo>
                <a:lnTo>
                  <a:pt x="45604" y="49244"/>
                </a:lnTo>
                <a:lnTo>
                  <a:pt x="45604" y="40539"/>
                </a:lnTo>
                <a:lnTo>
                  <a:pt x="44864" y="37604"/>
                </a:lnTo>
                <a:lnTo>
                  <a:pt x="42482" y="33662"/>
                </a:lnTo>
                <a:close/>
              </a:path>
              <a:path extrusionOk="0" h="77470" w="845185">
                <a:moveTo>
                  <a:pt x="41473" y="8229"/>
                </a:moveTo>
                <a:lnTo>
                  <a:pt x="26193" y="8229"/>
                </a:lnTo>
                <a:lnTo>
                  <a:pt x="28519" y="9032"/>
                </a:lnTo>
                <a:lnTo>
                  <a:pt x="32137" y="12250"/>
                </a:lnTo>
                <a:lnTo>
                  <a:pt x="33033" y="14420"/>
                </a:lnTo>
                <a:lnTo>
                  <a:pt x="33033" y="19338"/>
                </a:lnTo>
                <a:lnTo>
                  <a:pt x="17946" y="25833"/>
                </a:lnTo>
                <a:lnTo>
                  <a:pt x="17946" y="33721"/>
                </a:lnTo>
                <a:lnTo>
                  <a:pt x="19890" y="33662"/>
                </a:lnTo>
                <a:lnTo>
                  <a:pt x="42482" y="33662"/>
                </a:lnTo>
                <a:lnTo>
                  <a:pt x="41871" y="32651"/>
                </a:lnTo>
                <a:lnTo>
                  <a:pt x="39643" y="30613"/>
                </a:lnTo>
                <a:lnTo>
                  <a:pt x="36652" y="29015"/>
                </a:lnTo>
                <a:lnTo>
                  <a:pt x="41320" y="26174"/>
                </a:lnTo>
                <a:lnTo>
                  <a:pt x="43665" y="22326"/>
                </a:lnTo>
                <a:lnTo>
                  <a:pt x="43665" y="12725"/>
                </a:lnTo>
                <a:lnTo>
                  <a:pt x="41871" y="8610"/>
                </a:lnTo>
                <a:lnTo>
                  <a:pt x="41473" y="8229"/>
                </a:lnTo>
                <a:close/>
              </a:path>
              <a:path extrusionOk="0" h="77470" w="845185">
                <a:moveTo>
                  <a:pt x="29718" y="0"/>
                </a:moveTo>
                <a:lnTo>
                  <a:pt x="23393" y="0"/>
                </a:lnTo>
                <a:lnTo>
                  <a:pt x="15636" y="1036"/>
                </a:lnTo>
                <a:lnTo>
                  <a:pt x="9454" y="4143"/>
                </a:lnTo>
                <a:lnTo>
                  <a:pt x="4851" y="9323"/>
                </a:lnTo>
                <a:lnTo>
                  <a:pt x="1828" y="16573"/>
                </a:lnTo>
                <a:lnTo>
                  <a:pt x="11430" y="18176"/>
                </a:lnTo>
                <a:lnTo>
                  <a:pt x="13698" y="11544"/>
                </a:lnTo>
                <a:lnTo>
                  <a:pt x="17658" y="8229"/>
                </a:lnTo>
                <a:lnTo>
                  <a:pt x="41473" y="8229"/>
                </a:lnTo>
                <a:lnTo>
                  <a:pt x="34672" y="1717"/>
                </a:lnTo>
                <a:lnTo>
                  <a:pt x="29718" y="0"/>
                </a:lnTo>
                <a:close/>
              </a:path>
              <a:path extrusionOk="0" h="77470" w="845185">
                <a:moveTo>
                  <a:pt x="103285" y="8343"/>
                </a:moveTo>
                <a:lnTo>
                  <a:pt x="85896" y="8343"/>
                </a:lnTo>
                <a:lnTo>
                  <a:pt x="89722" y="9467"/>
                </a:lnTo>
                <a:lnTo>
                  <a:pt x="94200" y="13412"/>
                </a:lnTo>
                <a:lnTo>
                  <a:pt x="95156" y="16289"/>
                </a:lnTo>
                <a:lnTo>
                  <a:pt x="95097" y="22974"/>
                </a:lnTo>
                <a:lnTo>
                  <a:pt x="91267" y="24310"/>
                </a:lnTo>
                <a:lnTo>
                  <a:pt x="85266" y="25469"/>
                </a:lnTo>
                <a:lnTo>
                  <a:pt x="73169" y="26920"/>
                </a:lnTo>
                <a:lnTo>
                  <a:pt x="70178" y="27412"/>
                </a:lnTo>
                <a:lnTo>
                  <a:pt x="53776" y="42025"/>
                </a:lnTo>
                <a:lnTo>
                  <a:pt x="53776" y="49856"/>
                </a:lnTo>
                <a:lnTo>
                  <a:pt x="55530" y="53912"/>
                </a:lnTo>
                <a:lnTo>
                  <a:pt x="62539" y="60256"/>
                </a:lnTo>
                <a:lnTo>
                  <a:pt x="67550" y="61836"/>
                </a:lnTo>
                <a:lnTo>
                  <a:pt x="78026" y="61836"/>
                </a:lnTo>
                <a:lnTo>
                  <a:pt x="81723" y="61188"/>
                </a:lnTo>
                <a:lnTo>
                  <a:pt x="88618" y="58560"/>
                </a:lnTo>
                <a:lnTo>
                  <a:pt x="92221" y="56332"/>
                </a:lnTo>
                <a:lnTo>
                  <a:pt x="95016" y="53949"/>
                </a:lnTo>
                <a:lnTo>
                  <a:pt x="72579" y="53949"/>
                </a:lnTo>
                <a:lnTo>
                  <a:pt x="69606" y="53056"/>
                </a:lnTo>
                <a:lnTo>
                  <a:pt x="65530" y="49513"/>
                </a:lnTo>
                <a:lnTo>
                  <a:pt x="64593" y="47437"/>
                </a:lnTo>
                <a:lnTo>
                  <a:pt x="64523" y="42882"/>
                </a:lnTo>
                <a:lnTo>
                  <a:pt x="64998" y="41301"/>
                </a:lnTo>
                <a:lnTo>
                  <a:pt x="86012" y="33605"/>
                </a:lnTo>
                <a:lnTo>
                  <a:pt x="91498" y="32349"/>
                </a:lnTo>
                <a:lnTo>
                  <a:pt x="95156" y="30862"/>
                </a:lnTo>
                <a:lnTo>
                  <a:pt x="105324" y="30862"/>
                </a:lnTo>
                <a:lnTo>
                  <a:pt x="105234" y="16289"/>
                </a:lnTo>
                <a:lnTo>
                  <a:pt x="105156" y="14860"/>
                </a:lnTo>
                <a:lnTo>
                  <a:pt x="104832" y="13147"/>
                </a:lnTo>
                <a:lnTo>
                  <a:pt x="104220" y="10382"/>
                </a:lnTo>
                <a:lnTo>
                  <a:pt x="103285" y="8343"/>
                </a:lnTo>
                <a:close/>
              </a:path>
              <a:path extrusionOk="0" h="77470" w="845185">
                <a:moveTo>
                  <a:pt x="105900" y="53149"/>
                </a:moveTo>
                <a:lnTo>
                  <a:pt x="95954" y="53149"/>
                </a:lnTo>
                <a:lnTo>
                  <a:pt x="96231" y="55914"/>
                </a:lnTo>
                <a:lnTo>
                  <a:pt x="96841" y="58294"/>
                </a:lnTo>
                <a:lnTo>
                  <a:pt x="96932" y="58560"/>
                </a:lnTo>
                <a:lnTo>
                  <a:pt x="97899" y="60580"/>
                </a:lnTo>
                <a:lnTo>
                  <a:pt x="108414" y="60580"/>
                </a:lnTo>
                <a:lnTo>
                  <a:pt x="107194" y="58294"/>
                </a:lnTo>
                <a:lnTo>
                  <a:pt x="106354" y="55914"/>
                </a:lnTo>
                <a:lnTo>
                  <a:pt x="105900" y="53149"/>
                </a:lnTo>
                <a:close/>
              </a:path>
              <a:path extrusionOk="0" h="77470" w="845185">
                <a:moveTo>
                  <a:pt x="105324" y="30862"/>
                </a:moveTo>
                <a:lnTo>
                  <a:pt x="95156" y="30862"/>
                </a:lnTo>
                <a:lnTo>
                  <a:pt x="95024" y="39376"/>
                </a:lnTo>
                <a:lnTo>
                  <a:pt x="94561" y="42252"/>
                </a:lnTo>
                <a:lnTo>
                  <a:pt x="92066" y="47437"/>
                </a:lnTo>
                <a:lnTo>
                  <a:pt x="89838" y="49740"/>
                </a:lnTo>
                <a:lnTo>
                  <a:pt x="83800" y="53113"/>
                </a:lnTo>
                <a:lnTo>
                  <a:pt x="80351" y="53949"/>
                </a:lnTo>
                <a:lnTo>
                  <a:pt x="95016" y="53949"/>
                </a:lnTo>
                <a:lnTo>
                  <a:pt x="95954" y="53149"/>
                </a:lnTo>
                <a:lnTo>
                  <a:pt x="105900" y="53149"/>
                </a:lnTo>
                <a:lnTo>
                  <a:pt x="105534" y="50921"/>
                </a:lnTo>
                <a:lnTo>
                  <a:pt x="105410" y="47437"/>
                </a:lnTo>
                <a:lnTo>
                  <a:pt x="105324" y="30862"/>
                </a:lnTo>
                <a:close/>
              </a:path>
              <a:path extrusionOk="0" h="77470" w="845185">
                <a:moveTo>
                  <a:pt x="87383" y="0"/>
                </a:moveTo>
                <a:lnTo>
                  <a:pt x="77209" y="0"/>
                </a:lnTo>
                <a:lnTo>
                  <a:pt x="72694" y="704"/>
                </a:lnTo>
                <a:lnTo>
                  <a:pt x="55490" y="18288"/>
                </a:lnTo>
                <a:lnTo>
                  <a:pt x="65322" y="19659"/>
                </a:lnTo>
                <a:lnTo>
                  <a:pt x="66405" y="15433"/>
                </a:lnTo>
                <a:lnTo>
                  <a:pt x="68065" y="12498"/>
                </a:lnTo>
                <a:lnTo>
                  <a:pt x="72579" y="9183"/>
                </a:lnTo>
                <a:lnTo>
                  <a:pt x="76085" y="8343"/>
                </a:lnTo>
                <a:lnTo>
                  <a:pt x="103285" y="8343"/>
                </a:lnTo>
                <a:lnTo>
                  <a:pt x="103172" y="8096"/>
                </a:lnTo>
                <a:lnTo>
                  <a:pt x="100203" y="4478"/>
                </a:lnTo>
                <a:lnTo>
                  <a:pt x="97858" y="2990"/>
                </a:lnTo>
                <a:lnTo>
                  <a:pt x="91516" y="593"/>
                </a:lnTo>
                <a:lnTo>
                  <a:pt x="87383" y="0"/>
                </a:lnTo>
                <a:close/>
              </a:path>
              <a:path extrusionOk="0" h="77470" w="845185">
                <a:moveTo>
                  <a:pt x="154951" y="1259"/>
                </a:moveTo>
                <a:lnTo>
                  <a:pt x="120777" y="1259"/>
                </a:lnTo>
                <a:lnTo>
                  <a:pt x="120777" y="60580"/>
                </a:lnTo>
                <a:lnTo>
                  <a:pt x="130835" y="60580"/>
                </a:lnTo>
                <a:lnTo>
                  <a:pt x="130835" y="9601"/>
                </a:lnTo>
                <a:lnTo>
                  <a:pt x="154951" y="9601"/>
                </a:lnTo>
                <a:lnTo>
                  <a:pt x="154951" y="1259"/>
                </a:lnTo>
                <a:close/>
              </a:path>
              <a:path extrusionOk="0" h="77470" w="845185">
                <a:moveTo>
                  <a:pt x="206019" y="8343"/>
                </a:moveTo>
                <a:lnTo>
                  <a:pt x="188629" y="8343"/>
                </a:lnTo>
                <a:lnTo>
                  <a:pt x="192455" y="9467"/>
                </a:lnTo>
                <a:lnTo>
                  <a:pt x="196935" y="13412"/>
                </a:lnTo>
                <a:lnTo>
                  <a:pt x="197888" y="16289"/>
                </a:lnTo>
                <a:lnTo>
                  <a:pt x="197830" y="22974"/>
                </a:lnTo>
                <a:lnTo>
                  <a:pt x="194000" y="24310"/>
                </a:lnTo>
                <a:lnTo>
                  <a:pt x="187999" y="25469"/>
                </a:lnTo>
                <a:lnTo>
                  <a:pt x="175903" y="26920"/>
                </a:lnTo>
                <a:lnTo>
                  <a:pt x="172911" y="27412"/>
                </a:lnTo>
                <a:lnTo>
                  <a:pt x="156509" y="42025"/>
                </a:lnTo>
                <a:lnTo>
                  <a:pt x="156509" y="49856"/>
                </a:lnTo>
                <a:lnTo>
                  <a:pt x="158263" y="53912"/>
                </a:lnTo>
                <a:lnTo>
                  <a:pt x="165272" y="60256"/>
                </a:lnTo>
                <a:lnTo>
                  <a:pt x="170284" y="61836"/>
                </a:lnTo>
                <a:lnTo>
                  <a:pt x="180760" y="61836"/>
                </a:lnTo>
                <a:lnTo>
                  <a:pt x="184457" y="61188"/>
                </a:lnTo>
                <a:lnTo>
                  <a:pt x="191350" y="58560"/>
                </a:lnTo>
                <a:lnTo>
                  <a:pt x="194955" y="56332"/>
                </a:lnTo>
                <a:lnTo>
                  <a:pt x="197749" y="53949"/>
                </a:lnTo>
                <a:lnTo>
                  <a:pt x="175313" y="53949"/>
                </a:lnTo>
                <a:lnTo>
                  <a:pt x="172339" y="53056"/>
                </a:lnTo>
                <a:lnTo>
                  <a:pt x="168264" y="49513"/>
                </a:lnTo>
                <a:lnTo>
                  <a:pt x="167326" y="47437"/>
                </a:lnTo>
                <a:lnTo>
                  <a:pt x="167256" y="42882"/>
                </a:lnTo>
                <a:lnTo>
                  <a:pt x="167731" y="41301"/>
                </a:lnTo>
                <a:lnTo>
                  <a:pt x="188744" y="33605"/>
                </a:lnTo>
                <a:lnTo>
                  <a:pt x="194231" y="32349"/>
                </a:lnTo>
                <a:lnTo>
                  <a:pt x="197888" y="30862"/>
                </a:lnTo>
                <a:lnTo>
                  <a:pt x="208059" y="30862"/>
                </a:lnTo>
                <a:lnTo>
                  <a:pt x="207967" y="16289"/>
                </a:lnTo>
                <a:lnTo>
                  <a:pt x="207888" y="14860"/>
                </a:lnTo>
                <a:lnTo>
                  <a:pt x="207564" y="13147"/>
                </a:lnTo>
                <a:lnTo>
                  <a:pt x="206952" y="10382"/>
                </a:lnTo>
                <a:lnTo>
                  <a:pt x="206019" y="8343"/>
                </a:lnTo>
                <a:close/>
              </a:path>
              <a:path extrusionOk="0" h="77470" w="845185">
                <a:moveTo>
                  <a:pt x="208633" y="53149"/>
                </a:moveTo>
                <a:lnTo>
                  <a:pt x="198687" y="53149"/>
                </a:lnTo>
                <a:lnTo>
                  <a:pt x="198964" y="55914"/>
                </a:lnTo>
                <a:lnTo>
                  <a:pt x="199574" y="58294"/>
                </a:lnTo>
                <a:lnTo>
                  <a:pt x="199664" y="58560"/>
                </a:lnTo>
                <a:lnTo>
                  <a:pt x="200632" y="60580"/>
                </a:lnTo>
                <a:lnTo>
                  <a:pt x="211147" y="60580"/>
                </a:lnTo>
                <a:lnTo>
                  <a:pt x="209927" y="58294"/>
                </a:lnTo>
                <a:lnTo>
                  <a:pt x="209087" y="55914"/>
                </a:lnTo>
                <a:lnTo>
                  <a:pt x="208633" y="53149"/>
                </a:lnTo>
                <a:close/>
              </a:path>
              <a:path extrusionOk="0" h="77470" w="845185">
                <a:moveTo>
                  <a:pt x="208059" y="30862"/>
                </a:moveTo>
                <a:lnTo>
                  <a:pt x="197888" y="30862"/>
                </a:lnTo>
                <a:lnTo>
                  <a:pt x="197756" y="39376"/>
                </a:lnTo>
                <a:lnTo>
                  <a:pt x="197294" y="42252"/>
                </a:lnTo>
                <a:lnTo>
                  <a:pt x="194800" y="47437"/>
                </a:lnTo>
                <a:lnTo>
                  <a:pt x="192571" y="49740"/>
                </a:lnTo>
                <a:lnTo>
                  <a:pt x="186533" y="53113"/>
                </a:lnTo>
                <a:lnTo>
                  <a:pt x="183085" y="53949"/>
                </a:lnTo>
                <a:lnTo>
                  <a:pt x="197749" y="53949"/>
                </a:lnTo>
                <a:lnTo>
                  <a:pt x="198687" y="53149"/>
                </a:lnTo>
                <a:lnTo>
                  <a:pt x="208633" y="53149"/>
                </a:lnTo>
                <a:lnTo>
                  <a:pt x="208267" y="50921"/>
                </a:lnTo>
                <a:lnTo>
                  <a:pt x="208143" y="47437"/>
                </a:lnTo>
                <a:lnTo>
                  <a:pt x="208059" y="30862"/>
                </a:lnTo>
                <a:close/>
              </a:path>
              <a:path extrusionOk="0" h="77470" w="845185">
                <a:moveTo>
                  <a:pt x="190116" y="0"/>
                </a:moveTo>
                <a:lnTo>
                  <a:pt x="179942" y="0"/>
                </a:lnTo>
                <a:lnTo>
                  <a:pt x="175427" y="704"/>
                </a:lnTo>
                <a:lnTo>
                  <a:pt x="158224" y="18288"/>
                </a:lnTo>
                <a:lnTo>
                  <a:pt x="168055" y="19659"/>
                </a:lnTo>
                <a:lnTo>
                  <a:pt x="169138" y="15433"/>
                </a:lnTo>
                <a:lnTo>
                  <a:pt x="170798" y="12498"/>
                </a:lnTo>
                <a:lnTo>
                  <a:pt x="175313" y="9183"/>
                </a:lnTo>
                <a:lnTo>
                  <a:pt x="178819" y="8343"/>
                </a:lnTo>
                <a:lnTo>
                  <a:pt x="206019" y="8343"/>
                </a:lnTo>
                <a:lnTo>
                  <a:pt x="205906" y="8096"/>
                </a:lnTo>
                <a:lnTo>
                  <a:pt x="202935" y="4478"/>
                </a:lnTo>
                <a:lnTo>
                  <a:pt x="200592" y="2990"/>
                </a:lnTo>
                <a:lnTo>
                  <a:pt x="194249" y="593"/>
                </a:lnTo>
                <a:lnTo>
                  <a:pt x="190116" y="0"/>
                </a:lnTo>
                <a:close/>
              </a:path>
              <a:path extrusionOk="0" h="77470" w="845185">
                <a:moveTo>
                  <a:pt x="272887" y="1259"/>
                </a:moveTo>
                <a:lnTo>
                  <a:pt x="226137" y="1259"/>
                </a:lnTo>
                <a:lnTo>
                  <a:pt x="226111" y="45989"/>
                </a:lnTo>
                <a:lnTo>
                  <a:pt x="225982" y="48502"/>
                </a:lnTo>
                <a:lnTo>
                  <a:pt x="225393" y="50370"/>
                </a:lnTo>
                <a:lnTo>
                  <a:pt x="224802" y="51055"/>
                </a:lnTo>
                <a:lnTo>
                  <a:pt x="223013" y="51911"/>
                </a:lnTo>
                <a:lnTo>
                  <a:pt x="221526" y="52120"/>
                </a:lnTo>
                <a:lnTo>
                  <a:pt x="215050" y="52120"/>
                </a:lnTo>
                <a:lnTo>
                  <a:pt x="215050" y="60486"/>
                </a:lnTo>
                <a:lnTo>
                  <a:pt x="218099" y="60770"/>
                </a:lnTo>
                <a:lnTo>
                  <a:pt x="220802" y="60921"/>
                </a:lnTo>
                <a:lnTo>
                  <a:pt x="226937" y="60921"/>
                </a:lnTo>
                <a:lnTo>
                  <a:pt x="236195" y="45989"/>
                </a:lnTo>
                <a:lnTo>
                  <a:pt x="236195" y="9601"/>
                </a:lnTo>
                <a:lnTo>
                  <a:pt x="272887" y="9601"/>
                </a:lnTo>
                <a:lnTo>
                  <a:pt x="272887" y="1259"/>
                </a:lnTo>
                <a:close/>
              </a:path>
              <a:path extrusionOk="0" h="77470" w="845185">
                <a:moveTo>
                  <a:pt x="272887" y="9601"/>
                </a:moveTo>
                <a:lnTo>
                  <a:pt x="262829" y="9601"/>
                </a:lnTo>
                <a:lnTo>
                  <a:pt x="262829" y="60523"/>
                </a:lnTo>
                <a:lnTo>
                  <a:pt x="272887" y="60523"/>
                </a:lnTo>
                <a:lnTo>
                  <a:pt x="272887" y="9601"/>
                </a:lnTo>
                <a:close/>
              </a:path>
              <a:path extrusionOk="0" h="77470" w="845185">
                <a:moveTo>
                  <a:pt x="297745" y="1259"/>
                </a:moveTo>
                <a:lnTo>
                  <a:pt x="287686" y="1259"/>
                </a:lnTo>
                <a:lnTo>
                  <a:pt x="287686" y="60580"/>
                </a:lnTo>
                <a:lnTo>
                  <a:pt x="321044" y="60580"/>
                </a:lnTo>
                <a:lnTo>
                  <a:pt x="327023" y="58827"/>
                </a:lnTo>
                <a:lnTo>
                  <a:pt x="333903" y="52350"/>
                </a:lnTo>
                <a:lnTo>
                  <a:pt x="297745" y="52350"/>
                </a:lnTo>
                <a:lnTo>
                  <a:pt x="297745" y="32806"/>
                </a:lnTo>
                <a:lnTo>
                  <a:pt x="334285" y="32806"/>
                </a:lnTo>
                <a:lnTo>
                  <a:pt x="334130" y="32500"/>
                </a:lnTo>
                <a:lnTo>
                  <a:pt x="325159" y="26060"/>
                </a:lnTo>
                <a:lnTo>
                  <a:pt x="318776" y="24461"/>
                </a:lnTo>
                <a:lnTo>
                  <a:pt x="297745" y="24461"/>
                </a:lnTo>
                <a:lnTo>
                  <a:pt x="297745" y="1259"/>
                </a:lnTo>
                <a:close/>
              </a:path>
              <a:path extrusionOk="0" h="77470" w="845185">
                <a:moveTo>
                  <a:pt x="334285" y="32806"/>
                </a:moveTo>
                <a:lnTo>
                  <a:pt x="316584" y="32806"/>
                </a:lnTo>
                <a:lnTo>
                  <a:pt x="321044" y="33813"/>
                </a:lnTo>
                <a:lnTo>
                  <a:pt x="325084" y="37835"/>
                </a:lnTo>
                <a:lnTo>
                  <a:pt x="326091" y="40121"/>
                </a:lnTo>
                <a:lnTo>
                  <a:pt x="326091" y="46007"/>
                </a:lnTo>
                <a:lnTo>
                  <a:pt x="324719" y="48444"/>
                </a:lnTo>
                <a:lnTo>
                  <a:pt x="319272" y="51569"/>
                </a:lnTo>
                <a:lnTo>
                  <a:pt x="314719" y="52350"/>
                </a:lnTo>
                <a:lnTo>
                  <a:pt x="333903" y="52350"/>
                </a:lnTo>
                <a:lnTo>
                  <a:pt x="334511" y="51777"/>
                </a:lnTo>
                <a:lnTo>
                  <a:pt x="336381" y="47548"/>
                </a:lnTo>
                <a:lnTo>
                  <a:pt x="336381" y="36939"/>
                </a:lnTo>
                <a:lnTo>
                  <a:pt x="334285" y="32806"/>
                </a:lnTo>
                <a:close/>
              </a:path>
              <a:path extrusionOk="0" h="77470" w="845185">
                <a:moveTo>
                  <a:pt x="357526" y="1259"/>
                </a:moveTo>
                <a:lnTo>
                  <a:pt x="347468" y="1259"/>
                </a:lnTo>
                <a:lnTo>
                  <a:pt x="347468" y="60580"/>
                </a:lnTo>
                <a:lnTo>
                  <a:pt x="357526" y="60580"/>
                </a:lnTo>
                <a:lnTo>
                  <a:pt x="357526" y="34290"/>
                </a:lnTo>
                <a:lnTo>
                  <a:pt x="395474" y="34290"/>
                </a:lnTo>
                <a:lnTo>
                  <a:pt x="395474" y="25948"/>
                </a:lnTo>
                <a:lnTo>
                  <a:pt x="357526" y="25948"/>
                </a:lnTo>
                <a:lnTo>
                  <a:pt x="357526" y="1259"/>
                </a:lnTo>
                <a:close/>
              </a:path>
              <a:path extrusionOk="0" h="77470" w="845185">
                <a:moveTo>
                  <a:pt x="395474" y="34290"/>
                </a:moveTo>
                <a:lnTo>
                  <a:pt x="385415" y="34290"/>
                </a:lnTo>
                <a:lnTo>
                  <a:pt x="385415" y="60580"/>
                </a:lnTo>
                <a:lnTo>
                  <a:pt x="395474" y="60580"/>
                </a:lnTo>
                <a:lnTo>
                  <a:pt x="395474" y="34290"/>
                </a:lnTo>
                <a:close/>
              </a:path>
              <a:path extrusionOk="0" h="77470" w="845185">
                <a:moveTo>
                  <a:pt x="395474" y="1259"/>
                </a:moveTo>
                <a:lnTo>
                  <a:pt x="385415" y="1259"/>
                </a:lnTo>
                <a:lnTo>
                  <a:pt x="385415" y="25948"/>
                </a:lnTo>
                <a:lnTo>
                  <a:pt x="395474" y="25948"/>
                </a:lnTo>
                <a:lnTo>
                  <a:pt x="395474" y="1259"/>
                </a:lnTo>
                <a:close/>
              </a:path>
              <a:path extrusionOk="0" h="77470" w="845185">
                <a:moveTo>
                  <a:pt x="456658" y="8343"/>
                </a:moveTo>
                <a:lnTo>
                  <a:pt x="439268" y="8343"/>
                </a:lnTo>
                <a:lnTo>
                  <a:pt x="443095" y="9467"/>
                </a:lnTo>
                <a:lnTo>
                  <a:pt x="447573" y="13412"/>
                </a:lnTo>
                <a:lnTo>
                  <a:pt x="448528" y="16289"/>
                </a:lnTo>
                <a:lnTo>
                  <a:pt x="448470" y="22974"/>
                </a:lnTo>
                <a:lnTo>
                  <a:pt x="444639" y="24310"/>
                </a:lnTo>
                <a:lnTo>
                  <a:pt x="438638" y="25469"/>
                </a:lnTo>
                <a:lnTo>
                  <a:pt x="426542" y="26920"/>
                </a:lnTo>
                <a:lnTo>
                  <a:pt x="423551" y="27412"/>
                </a:lnTo>
                <a:lnTo>
                  <a:pt x="407149" y="42025"/>
                </a:lnTo>
                <a:lnTo>
                  <a:pt x="407149" y="49856"/>
                </a:lnTo>
                <a:lnTo>
                  <a:pt x="408903" y="53912"/>
                </a:lnTo>
                <a:lnTo>
                  <a:pt x="415912" y="60256"/>
                </a:lnTo>
                <a:lnTo>
                  <a:pt x="420922" y="61836"/>
                </a:lnTo>
                <a:lnTo>
                  <a:pt x="431398" y="61836"/>
                </a:lnTo>
                <a:lnTo>
                  <a:pt x="435095" y="61188"/>
                </a:lnTo>
                <a:lnTo>
                  <a:pt x="441990" y="58560"/>
                </a:lnTo>
                <a:lnTo>
                  <a:pt x="445593" y="56332"/>
                </a:lnTo>
                <a:lnTo>
                  <a:pt x="448388" y="53949"/>
                </a:lnTo>
                <a:lnTo>
                  <a:pt x="425951" y="53949"/>
                </a:lnTo>
                <a:lnTo>
                  <a:pt x="422978" y="53056"/>
                </a:lnTo>
                <a:lnTo>
                  <a:pt x="418903" y="49513"/>
                </a:lnTo>
                <a:lnTo>
                  <a:pt x="417965" y="47437"/>
                </a:lnTo>
                <a:lnTo>
                  <a:pt x="417896" y="42882"/>
                </a:lnTo>
                <a:lnTo>
                  <a:pt x="418371" y="41301"/>
                </a:lnTo>
                <a:lnTo>
                  <a:pt x="439384" y="33605"/>
                </a:lnTo>
                <a:lnTo>
                  <a:pt x="444870" y="32349"/>
                </a:lnTo>
                <a:lnTo>
                  <a:pt x="448528" y="30862"/>
                </a:lnTo>
                <a:lnTo>
                  <a:pt x="458697" y="30862"/>
                </a:lnTo>
                <a:lnTo>
                  <a:pt x="458606" y="16289"/>
                </a:lnTo>
                <a:lnTo>
                  <a:pt x="458528" y="14860"/>
                </a:lnTo>
                <a:lnTo>
                  <a:pt x="458204" y="13147"/>
                </a:lnTo>
                <a:lnTo>
                  <a:pt x="457592" y="10382"/>
                </a:lnTo>
                <a:lnTo>
                  <a:pt x="456658" y="8343"/>
                </a:lnTo>
                <a:close/>
              </a:path>
              <a:path extrusionOk="0" h="77470" w="845185">
                <a:moveTo>
                  <a:pt x="459272" y="53149"/>
                </a:moveTo>
                <a:lnTo>
                  <a:pt x="449327" y="53149"/>
                </a:lnTo>
                <a:lnTo>
                  <a:pt x="449604" y="55914"/>
                </a:lnTo>
                <a:lnTo>
                  <a:pt x="450214" y="58294"/>
                </a:lnTo>
                <a:lnTo>
                  <a:pt x="450304" y="58560"/>
                </a:lnTo>
                <a:lnTo>
                  <a:pt x="451271" y="60580"/>
                </a:lnTo>
                <a:lnTo>
                  <a:pt x="461787" y="60580"/>
                </a:lnTo>
                <a:lnTo>
                  <a:pt x="460566" y="58294"/>
                </a:lnTo>
                <a:lnTo>
                  <a:pt x="459727" y="55914"/>
                </a:lnTo>
                <a:lnTo>
                  <a:pt x="459272" y="53149"/>
                </a:lnTo>
                <a:close/>
              </a:path>
              <a:path extrusionOk="0" h="77470" w="845185">
                <a:moveTo>
                  <a:pt x="458697" y="30862"/>
                </a:moveTo>
                <a:lnTo>
                  <a:pt x="448528" y="30862"/>
                </a:lnTo>
                <a:lnTo>
                  <a:pt x="448396" y="39376"/>
                </a:lnTo>
                <a:lnTo>
                  <a:pt x="447934" y="42252"/>
                </a:lnTo>
                <a:lnTo>
                  <a:pt x="445438" y="47437"/>
                </a:lnTo>
                <a:lnTo>
                  <a:pt x="443210" y="49740"/>
                </a:lnTo>
                <a:lnTo>
                  <a:pt x="437173" y="53113"/>
                </a:lnTo>
                <a:lnTo>
                  <a:pt x="433724" y="53949"/>
                </a:lnTo>
                <a:lnTo>
                  <a:pt x="448388" y="53949"/>
                </a:lnTo>
                <a:lnTo>
                  <a:pt x="449327" y="53149"/>
                </a:lnTo>
                <a:lnTo>
                  <a:pt x="459272" y="53149"/>
                </a:lnTo>
                <a:lnTo>
                  <a:pt x="458906" y="50921"/>
                </a:lnTo>
                <a:lnTo>
                  <a:pt x="458782" y="47437"/>
                </a:lnTo>
                <a:lnTo>
                  <a:pt x="458697" y="30862"/>
                </a:lnTo>
                <a:close/>
              </a:path>
              <a:path extrusionOk="0" h="77470" w="845185">
                <a:moveTo>
                  <a:pt x="440756" y="0"/>
                </a:moveTo>
                <a:lnTo>
                  <a:pt x="430582" y="0"/>
                </a:lnTo>
                <a:lnTo>
                  <a:pt x="426067" y="704"/>
                </a:lnTo>
                <a:lnTo>
                  <a:pt x="408862" y="18288"/>
                </a:lnTo>
                <a:lnTo>
                  <a:pt x="418694" y="19659"/>
                </a:lnTo>
                <a:lnTo>
                  <a:pt x="419778" y="15433"/>
                </a:lnTo>
                <a:lnTo>
                  <a:pt x="421438" y="12498"/>
                </a:lnTo>
                <a:lnTo>
                  <a:pt x="425951" y="9183"/>
                </a:lnTo>
                <a:lnTo>
                  <a:pt x="429458" y="8343"/>
                </a:lnTo>
                <a:lnTo>
                  <a:pt x="456658" y="8343"/>
                </a:lnTo>
                <a:lnTo>
                  <a:pt x="456544" y="8096"/>
                </a:lnTo>
                <a:lnTo>
                  <a:pt x="453575" y="4478"/>
                </a:lnTo>
                <a:lnTo>
                  <a:pt x="451231" y="2990"/>
                </a:lnTo>
                <a:lnTo>
                  <a:pt x="444888" y="593"/>
                </a:lnTo>
                <a:lnTo>
                  <a:pt x="440756" y="0"/>
                </a:lnTo>
                <a:close/>
              </a:path>
              <a:path extrusionOk="0" h="77470" w="845185">
                <a:moveTo>
                  <a:pt x="552766" y="1259"/>
                </a:moveTo>
                <a:lnTo>
                  <a:pt x="505904" y="1259"/>
                </a:lnTo>
                <a:lnTo>
                  <a:pt x="505904" y="60580"/>
                </a:lnTo>
                <a:lnTo>
                  <a:pt x="515962" y="60580"/>
                </a:lnTo>
                <a:lnTo>
                  <a:pt x="515962" y="9601"/>
                </a:lnTo>
                <a:lnTo>
                  <a:pt x="552766" y="9601"/>
                </a:lnTo>
                <a:lnTo>
                  <a:pt x="552766" y="1259"/>
                </a:lnTo>
                <a:close/>
              </a:path>
              <a:path extrusionOk="0" h="77470" w="845185">
                <a:moveTo>
                  <a:pt x="552766" y="9601"/>
                </a:moveTo>
                <a:lnTo>
                  <a:pt x="542707" y="9601"/>
                </a:lnTo>
                <a:lnTo>
                  <a:pt x="542707" y="60580"/>
                </a:lnTo>
                <a:lnTo>
                  <a:pt x="552766" y="60580"/>
                </a:lnTo>
                <a:lnTo>
                  <a:pt x="552766" y="9601"/>
                </a:lnTo>
                <a:close/>
              </a:path>
              <a:path extrusionOk="0" h="77470" w="845185">
                <a:moveTo>
                  <a:pt x="619462" y="1259"/>
                </a:moveTo>
                <a:lnTo>
                  <a:pt x="572712" y="1259"/>
                </a:lnTo>
                <a:lnTo>
                  <a:pt x="572686" y="45989"/>
                </a:lnTo>
                <a:lnTo>
                  <a:pt x="572559" y="48502"/>
                </a:lnTo>
                <a:lnTo>
                  <a:pt x="571968" y="50370"/>
                </a:lnTo>
                <a:lnTo>
                  <a:pt x="571378" y="51055"/>
                </a:lnTo>
                <a:lnTo>
                  <a:pt x="569588" y="51911"/>
                </a:lnTo>
                <a:lnTo>
                  <a:pt x="568101" y="52120"/>
                </a:lnTo>
                <a:lnTo>
                  <a:pt x="561625" y="52120"/>
                </a:lnTo>
                <a:lnTo>
                  <a:pt x="561625" y="60486"/>
                </a:lnTo>
                <a:lnTo>
                  <a:pt x="564675" y="60770"/>
                </a:lnTo>
                <a:lnTo>
                  <a:pt x="567378" y="60921"/>
                </a:lnTo>
                <a:lnTo>
                  <a:pt x="573512" y="60921"/>
                </a:lnTo>
                <a:lnTo>
                  <a:pt x="582771" y="45989"/>
                </a:lnTo>
                <a:lnTo>
                  <a:pt x="582771" y="9601"/>
                </a:lnTo>
                <a:lnTo>
                  <a:pt x="619462" y="9601"/>
                </a:lnTo>
                <a:lnTo>
                  <a:pt x="619462" y="1259"/>
                </a:lnTo>
                <a:close/>
              </a:path>
              <a:path extrusionOk="0" h="77470" w="845185">
                <a:moveTo>
                  <a:pt x="619462" y="9601"/>
                </a:moveTo>
                <a:lnTo>
                  <a:pt x="609404" y="9601"/>
                </a:lnTo>
                <a:lnTo>
                  <a:pt x="609404" y="60523"/>
                </a:lnTo>
                <a:lnTo>
                  <a:pt x="619462" y="60523"/>
                </a:lnTo>
                <a:lnTo>
                  <a:pt x="619462" y="9601"/>
                </a:lnTo>
                <a:close/>
              </a:path>
              <a:path extrusionOk="0" h="77470" w="845185">
                <a:moveTo>
                  <a:pt x="667943" y="0"/>
                </a:moveTo>
                <a:lnTo>
                  <a:pt x="652475" y="0"/>
                </a:lnTo>
                <a:lnTo>
                  <a:pt x="646247" y="2192"/>
                </a:lnTo>
                <a:lnTo>
                  <a:pt x="631997" y="30919"/>
                </a:lnTo>
                <a:lnTo>
                  <a:pt x="631997" y="40902"/>
                </a:lnTo>
                <a:lnTo>
                  <a:pt x="634550" y="48559"/>
                </a:lnTo>
                <a:lnTo>
                  <a:pt x="644799" y="59190"/>
                </a:lnTo>
                <a:lnTo>
                  <a:pt x="651503" y="61836"/>
                </a:lnTo>
                <a:lnTo>
                  <a:pt x="664974" y="61836"/>
                </a:lnTo>
                <a:lnTo>
                  <a:pt x="669754" y="60637"/>
                </a:lnTo>
                <a:lnTo>
                  <a:pt x="678500" y="55799"/>
                </a:lnTo>
                <a:lnTo>
                  <a:pt x="680654" y="53606"/>
                </a:lnTo>
                <a:lnTo>
                  <a:pt x="654761" y="53606"/>
                </a:lnTo>
                <a:lnTo>
                  <a:pt x="650589" y="51720"/>
                </a:lnTo>
                <a:lnTo>
                  <a:pt x="643943" y="44197"/>
                </a:lnTo>
                <a:lnTo>
                  <a:pt x="642283" y="38519"/>
                </a:lnTo>
                <a:lnTo>
                  <a:pt x="642323" y="23236"/>
                </a:lnTo>
                <a:lnTo>
                  <a:pt x="643943" y="17719"/>
                </a:lnTo>
                <a:lnTo>
                  <a:pt x="650589" y="10212"/>
                </a:lnTo>
                <a:lnTo>
                  <a:pt x="654761" y="8343"/>
                </a:lnTo>
                <a:lnTo>
                  <a:pt x="680127" y="8343"/>
                </a:lnTo>
                <a:lnTo>
                  <a:pt x="674611" y="2667"/>
                </a:lnTo>
                <a:lnTo>
                  <a:pt x="667943" y="0"/>
                </a:lnTo>
                <a:close/>
              </a:path>
              <a:path extrusionOk="0" h="77470" w="845185">
                <a:moveTo>
                  <a:pt x="680127" y="8343"/>
                </a:moveTo>
                <a:lnTo>
                  <a:pt x="664762" y="8343"/>
                </a:lnTo>
                <a:lnTo>
                  <a:pt x="668916" y="10231"/>
                </a:lnTo>
                <a:lnTo>
                  <a:pt x="675582" y="17754"/>
                </a:lnTo>
                <a:lnTo>
                  <a:pt x="677241" y="23236"/>
                </a:lnTo>
                <a:lnTo>
                  <a:pt x="677217" y="38519"/>
                </a:lnTo>
                <a:lnTo>
                  <a:pt x="675601" y="44138"/>
                </a:lnTo>
                <a:lnTo>
                  <a:pt x="668955" y="51720"/>
                </a:lnTo>
                <a:lnTo>
                  <a:pt x="664801" y="53606"/>
                </a:lnTo>
                <a:lnTo>
                  <a:pt x="680654" y="53606"/>
                </a:lnTo>
                <a:lnTo>
                  <a:pt x="681832" y="52407"/>
                </a:lnTo>
                <a:lnTo>
                  <a:pt x="686404" y="43681"/>
                </a:lnTo>
                <a:lnTo>
                  <a:pt x="687546" y="37702"/>
                </a:lnTo>
                <a:lnTo>
                  <a:pt x="687546" y="20688"/>
                </a:lnTo>
                <a:lnTo>
                  <a:pt x="684957" y="13315"/>
                </a:lnTo>
                <a:lnTo>
                  <a:pt x="680127" y="8343"/>
                </a:lnTo>
                <a:close/>
              </a:path>
              <a:path extrusionOk="0" h="77470" w="845185">
                <a:moveTo>
                  <a:pt x="709740" y="1259"/>
                </a:moveTo>
                <a:lnTo>
                  <a:pt x="699682" y="1259"/>
                </a:lnTo>
                <a:lnTo>
                  <a:pt x="699682" y="60580"/>
                </a:lnTo>
                <a:lnTo>
                  <a:pt x="773863" y="60580"/>
                </a:lnTo>
                <a:lnTo>
                  <a:pt x="773863" y="77381"/>
                </a:lnTo>
                <a:lnTo>
                  <a:pt x="782204" y="77381"/>
                </a:lnTo>
                <a:lnTo>
                  <a:pt x="782204" y="52350"/>
                </a:lnTo>
                <a:lnTo>
                  <a:pt x="709740" y="52350"/>
                </a:lnTo>
                <a:lnTo>
                  <a:pt x="709740" y="1259"/>
                </a:lnTo>
                <a:close/>
              </a:path>
              <a:path extrusionOk="0" h="77470" w="845185">
                <a:moveTo>
                  <a:pt x="742659" y="1259"/>
                </a:moveTo>
                <a:lnTo>
                  <a:pt x="732600" y="1259"/>
                </a:lnTo>
                <a:lnTo>
                  <a:pt x="732600" y="52350"/>
                </a:lnTo>
                <a:lnTo>
                  <a:pt x="742659" y="52350"/>
                </a:lnTo>
                <a:lnTo>
                  <a:pt x="742659" y="1259"/>
                </a:lnTo>
                <a:close/>
              </a:path>
              <a:path extrusionOk="0" h="77470" w="845185">
                <a:moveTo>
                  <a:pt x="775577" y="1259"/>
                </a:moveTo>
                <a:lnTo>
                  <a:pt x="765519" y="1259"/>
                </a:lnTo>
                <a:lnTo>
                  <a:pt x="765519" y="52350"/>
                </a:lnTo>
                <a:lnTo>
                  <a:pt x="775577" y="52350"/>
                </a:lnTo>
                <a:lnTo>
                  <a:pt x="775577" y="1259"/>
                </a:lnTo>
                <a:close/>
              </a:path>
              <a:path extrusionOk="0" h="77470" w="845185">
                <a:moveTo>
                  <a:pt x="839467" y="8343"/>
                </a:moveTo>
                <a:lnTo>
                  <a:pt x="822078" y="8343"/>
                </a:lnTo>
                <a:lnTo>
                  <a:pt x="825905" y="9467"/>
                </a:lnTo>
                <a:lnTo>
                  <a:pt x="830383" y="13412"/>
                </a:lnTo>
                <a:lnTo>
                  <a:pt x="831336" y="16289"/>
                </a:lnTo>
                <a:lnTo>
                  <a:pt x="831279" y="22974"/>
                </a:lnTo>
                <a:lnTo>
                  <a:pt x="827449" y="24310"/>
                </a:lnTo>
                <a:lnTo>
                  <a:pt x="821448" y="25469"/>
                </a:lnTo>
                <a:lnTo>
                  <a:pt x="809351" y="26920"/>
                </a:lnTo>
                <a:lnTo>
                  <a:pt x="806361" y="27412"/>
                </a:lnTo>
                <a:lnTo>
                  <a:pt x="789959" y="42025"/>
                </a:lnTo>
                <a:lnTo>
                  <a:pt x="789959" y="49856"/>
                </a:lnTo>
                <a:lnTo>
                  <a:pt x="791711" y="53912"/>
                </a:lnTo>
                <a:lnTo>
                  <a:pt x="798722" y="60256"/>
                </a:lnTo>
                <a:lnTo>
                  <a:pt x="803732" y="61836"/>
                </a:lnTo>
                <a:lnTo>
                  <a:pt x="814208" y="61836"/>
                </a:lnTo>
                <a:lnTo>
                  <a:pt x="817905" y="61188"/>
                </a:lnTo>
                <a:lnTo>
                  <a:pt x="824800" y="58560"/>
                </a:lnTo>
                <a:lnTo>
                  <a:pt x="828403" y="56332"/>
                </a:lnTo>
                <a:lnTo>
                  <a:pt x="831198" y="53949"/>
                </a:lnTo>
                <a:lnTo>
                  <a:pt x="808761" y="53949"/>
                </a:lnTo>
                <a:lnTo>
                  <a:pt x="805788" y="53056"/>
                </a:lnTo>
                <a:lnTo>
                  <a:pt x="801712" y="49513"/>
                </a:lnTo>
                <a:lnTo>
                  <a:pt x="800774" y="47437"/>
                </a:lnTo>
                <a:lnTo>
                  <a:pt x="800704" y="42882"/>
                </a:lnTo>
                <a:lnTo>
                  <a:pt x="801180" y="41301"/>
                </a:lnTo>
                <a:lnTo>
                  <a:pt x="822192" y="33605"/>
                </a:lnTo>
                <a:lnTo>
                  <a:pt x="827679" y="32349"/>
                </a:lnTo>
                <a:lnTo>
                  <a:pt x="831336" y="30862"/>
                </a:lnTo>
                <a:lnTo>
                  <a:pt x="841507" y="30862"/>
                </a:lnTo>
                <a:lnTo>
                  <a:pt x="841416" y="16289"/>
                </a:lnTo>
                <a:lnTo>
                  <a:pt x="841338" y="14860"/>
                </a:lnTo>
                <a:lnTo>
                  <a:pt x="841014" y="13147"/>
                </a:lnTo>
                <a:lnTo>
                  <a:pt x="840402" y="10382"/>
                </a:lnTo>
                <a:lnTo>
                  <a:pt x="839467" y="8343"/>
                </a:lnTo>
                <a:close/>
              </a:path>
              <a:path extrusionOk="0" h="77470" w="845185">
                <a:moveTo>
                  <a:pt x="842082" y="53149"/>
                </a:moveTo>
                <a:lnTo>
                  <a:pt x="832137" y="53149"/>
                </a:lnTo>
                <a:lnTo>
                  <a:pt x="832413" y="55914"/>
                </a:lnTo>
                <a:lnTo>
                  <a:pt x="833024" y="58294"/>
                </a:lnTo>
                <a:lnTo>
                  <a:pt x="833114" y="58560"/>
                </a:lnTo>
                <a:lnTo>
                  <a:pt x="834080" y="60580"/>
                </a:lnTo>
                <a:lnTo>
                  <a:pt x="844595" y="60580"/>
                </a:lnTo>
                <a:lnTo>
                  <a:pt x="843375" y="58294"/>
                </a:lnTo>
                <a:lnTo>
                  <a:pt x="842537" y="55914"/>
                </a:lnTo>
                <a:lnTo>
                  <a:pt x="842082" y="53149"/>
                </a:lnTo>
                <a:close/>
              </a:path>
              <a:path extrusionOk="0" h="77470" w="845185">
                <a:moveTo>
                  <a:pt x="841507" y="30862"/>
                </a:moveTo>
                <a:lnTo>
                  <a:pt x="831336" y="30862"/>
                </a:lnTo>
                <a:lnTo>
                  <a:pt x="831206" y="39376"/>
                </a:lnTo>
                <a:lnTo>
                  <a:pt x="830743" y="42252"/>
                </a:lnTo>
                <a:lnTo>
                  <a:pt x="828248" y="47437"/>
                </a:lnTo>
                <a:lnTo>
                  <a:pt x="826020" y="49740"/>
                </a:lnTo>
                <a:lnTo>
                  <a:pt x="819983" y="53113"/>
                </a:lnTo>
                <a:lnTo>
                  <a:pt x="816533" y="53949"/>
                </a:lnTo>
                <a:lnTo>
                  <a:pt x="831198" y="53949"/>
                </a:lnTo>
                <a:lnTo>
                  <a:pt x="832137" y="53149"/>
                </a:lnTo>
                <a:lnTo>
                  <a:pt x="842082" y="53149"/>
                </a:lnTo>
                <a:lnTo>
                  <a:pt x="841716" y="50921"/>
                </a:lnTo>
                <a:lnTo>
                  <a:pt x="841592" y="47437"/>
                </a:lnTo>
                <a:lnTo>
                  <a:pt x="841507" y="30862"/>
                </a:lnTo>
                <a:close/>
              </a:path>
              <a:path extrusionOk="0" h="77470" w="845185">
                <a:moveTo>
                  <a:pt x="823564" y="0"/>
                </a:moveTo>
                <a:lnTo>
                  <a:pt x="813391" y="0"/>
                </a:lnTo>
                <a:lnTo>
                  <a:pt x="808876" y="704"/>
                </a:lnTo>
                <a:lnTo>
                  <a:pt x="791672" y="18288"/>
                </a:lnTo>
                <a:lnTo>
                  <a:pt x="801504" y="19659"/>
                </a:lnTo>
                <a:lnTo>
                  <a:pt x="802587" y="15433"/>
                </a:lnTo>
                <a:lnTo>
                  <a:pt x="804247" y="12498"/>
                </a:lnTo>
                <a:lnTo>
                  <a:pt x="808761" y="9183"/>
                </a:lnTo>
                <a:lnTo>
                  <a:pt x="812267" y="8343"/>
                </a:lnTo>
                <a:lnTo>
                  <a:pt x="839467" y="8343"/>
                </a:lnTo>
                <a:lnTo>
                  <a:pt x="839354" y="8096"/>
                </a:lnTo>
                <a:lnTo>
                  <a:pt x="836385" y="4478"/>
                </a:lnTo>
                <a:lnTo>
                  <a:pt x="834040" y="2990"/>
                </a:lnTo>
                <a:lnTo>
                  <a:pt x="827698" y="593"/>
                </a:lnTo>
                <a:lnTo>
                  <a:pt x="823564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2" name="Google Shape;582;p24"/>
          <p:cNvSpPr/>
          <p:nvPr/>
        </p:nvSpPr>
        <p:spPr>
          <a:xfrm>
            <a:off x="1425665" y="3497114"/>
            <a:ext cx="313690" cy="62230"/>
          </a:xfrm>
          <a:custGeom>
            <a:rect b="b" l="l" r="r" t="t"/>
            <a:pathLst>
              <a:path extrusionOk="0" h="62229" w="313689">
                <a:moveTo>
                  <a:pt x="18975" y="9546"/>
                </a:moveTo>
                <a:lnTo>
                  <a:pt x="7145" y="9546"/>
                </a:lnTo>
                <a:lnTo>
                  <a:pt x="8575" y="9773"/>
                </a:lnTo>
                <a:lnTo>
                  <a:pt x="10478" y="10706"/>
                </a:lnTo>
                <a:lnTo>
                  <a:pt x="11353" y="11965"/>
                </a:lnTo>
                <a:lnTo>
                  <a:pt x="14615" y="20271"/>
                </a:lnTo>
                <a:lnTo>
                  <a:pt x="16325" y="24004"/>
                </a:lnTo>
                <a:lnTo>
                  <a:pt x="18708" y="27244"/>
                </a:lnTo>
                <a:lnTo>
                  <a:pt x="20803" y="28748"/>
                </a:lnTo>
                <a:lnTo>
                  <a:pt x="23778" y="30120"/>
                </a:lnTo>
                <a:lnTo>
                  <a:pt x="19432" y="31280"/>
                </a:lnTo>
                <a:lnTo>
                  <a:pt x="15166" y="35300"/>
                </a:lnTo>
                <a:lnTo>
                  <a:pt x="10973" y="42235"/>
                </a:lnTo>
                <a:lnTo>
                  <a:pt x="0" y="60580"/>
                </a:lnTo>
                <a:lnTo>
                  <a:pt x="11051" y="60580"/>
                </a:lnTo>
                <a:lnTo>
                  <a:pt x="21911" y="42199"/>
                </a:lnTo>
                <a:lnTo>
                  <a:pt x="24061" y="38461"/>
                </a:lnTo>
                <a:lnTo>
                  <a:pt x="25966" y="36007"/>
                </a:lnTo>
                <a:lnTo>
                  <a:pt x="29223" y="33721"/>
                </a:lnTo>
                <a:lnTo>
                  <a:pt x="31146" y="33148"/>
                </a:lnTo>
                <a:lnTo>
                  <a:pt x="59612" y="33148"/>
                </a:lnTo>
                <a:lnTo>
                  <a:pt x="57646" y="31280"/>
                </a:lnTo>
                <a:lnTo>
                  <a:pt x="53304" y="30120"/>
                </a:lnTo>
                <a:lnTo>
                  <a:pt x="55968" y="28882"/>
                </a:lnTo>
                <a:lnTo>
                  <a:pt x="57952" y="27528"/>
                </a:lnTo>
                <a:lnTo>
                  <a:pt x="58511" y="26863"/>
                </a:lnTo>
                <a:lnTo>
                  <a:pt x="30120" y="26863"/>
                </a:lnTo>
                <a:lnTo>
                  <a:pt x="27834" y="26233"/>
                </a:lnTo>
                <a:lnTo>
                  <a:pt x="25242" y="23719"/>
                </a:lnTo>
                <a:lnTo>
                  <a:pt x="23359" y="20138"/>
                </a:lnTo>
                <a:lnTo>
                  <a:pt x="18975" y="9546"/>
                </a:lnTo>
                <a:close/>
              </a:path>
              <a:path extrusionOk="0" h="62229" w="313689">
                <a:moveTo>
                  <a:pt x="43663" y="33148"/>
                </a:moveTo>
                <a:lnTo>
                  <a:pt x="33379" y="33148"/>
                </a:lnTo>
                <a:lnTo>
                  <a:pt x="33379" y="60580"/>
                </a:lnTo>
                <a:lnTo>
                  <a:pt x="43663" y="60580"/>
                </a:lnTo>
                <a:lnTo>
                  <a:pt x="43663" y="33148"/>
                </a:lnTo>
                <a:close/>
              </a:path>
              <a:path extrusionOk="0" h="62229" w="313689">
                <a:moveTo>
                  <a:pt x="59612" y="33148"/>
                </a:moveTo>
                <a:lnTo>
                  <a:pt x="45932" y="33148"/>
                </a:lnTo>
                <a:lnTo>
                  <a:pt x="47872" y="33721"/>
                </a:lnTo>
                <a:lnTo>
                  <a:pt x="51130" y="36042"/>
                </a:lnTo>
                <a:lnTo>
                  <a:pt x="53056" y="38483"/>
                </a:lnTo>
                <a:lnTo>
                  <a:pt x="65991" y="60580"/>
                </a:lnTo>
                <a:lnTo>
                  <a:pt x="77039" y="60580"/>
                </a:lnTo>
                <a:lnTo>
                  <a:pt x="61876" y="35300"/>
                </a:lnTo>
                <a:lnTo>
                  <a:pt x="59612" y="33148"/>
                </a:lnTo>
                <a:close/>
              </a:path>
              <a:path extrusionOk="0" h="62229" w="313689">
                <a:moveTo>
                  <a:pt x="43663" y="1259"/>
                </a:moveTo>
                <a:lnTo>
                  <a:pt x="33379" y="1259"/>
                </a:lnTo>
                <a:lnTo>
                  <a:pt x="33379" y="26863"/>
                </a:lnTo>
                <a:lnTo>
                  <a:pt x="43663" y="26863"/>
                </a:lnTo>
                <a:lnTo>
                  <a:pt x="43663" y="1259"/>
                </a:lnTo>
                <a:close/>
              </a:path>
              <a:path extrusionOk="0" h="62229" w="313689">
                <a:moveTo>
                  <a:pt x="74753" y="1259"/>
                </a:moveTo>
                <a:lnTo>
                  <a:pt x="67096" y="1259"/>
                </a:lnTo>
                <a:lnTo>
                  <a:pt x="64198" y="2019"/>
                </a:lnTo>
                <a:lnTo>
                  <a:pt x="60505" y="5107"/>
                </a:lnTo>
                <a:lnTo>
                  <a:pt x="58427" y="8686"/>
                </a:lnTo>
                <a:lnTo>
                  <a:pt x="56141" y="14328"/>
                </a:lnTo>
                <a:lnTo>
                  <a:pt x="53704" y="20271"/>
                </a:lnTo>
                <a:lnTo>
                  <a:pt x="51818" y="23831"/>
                </a:lnTo>
                <a:lnTo>
                  <a:pt x="49189" y="26250"/>
                </a:lnTo>
                <a:lnTo>
                  <a:pt x="46903" y="26863"/>
                </a:lnTo>
                <a:lnTo>
                  <a:pt x="58511" y="26863"/>
                </a:lnTo>
                <a:lnTo>
                  <a:pt x="60464" y="24537"/>
                </a:lnTo>
                <a:lnTo>
                  <a:pt x="61836" y="21869"/>
                </a:lnTo>
                <a:lnTo>
                  <a:pt x="63323" y="17985"/>
                </a:lnTo>
                <a:lnTo>
                  <a:pt x="64926" y="13928"/>
                </a:lnTo>
                <a:lnTo>
                  <a:pt x="66123" y="11487"/>
                </a:lnTo>
                <a:lnTo>
                  <a:pt x="67647" y="9889"/>
                </a:lnTo>
                <a:lnTo>
                  <a:pt x="69343" y="9489"/>
                </a:lnTo>
                <a:lnTo>
                  <a:pt x="74753" y="9489"/>
                </a:lnTo>
                <a:lnTo>
                  <a:pt x="74753" y="1259"/>
                </a:lnTo>
                <a:close/>
              </a:path>
              <a:path extrusionOk="0" h="62229" w="313689">
                <a:moveTo>
                  <a:pt x="7562" y="1259"/>
                </a:moveTo>
                <a:lnTo>
                  <a:pt x="2289" y="1259"/>
                </a:lnTo>
                <a:lnTo>
                  <a:pt x="2289" y="9601"/>
                </a:lnTo>
                <a:lnTo>
                  <a:pt x="4762" y="9546"/>
                </a:lnTo>
                <a:lnTo>
                  <a:pt x="18975" y="9546"/>
                </a:lnTo>
                <a:lnTo>
                  <a:pt x="17355" y="6422"/>
                </a:lnTo>
                <a:lnTo>
                  <a:pt x="14860" y="3412"/>
                </a:lnTo>
                <a:lnTo>
                  <a:pt x="13449" y="2423"/>
                </a:lnTo>
                <a:lnTo>
                  <a:pt x="10288" y="1487"/>
                </a:lnTo>
                <a:lnTo>
                  <a:pt x="7562" y="1259"/>
                </a:lnTo>
                <a:close/>
              </a:path>
              <a:path extrusionOk="0" h="62229" w="313689">
                <a:moveTo>
                  <a:pt x="74753" y="9489"/>
                </a:moveTo>
                <a:lnTo>
                  <a:pt x="72028" y="9489"/>
                </a:lnTo>
                <a:lnTo>
                  <a:pt x="74753" y="9546"/>
                </a:lnTo>
                <a:close/>
              </a:path>
              <a:path extrusionOk="0" h="62229" w="313689">
                <a:moveTo>
                  <a:pt x="94301" y="1259"/>
                </a:moveTo>
                <a:lnTo>
                  <a:pt x="84242" y="1259"/>
                </a:lnTo>
                <a:lnTo>
                  <a:pt x="84242" y="60580"/>
                </a:lnTo>
                <a:lnTo>
                  <a:pt x="95079" y="60580"/>
                </a:lnTo>
                <a:lnTo>
                  <a:pt x="103820" y="46501"/>
                </a:lnTo>
                <a:lnTo>
                  <a:pt x="94301" y="46501"/>
                </a:lnTo>
                <a:lnTo>
                  <a:pt x="94301" y="1259"/>
                </a:lnTo>
                <a:close/>
              </a:path>
              <a:path extrusionOk="0" h="62229" w="313689">
                <a:moveTo>
                  <a:pt x="133049" y="15623"/>
                </a:moveTo>
                <a:lnTo>
                  <a:pt x="122990" y="15623"/>
                </a:lnTo>
                <a:lnTo>
                  <a:pt x="122990" y="60580"/>
                </a:lnTo>
                <a:lnTo>
                  <a:pt x="133049" y="60580"/>
                </a:lnTo>
                <a:lnTo>
                  <a:pt x="133049" y="15623"/>
                </a:lnTo>
                <a:close/>
              </a:path>
              <a:path extrusionOk="0" h="62229" w="313689">
                <a:moveTo>
                  <a:pt x="133049" y="1259"/>
                </a:moveTo>
                <a:lnTo>
                  <a:pt x="122245" y="1259"/>
                </a:lnTo>
                <a:lnTo>
                  <a:pt x="94301" y="46501"/>
                </a:lnTo>
                <a:lnTo>
                  <a:pt x="103820" y="46501"/>
                </a:lnTo>
                <a:lnTo>
                  <a:pt x="122990" y="15623"/>
                </a:lnTo>
                <a:lnTo>
                  <a:pt x="133049" y="15623"/>
                </a:lnTo>
                <a:lnTo>
                  <a:pt x="133049" y="1259"/>
                </a:lnTo>
                <a:close/>
              </a:path>
              <a:path extrusionOk="0" h="62229" w="313689">
                <a:moveTo>
                  <a:pt x="247312" y="1259"/>
                </a:moveTo>
                <a:lnTo>
                  <a:pt x="200562" y="1259"/>
                </a:lnTo>
                <a:lnTo>
                  <a:pt x="200536" y="45989"/>
                </a:lnTo>
                <a:lnTo>
                  <a:pt x="200408" y="48502"/>
                </a:lnTo>
                <a:lnTo>
                  <a:pt x="199817" y="50370"/>
                </a:lnTo>
                <a:lnTo>
                  <a:pt x="199227" y="51055"/>
                </a:lnTo>
                <a:lnTo>
                  <a:pt x="197438" y="51911"/>
                </a:lnTo>
                <a:lnTo>
                  <a:pt x="195950" y="52120"/>
                </a:lnTo>
                <a:lnTo>
                  <a:pt x="189475" y="52120"/>
                </a:lnTo>
                <a:lnTo>
                  <a:pt x="189475" y="60487"/>
                </a:lnTo>
                <a:lnTo>
                  <a:pt x="192524" y="60772"/>
                </a:lnTo>
                <a:lnTo>
                  <a:pt x="195228" y="60923"/>
                </a:lnTo>
                <a:lnTo>
                  <a:pt x="201362" y="60923"/>
                </a:lnTo>
                <a:lnTo>
                  <a:pt x="210620" y="45989"/>
                </a:lnTo>
                <a:lnTo>
                  <a:pt x="210620" y="9601"/>
                </a:lnTo>
                <a:lnTo>
                  <a:pt x="247312" y="9601"/>
                </a:lnTo>
                <a:lnTo>
                  <a:pt x="247312" y="1259"/>
                </a:lnTo>
                <a:close/>
              </a:path>
              <a:path extrusionOk="0" h="62229" w="313689">
                <a:moveTo>
                  <a:pt x="171874" y="9601"/>
                </a:moveTo>
                <a:lnTo>
                  <a:pt x="161815" y="9601"/>
                </a:lnTo>
                <a:lnTo>
                  <a:pt x="161815" y="60580"/>
                </a:lnTo>
                <a:lnTo>
                  <a:pt x="171874" y="60580"/>
                </a:lnTo>
                <a:lnTo>
                  <a:pt x="171874" y="9601"/>
                </a:lnTo>
                <a:close/>
              </a:path>
              <a:path extrusionOk="0" h="62229" w="313689">
                <a:moveTo>
                  <a:pt x="247312" y="9601"/>
                </a:moveTo>
                <a:lnTo>
                  <a:pt x="237253" y="9601"/>
                </a:lnTo>
                <a:lnTo>
                  <a:pt x="237253" y="60523"/>
                </a:lnTo>
                <a:lnTo>
                  <a:pt x="247312" y="60523"/>
                </a:lnTo>
                <a:lnTo>
                  <a:pt x="247312" y="9601"/>
                </a:lnTo>
                <a:close/>
              </a:path>
              <a:path extrusionOk="0" h="62229" w="313689">
                <a:moveTo>
                  <a:pt x="190846" y="1259"/>
                </a:moveTo>
                <a:lnTo>
                  <a:pt x="142840" y="1259"/>
                </a:lnTo>
                <a:lnTo>
                  <a:pt x="142840" y="9601"/>
                </a:lnTo>
                <a:lnTo>
                  <a:pt x="190846" y="9601"/>
                </a:lnTo>
                <a:lnTo>
                  <a:pt x="190846" y="1259"/>
                </a:lnTo>
                <a:close/>
              </a:path>
              <a:path extrusionOk="0" h="62229" w="313689">
                <a:moveTo>
                  <a:pt x="308421" y="8345"/>
                </a:moveTo>
                <a:lnTo>
                  <a:pt x="291030" y="8345"/>
                </a:lnTo>
                <a:lnTo>
                  <a:pt x="294857" y="9467"/>
                </a:lnTo>
                <a:lnTo>
                  <a:pt x="299336" y="13413"/>
                </a:lnTo>
                <a:lnTo>
                  <a:pt x="300290" y="16290"/>
                </a:lnTo>
                <a:lnTo>
                  <a:pt x="300231" y="22975"/>
                </a:lnTo>
                <a:lnTo>
                  <a:pt x="296401" y="24310"/>
                </a:lnTo>
                <a:lnTo>
                  <a:pt x="290400" y="25469"/>
                </a:lnTo>
                <a:lnTo>
                  <a:pt x="278305" y="26920"/>
                </a:lnTo>
                <a:lnTo>
                  <a:pt x="275313" y="27414"/>
                </a:lnTo>
                <a:lnTo>
                  <a:pt x="258911" y="42026"/>
                </a:lnTo>
                <a:lnTo>
                  <a:pt x="258911" y="49856"/>
                </a:lnTo>
                <a:lnTo>
                  <a:pt x="260664" y="53914"/>
                </a:lnTo>
                <a:lnTo>
                  <a:pt x="267674" y="60256"/>
                </a:lnTo>
                <a:lnTo>
                  <a:pt x="272685" y="61837"/>
                </a:lnTo>
                <a:lnTo>
                  <a:pt x="283161" y="61837"/>
                </a:lnTo>
                <a:lnTo>
                  <a:pt x="286858" y="61188"/>
                </a:lnTo>
                <a:lnTo>
                  <a:pt x="293752" y="58560"/>
                </a:lnTo>
                <a:lnTo>
                  <a:pt x="297356" y="56332"/>
                </a:lnTo>
                <a:lnTo>
                  <a:pt x="300151" y="53949"/>
                </a:lnTo>
                <a:lnTo>
                  <a:pt x="277714" y="53949"/>
                </a:lnTo>
                <a:lnTo>
                  <a:pt x="274740" y="53056"/>
                </a:lnTo>
                <a:lnTo>
                  <a:pt x="270666" y="49514"/>
                </a:lnTo>
                <a:lnTo>
                  <a:pt x="269727" y="47437"/>
                </a:lnTo>
                <a:lnTo>
                  <a:pt x="269657" y="42882"/>
                </a:lnTo>
                <a:lnTo>
                  <a:pt x="270132" y="41302"/>
                </a:lnTo>
                <a:lnTo>
                  <a:pt x="291146" y="33605"/>
                </a:lnTo>
                <a:lnTo>
                  <a:pt x="296632" y="32349"/>
                </a:lnTo>
                <a:lnTo>
                  <a:pt x="300290" y="30862"/>
                </a:lnTo>
                <a:lnTo>
                  <a:pt x="310460" y="30862"/>
                </a:lnTo>
                <a:lnTo>
                  <a:pt x="310369" y="16290"/>
                </a:lnTo>
                <a:lnTo>
                  <a:pt x="310290" y="14860"/>
                </a:lnTo>
                <a:lnTo>
                  <a:pt x="309966" y="13147"/>
                </a:lnTo>
                <a:lnTo>
                  <a:pt x="309354" y="10382"/>
                </a:lnTo>
                <a:lnTo>
                  <a:pt x="308421" y="8345"/>
                </a:lnTo>
                <a:close/>
              </a:path>
              <a:path extrusionOk="0" h="62229" w="313689">
                <a:moveTo>
                  <a:pt x="311034" y="53150"/>
                </a:moveTo>
                <a:lnTo>
                  <a:pt x="301089" y="53150"/>
                </a:lnTo>
                <a:lnTo>
                  <a:pt x="301366" y="55915"/>
                </a:lnTo>
                <a:lnTo>
                  <a:pt x="301976" y="58294"/>
                </a:lnTo>
                <a:lnTo>
                  <a:pt x="302066" y="58560"/>
                </a:lnTo>
                <a:lnTo>
                  <a:pt x="303033" y="60580"/>
                </a:lnTo>
                <a:lnTo>
                  <a:pt x="313549" y="60580"/>
                </a:lnTo>
                <a:lnTo>
                  <a:pt x="312328" y="58294"/>
                </a:lnTo>
                <a:lnTo>
                  <a:pt x="311489" y="55915"/>
                </a:lnTo>
                <a:lnTo>
                  <a:pt x="311034" y="53150"/>
                </a:lnTo>
                <a:close/>
              </a:path>
              <a:path extrusionOk="0" h="62229" w="313689">
                <a:moveTo>
                  <a:pt x="310460" y="30862"/>
                </a:moveTo>
                <a:lnTo>
                  <a:pt x="300290" y="30862"/>
                </a:lnTo>
                <a:lnTo>
                  <a:pt x="300158" y="39376"/>
                </a:lnTo>
                <a:lnTo>
                  <a:pt x="299695" y="42252"/>
                </a:lnTo>
                <a:lnTo>
                  <a:pt x="297201" y="47437"/>
                </a:lnTo>
                <a:lnTo>
                  <a:pt x="294972" y="49740"/>
                </a:lnTo>
                <a:lnTo>
                  <a:pt x="288935" y="53113"/>
                </a:lnTo>
                <a:lnTo>
                  <a:pt x="285487" y="53949"/>
                </a:lnTo>
                <a:lnTo>
                  <a:pt x="300151" y="53949"/>
                </a:lnTo>
                <a:lnTo>
                  <a:pt x="301089" y="53150"/>
                </a:lnTo>
                <a:lnTo>
                  <a:pt x="311034" y="53150"/>
                </a:lnTo>
                <a:lnTo>
                  <a:pt x="310668" y="50921"/>
                </a:lnTo>
                <a:lnTo>
                  <a:pt x="310545" y="47437"/>
                </a:lnTo>
                <a:lnTo>
                  <a:pt x="310460" y="30862"/>
                </a:lnTo>
                <a:close/>
              </a:path>
              <a:path extrusionOk="0" h="62229" w="313689">
                <a:moveTo>
                  <a:pt x="292517" y="0"/>
                </a:moveTo>
                <a:lnTo>
                  <a:pt x="282343" y="0"/>
                </a:lnTo>
                <a:lnTo>
                  <a:pt x="277829" y="704"/>
                </a:lnTo>
                <a:lnTo>
                  <a:pt x="260625" y="18288"/>
                </a:lnTo>
                <a:lnTo>
                  <a:pt x="270456" y="19659"/>
                </a:lnTo>
                <a:lnTo>
                  <a:pt x="271539" y="15433"/>
                </a:lnTo>
                <a:lnTo>
                  <a:pt x="273199" y="12499"/>
                </a:lnTo>
                <a:lnTo>
                  <a:pt x="277714" y="9183"/>
                </a:lnTo>
                <a:lnTo>
                  <a:pt x="281221" y="8345"/>
                </a:lnTo>
                <a:lnTo>
                  <a:pt x="308421" y="8345"/>
                </a:lnTo>
                <a:lnTo>
                  <a:pt x="308307" y="8096"/>
                </a:lnTo>
                <a:lnTo>
                  <a:pt x="305337" y="4478"/>
                </a:lnTo>
                <a:lnTo>
                  <a:pt x="302994" y="2990"/>
                </a:lnTo>
                <a:lnTo>
                  <a:pt x="296650" y="594"/>
                </a:lnTo>
                <a:lnTo>
                  <a:pt x="292517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3" name="Google Shape;583;p24"/>
          <p:cNvSpPr/>
          <p:nvPr/>
        </p:nvSpPr>
        <p:spPr>
          <a:xfrm>
            <a:off x="2645125" y="3427263"/>
            <a:ext cx="401955" cy="83820"/>
          </a:xfrm>
          <a:custGeom>
            <a:rect b="b" l="l" r="r" t="t"/>
            <a:pathLst>
              <a:path extrusionOk="0" h="83820" w="401955">
                <a:moveTo>
                  <a:pt x="10058" y="1259"/>
                </a:moveTo>
                <a:lnTo>
                  <a:pt x="0" y="1259"/>
                </a:lnTo>
                <a:lnTo>
                  <a:pt x="0" y="60581"/>
                </a:lnTo>
                <a:lnTo>
                  <a:pt x="10058" y="60581"/>
                </a:lnTo>
                <a:lnTo>
                  <a:pt x="10058" y="33149"/>
                </a:lnTo>
                <a:lnTo>
                  <a:pt x="26041" y="33149"/>
                </a:lnTo>
                <a:lnTo>
                  <a:pt x="24058" y="31280"/>
                </a:lnTo>
                <a:lnTo>
                  <a:pt x="19734" y="30121"/>
                </a:lnTo>
                <a:lnTo>
                  <a:pt x="22381" y="28883"/>
                </a:lnTo>
                <a:lnTo>
                  <a:pt x="24345" y="27529"/>
                </a:lnTo>
                <a:lnTo>
                  <a:pt x="24913" y="26863"/>
                </a:lnTo>
                <a:lnTo>
                  <a:pt x="10058" y="26863"/>
                </a:lnTo>
                <a:lnTo>
                  <a:pt x="10058" y="1259"/>
                </a:lnTo>
                <a:close/>
              </a:path>
              <a:path extrusionOk="0" h="83820" w="401955">
                <a:moveTo>
                  <a:pt x="26041" y="33149"/>
                </a:moveTo>
                <a:lnTo>
                  <a:pt x="12322" y="33149"/>
                </a:lnTo>
                <a:lnTo>
                  <a:pt x="14265" y="33740"/>
                </a:lnTo>
                <a:lnTo>
                  <a:pt x="17524" y="36101"/>
                </a:lnTo>
                <a:lnTo>
                  <a:pt x="19428" y="38541"/>
                </a:lnTo>
                <a:lnTo>
                  <a:pt x="32496" y="60581"/>
                </a:lnTo>
                <a:lnTo>
                  <a:pt x="43548" y="60581"/>
                </a:lnTo>
                <a:lnTo>
                  <a:pt x="32518" y="42199"/>
                </a:lnTo>
                <a:lnTo>
                  <a:pt x="28324" y="35302"/>
                </a:lnTo>
                <a:lnTo>
                  <a:pt x="26041" y="33149"/>
                </a:lnTo>
                <a:close/>
              </a:path>
              <a:path extrusionOk="0" h="83820" w="401955">
                <a:moveTo>
                  <a:pt x="41262" y="1259"/>
                </a:moveTo>
                <a:lnTo>
                  <a:pt x="35718" y="1259"/>
                </a:lnTo>
                <a:lnTo>
                  <a:pt x="33144" y="1526"/>
                </a:lnTo>
                <a:lnTo>
                  <a:pt x="19961" y="20232"/>
                </a:lnTo>
                <a:lnTo>
                  <a:pt x="18078" y="23795"/>
                </a:lnTo>
                <a:lnTo>
                  <a:pt x="15505" y="26250"/>
                </a:lnTo>
                <a:lnTo>
                  <a:pt x="13258" y="26863"/>
                </a:lnTo>
                <a:lnTo>
                  <a:pt x="24913" y="26863"/>
                </a:lnTo>
                <a:lnTo>
                  <a:pt x="26877" y="24555"/>
                </a:lnTo>
                <a:lnTo>
                  <a:pt x="28270" y="21870"/>
                </a:lnTo>
                <a:lnTo>
                  <a:pt x="31391" y="13928"/>
                </a:lnTo>
                <a:lnTo>
                  <a:pt x="32594" y="11488"/>
                </a:lnTo>
                <a:lnTo>
                  <a:pt x="34117" y="9889"/>
                </a:lnTo>
                <a:lnTo>
                  <a:pt x="35812" y="9489"/>
                </a:lnTo>
                <a:lnTo>
                  <a:pt x="41262" y="9489"/>
                </a:lnTo>
                <a:lnTo>
                  <a:pt x="41262" y="1259"/>
                </a:lnTo>
                <a:close/>
              </a:path>
              <a:path extrusionOk="0" h="83820" w="401955">
                <a:moveTo>
                  <a:pt x="41262" y="9489"/>
                </a:moveTo>
                <a:lnTo>
                  <a:pt x="38461" y="9489"/>
                </a:lnTo>
                <a:lnTo>
                  <a:pt x="41262" y="9547"/>
                </a:lnTo>
                <a:close/>
              </a:path>
              <a:path extrusionOk="0" h="83820" w="401955">
                <a:moveTo>
                  <a:pt x="78944" y="1259"/>
                </a:moveTo>
                <a:lnTo>
                  <a:pt x="50123" y="1259"/>
                </a:lnTo>
                <a:lnTo>
                  <a:pt x="50123" y="60581"/>
                </a:lnTo>
                <a:lnTo>
                  <a:pt x="83742" y="60581"/>
                </a:lnTo>
                <a:lnTo>
                  <a:pt x="89038" y="59227"/>
                </a:lnTo>
                <a:lnTo>
                  <a:pt x="96318" y="53798"/>
                </a:lnTo>
                <a:lnTo>
                  <a:pt x="97018" y="52351"/>
                </a:lnTo>
                <a:lnTo>
                  <a:pt x="60181" y="52351"/>
                </a:lnTo>
                <a:lnTo>
                  <a:pt x="60181" y="34521"/>
                </a:lnTo>
                <a:lnTo>
                  <a:pt x="95635" y="34521"/>
                </a:lnTo>
                <a:lnTo>
                  <a:pt x="94106" y="32407"/>
                </a:lnTo>
                <a:lnTo>
                  <a:pt x="91803" y="30671"/>
                </a:lnTo>
                <a:lnTo>
                  <a:pt x="89020" y="29739"/>
                </a:lnTo>
                <a:lnTo>
                  <a:pt x="91381" y="28328"/>
                </a:lnTo>
                <a:lnTo>
                  <a:pt x="93135" y="26556"/>
                </a:lnTo>
                <a:lnTo>
                  <a:pt x="93283" y="26291"/>
                </a:lnTo>
                <a:lnTo>
                  <a:pt x="60181" y="26291"/>
                </a:lnTo>
                <a:lnTo>
                  <a:pt x="60181" y="9601"/>
                </a:lnTo>
                <a:lnTo>
                  <a:pt x="94405" y="9601"/>
                </a:lnTo>
                <a:lnTo>
                  <a:pt x="91097" y="5374"/>
                </a:lnTo>
                <a:lnTo>
                  <a:pt x="88714" y="3639"/>
                </a:lnTo>
                <a:lnTo>
                  <a:pt x="83173" y="1736"/>
                </a:lnTo>
                <a:lnTo>
                  <a:pt x="78944" y="1259"/>
                </a:lnTo>
                <a:close/>
              </a:path>
              <a:path extrusionOk="0" h="83820" w="401955">
                <a:moveTo>
                  <a:pt x="95635" y="34521"/>
                </a:moveTo>
                <a:lnTo>
                  <a:pt x="76658" y="34521"/>
                </a:lnTo>
                <a:lnTo>
                  <a:pt x="79819" y="34729"/>
                </a:lnTo>
                <a:lnTo>
                  <a:pt x="83742" y="35586"/>
                </a:lnTo>
                <a:lnTo>
                  <a:pt x="85345" y="36615"/>
                </a:lnTo>
                <a:lnTo>
                  <a:pt x="87800" y="39856"/>
                </a:lnTo>
                <a:lnTo>
                  <a:pt x="88412" y="41626"/>
                </a:lnTo>
                <a:lnTo>
                  <a:pt x="88296" y="46771"/>
                </a:lnTo>
                <a:lnTo>
                  <a:pt x="87191" y="49035"/>
                </a:lnTo>
                <a:lnTo>
                  <a:pt x="82961" y="51685"/>
                </a:lnTo>
                <a:lnTo>
                  <a:pt x="79058" y="52351"/>
                </a:lnTo>
                <a:lnTo>
                  <a:pt x="97018" y="52351"/>
                </a:lnTo>
                <a:lnTo>
                  <a:pt x="98337" y="49626"/>
                </a:lnTo>
                <a:lnTo>
                  <a:pt x="98696" y="44006"/>
                </a:lnTo>
                <a:lnTo>
                  <a:pt x="98696" y="40521"/>
                </a:lnTo>
                <a:lnTo>
                  <a:pt x="97782" y="37490"/>
                </a:lnTo>
                <a:lnTo>
                  <a:pt x="95635" y="34521"/>
                </a:lnTo>
                <a:close/>
              </a:path>
              <a:path extrusionOk="0" h="83820" w="401955">
                <a:moveTo>
                  <a:pt x="94405" y="9601"/>
                </a:moveTo>
                <a:lnTo>
                  <a:pt x="76503" y="9601"/>
                </a:lnTo>
                <a:lnTo>
                  <a:pt x="80276" y="10213"/>
                </a:lnTo>
                <a:lnTo>
                  <a:pt x="84678" y="12689"/>
                </a:lnTo>
                <a:lnTo>
                  <a:pt x="85784" y="14861"/>
                </a:lnTo>
                <a:lnTo>
                  <a:pt x="85784" y="19908"/>
                </a:lnTo>
                <a:lnTo>
                  <a:pt x="75095" y="26291"/>
                </a:lnTo>
                <a:lnTo>
                  <a:pt x="93283" y="26291"/>
                </a:lnTo>
                <a:lnTo>
                  <a:pt x="95478" y="22349"/>
                </a:lnTo>
                <a:lnTo>
                  <a:pt x="96060" y="19908"/>
                </a:lnTo>
                <a:lnTo>
                  <a:pt x="96069" y="13489"/>
                </a:lnTo>
                <a:lnTo>
                  <a:pt x="95079" y="10462"/>
                </a:lnTo>
                <a:lnTo>
                  <a:pt x="94405" y="9601"/>
                </a:lnTo>
                <a:close/>
              </a:path>
              <a:path extrusionOk="0" h="83820" w="401955">
                <a:moveTo>
                  <a:pt x="155654" y="8345"/>
                </a:moveTo>
                <a:lnTo>
                  <a:pt x="138264" y="8345"/>
                </a:lnTo>
                <a:lnTo>
                  <a:pt x="142091" y="9467"/>
                </a:lnTo>
                <a:lnTo>
                  <a:pt x="146570" y="13413"/>
                </a:lnTo>
                <a:lnTo>
                  <a:pt x="147524" y="16290"/>
                </a:lnTo>
                <a:lnTo>
                  <a:pt x="147466" y="22975"/>
                </a:lnTo>
                <a:lnTo>
                  <a:pt x="143635" y="24311"/>
                </a:lnTo>
                <a:lnTo>
                  <a:pt x="137634" y="25469"/>
                </a:lnTo>
                <a:lnTo>
                  <a:pt x="125539" y="26921"/>
                </a:lnTo>
                <a:lnTo>
                  <a:pt x="122547" y="27414"/>
                </a:lnTo>
                <a:lnTo>
                  <a:pt x="106145" y="42026"/>
                </a:lnTo>
                <a:lnTo>
                  <a:pt x="106145" y="49856"/>
                </a:lnTo>
                <a:lnTo>
                  <a:pt x="107899" y="53914"/>
                </a:lnTo>
                <a:lnTo>
                  <a:pt x="114908" y="60257"/>
                </a:lnTo>
                <a:lnTo>
                  <a:pt x="119919" y="61837"/>
                </a:lnTo>
                <a:lnTo>
                  <a:pt x="130394" y="61837"/>
                </a:lnTo>
                <a:lnTo>
                  <a:pt x="134092" y="61189"/>
                </a:lnTo>
                <a:lnTo>
                  <a:pt x="140986" y="58560"/>
                </a:lnTo>
                <a:lnTo>
                  <a:pt x="144589" y="56333"/>
                </a:lnTo>
                <a:lnTo>
                  <a:pt x="147386" y="53949"/>
                </a:lnTo>
                <a:lnTo>
                  <a:pt x="124948" y="53949"/>
                </a:lnTo>
                <a:lnTo>
                  <a:pt x="121974" y="53056"/>
                </a:lnTo>
                <a:lnTo>
                  <a:pt x="117899" y="49514"/>
                </a:lnTo>
                <a:lnTo>
                  <a:pt x="116961" y="47437"/>
                </a:lnTo>
                <a:lnTo>
                  <a:pt x="116892" y="42884"/>
                </a:lnTo>
                <a:lnTo>
                  <a:pt x="117367" y="41302"/>
                </a:lnTo>
                <a:lnTo>
                  <a:pt x="138380" y="33606"/>
                </a:lnTo>
                <a:lnTo>
                  <a:pt x="143866" y="32349"/>
                </a:lnTo>
                <a:lnTo>
                  <a:pt x="147524" y="30863"/>
                </a:lnTo>
                <a:lnTo>
                  <a:pt x="157694" y="30863"/>
                </a:lnTo>
                <a:lnTo>
                  <a:pt x="157603" y="16290"/>
                </a:lnTo>
                <a:lnTo>
                  <a:pt x="157524" y="14861"/>
                </a:lnTo>
                <a:lnTo>
                  <a:pt x="157200" y="13147"/>
                </a:lnTo>
                <a:lnTo>
                  <a:pt x="156588" y="10382"/>
                </a:lnTo>
                <a:lnTo>
                  <a:pt x="155654" y="8345"/>
                </a:lnTo>
                <a:close/>
              </a:path>
              <a:path extrusionOk="0" h="83820" w="401955">
                <a:moveTo>
                  <a:pt x="158269" y="53150"/>
                </a:moveTo>
                <a:lnTo>
                  <a:pt x="148323" y="53150"/>
                </a:lnTo>
                <a:lnTo>
                  <a:pt x="148600" y="55915"/>
                </a:lnTo>
                <a:lnTo>
                  <a:pt x="149210" y="58295"/>
                </a:lnTo>
                <a:lnTo>
                  <a:pt x="149299" y="58560"/>
                </a:lnTo>
                <a:lnTo>
                  <a:pt x="150267" y="60581"/>
                </a:lnTo>
                <a:lnTo>
                  <a:pt x="160783" y="60581"/>
                </a:lnTo>
                <a:lnTo>
                  <a:pt x="159562" y="58295"/>
                </a:lnTo>
                <a:lnTo>
                  <a:pt x="158723" y="55915"/>
                </a:lnTo>
                <a:lnTo>
                  <a:pt x="158269" y="53150"/>
                </a:lnTo>
                <a:close/>
              </a:path>
              <a:path extrusionOk="0" h="83820" w="401955">
                <a:moveTo>
                  <a:pt x="157694" y="30863"/>
                </a:moveTo>
                <a:lnTo>
                  <a:pt x="147524" y="30863"/>
                </a:lnTo>
                <a:lnTo>
                  <a:pt x="147392" y="39377"/>
                </a:lnTo>
                <a:lnTo>
                  <a:pt x="146930" y="42252"/>
                </a:lnTo>
                <a:lnTo>
                  <a:pt x="144435" y="47437"/>
                </a:lnTo>
                <a:lnTo>
                  <a:pt x="142206" y="49742"/>
                </a:lnTo>
                <a:lnTo>
                  <a:pt x="136169" y="53115"/>
                </a:lnTo>
                <a:lnTo>
                  <a:pt x="132721" y="53949"/>
                </a:lnTo>
                <a:lnTo>
                  <a:pt x="147386" y="53949"/>
                </a:lnTo>
                <a:lnTo>
                  <a:pt x="148323" y="53150"/>
                </a:lnTo>
                <a:lnTo>
                  <a:pt x="158269" y="53150"/>
                </a:lnTo>
                <a:lnTo>
                  <a:pt x="157902" y="50921"/>
                </a:lnTo>
                <a:lnTo>
                  <a:pt x="157779" y="47437"/>
                </a:lnTo>
                <a:lnTo>
                  <a:pt x="157694" y="30863"/>
                </a:lnTo>
                <a:close/>
              </a:path>
              <a:path extrusionOk="0" h="83820" w="401955">
                <a:moveTo>
                  <a:pt x="139752" y="0"/>
                </a:moveTo>
                <a:lnTo>
                  <a:pt x="129578" y="0"/>
                </a:lnTo>
                <a:lnTo>
                  <a:pt x="125063" y="706"/>
                </a:lnTo>
                <a:lnTo>
                  <a:pt x="107859" y="18288"/>
                </a:lnTo>
                <a:lnTo>
                  <a:pt x="117690" y="19659"/>
                </a:lnTo>
                <a:lnTo>
                  <a:pt x="118774" y="15433"/>
                </a:lnTo>
                <a:lnTo>
                  <a:pt x="120434" y="12499"/>
                </a:lnTo>
                <a:lnTo>
                  <a:pt x="124948" y="9183"/>
                </a:lnTo>
                <a:lnTo>
                  <a:pt x="128455" y="8345"/>
                </a:lnTo>
                <a:lnTo>
                  <a:pt x="155654" y="8345"/>
                </a:lnTo>
                <a:lnTo>
                  <a:pt x="155540" y="8096"/>
                </a:lnTo>
                <a:lnTo>
                  <a:pt x="152571" y="4479"/>
                </a:lnTo>
                <a:lnTo>
                  <a:pt x="150228" y="2992"/>
                </a:lnTo>
                <a:lnTo>
                  <a:pt x="143884" y="594"/>
                </a:lnTo>
                <a:lnTo>
                  <a:pt x="139752" y="0"/>
                </a:lnTo>
                <a:close/>
              </a:path>
              <a:path extrusionOk="0" h="83820" w="401955">
                <a:moveTo>
                  <a:pt x="182289" y="1259"/>
                </a:moveTo>
                <a:lnTo>
                  <a:pt x="173145" y="1259"/>
                </a:lnTo>
                <a:lnTo>
                  <a:pt x="173145" y="83325"/>
                </a:lnTo>
                <a:lnTo>
                  <a:pt x="183203" y="83325"/>
                </a:lnTo>
                <a:lnTo>
                  <a:pt x="183203" y="54389"/>
                </a:lnTo>
                <a:lnTo>
                  <a:pt x="216828" y="54389"/>
                </a:lnTo>
                <a:lnTo>
                  <a:pt x="217493" y="53607"/>
                </a:lnTo>
                <a:lnTo>
                  <a:pt x="193719" y="53607"/>
                </a:lnTo>
                <a:lnTo>
                  <a:pt x="189983" y="51779"/>
                </a:lnTo>
                <a:lnTo>
                  <a:pt x="183829" y="44503"/>
                </a:lnTo>
                <a:lnTo>
                  <a:pt x="182289" y="38883"/>
                </a:lnTo>
                <a:lnTo>
                  <a:pt x="182289" y="23662"/>
                </a:lnTo>
                <a:lnTo>
                  <a:pt x="183927" y="17870"/>
                </a:lnTo>
                <a:lnTo>
                  <a:pt x="190497" y="9889"/>
                </a:lnTo>
                <a:lnTo>
                  <a:pt x="192077" y="9051"/>
                </a:lnTo>
                <a:lnTo>
                  <a:pt x="182289" y="9051"/>
                </a:lnTo>
                <a:lnTo>
                  <a:pt x="182289" y="1259"/>
                </a:lnTo>
                <a:close/>
              </a:path>
              <a:path extrusionOk="0" h="83820" w="401955">
                <a:moveTo>
                  <a:pt x="216828" y="54389"/>
                </a:moveTo>
                <a:lnTo>
                  <a:pt x="183203" y="54389"/>
                </a:lnTo>
                <a:lnTo>
                  <a:pt x="184917" y="56541"/>
                </a:lnTo>
                <a:lnTo>
                  <a:pt x="187087" y="58313"/>
                </a:lnTo>
                <a:lnTo>
                  <a:pt x="192401" y="61131"/>
                </a:lnTo>
                <a:lnTo>
                  <a:pt x="195411" y="61837"/>
                </a:lnTo>
                <a:lnTo>
                  <a:pt x="203338" y="61837"/>
                </a:lnTo>
                <a:lnTo>
                  <a:pt x="207702" y="60540"/>
                </a:lnTo>
                <a:lnTo>
                  <a:pt x="215985" y="55379"/>
                </a:lnTo>
                <a:lnTo>
                  <a:pt x="216828" y="54389"/>
                </a:lnTo>
                <a:close/>
              </a:path>
              <a:path extrusionOk="0" h="83820" w="401955">
                <a:moveTo>
                  <a:pt x="217831" y="7887"/>
                </a:moveTo>
                <a:lnTo>
                  <a:pt x="202841" y="7887"/>
                </a:lnTo>
                <a:lnTo>
                  <a:pt x="206538" y="9756"/>
                </a:lnTo>
                <a:lnTo>
                  <a:pt x="212749" y="17261"/>
                </a:lnTo>
                <a:lnTo>
                  <a:pt x="214293" y="22899"/>
                </a:lnTo>
                <a:lnTo>
                  <a:pt x="214293" y="38351"/>
                </a:lnTo>
                <a:lnTo>
                  <a:pt x="212709" y="44179"/>
                </a:lnTo>
                <a:lnTo>
                  <a:pt x="206366" y="51722"/>
                </a:lnTo>
                <a:lnTo>
                  <a:pt x="202557" y="53607"/>
                </a:lnTo>
                <a:lnTo>
                  <a:pt x="217493" y="53607"/>
                </a:lnTo>
                <a:lnTo>
                  <a:pt x="219149" y="51663"/>
                </a:lnTo>
                <a:lnTo>
                  <a:pt x="223490" y="41969"/>
                </a:lnTo>
                <a:lnTo>
                  <a:pt x="224577" y="36522"/>
                </a:lnTo>
                <a:lnTo>
                  <a:pt x="224577" y="24825"/>
                </a:lnTo>
                <a:lnTo>
                  <a:pt x="223588" y="19641"/>
                </a:lnTo>
                <a:lnTo>
                  <a:pt x="219642" y="10173"/>
                </a:lnTo>
                <a:lnTo>
                  <a:pt x="217831" y="7887"/>
                </a:lnTo>
                <a:close/>
              </a:path>
              <a:path extrusionOk="0" h="83820" w="401955">
                <a:moveTo>
                  <a:pt x="204537" y="0"/>
                </a:moveTo>
                <a:lnTo>
                  <a:pt x="195601" y="0"/>
                </a:lnTo>
                <a:lnTo>
                  <a:pt x="192308" y="763"/>
                </a:lnTo>
                <a:lnTo>
                  <a:pt x="186879" y="3773"/>
                </a:lnTo>
                <a:lnTo>
                  <a:pt x="184438" y="6041"/>
                </a:lnTo>
                <a:lnTo>
                  <a:pt x="182289" y="9051"/>
                </a:lnTo>
                <a:lnTo>
                  <a:pt x="192077" y="9051"/>
                </a:lnTo>
                <a:lnTo>
                  <a:pt x="194270" y="7887"/>
                </a:lnTo>
                <a:lnTo>
                  <a:pt x="217831" y="7887"/>
                </a:lnTo>
                <a:lnTo>
                  <a:pt x="216730" y="6498"/>
                </a:lnTo>
                <a:lnTo>
                  <a:pt x="208993" y="1296"/>
                </a:lnTo>
                <a:lnTo>
                  <a:pt x="204537" y="0"/>
                </a:lnTo>
                <a:close/>
              </a:path>
              <a:path extrusionOk="0" h="83820" w="401955">
                <a:moveTo>
                  <a:pt x="257972" y="9601"/>
                </a:moveTo>
                <a:lnTo>
                  <a:pt x="247914" y="9601"/>
                </a:lnTo>
                <a:lnTo>
                  <a:pt x="247914" y="60581"/>
                </a:lnTo>
                <a:lnTo>
                  <a:pt x="257972" y="60581"/>
                </a:lnTo>
                <a:lnTo>
                  <a:pt x="257972" y="9601"/>
                </a:lnTo>
                <a:close/>
              </a:path>
              <a:path extrusionOk="0" h="83820" w="401955">
                <a:moveTo>
                  <a:pt x="276943" y="1259"/>
                </a:moveTo>
                <a:lnTo>
                  <a:pt x="228937" y="1259"/>
                </a:lnTo>
                <a:lnTo>
                  <a:pt x="228937" y="9601"/>
                </a:lnTo>
                <a:lnTo>
                  <a:pt x="276943" y="9601"/>
                </a:lnTo>
                <a:lnTo>
                  <a:pt x="276943" y="1259"/>
                </a:lnTo>
                <a:close/>
              </a:path>
              <a:path extrusionOk="0" h="83820" w="401955">
                <a:moveTo>
                  <a:pt x="296607" y="1259"/>
                </a:moveTo>
                <a:lnTo>
                  <a:pt x="286548" y="1259"/>
                </a:lnTo>
                <a:lnTo>
                  <a:pt x="286548" y="60581"/>
                </a:lnTo>
                <a:lnTo>
                  <a:pt x="297384" y="60581"/>
                </a:lnTo>
                <a:lnTo>
                  <a:pt x="306126" y="46501"/>
                </a:lnTo>
                <a:lnTo>
                  <a:pt x="296607" y="46501"/>
                </a:lnTo>
                <a:lnTo>
                  <a:pt x="296607" y="1259"/>
                </a:lnTo>
                <a:close/>
              </a:path>
              <a:path extrusionOk="0" h="83820" w="401955">
                <a:moveTo>
                  <a:pt x="335353" y="15624"/>
                </a:moveTo>
                <a:lnTo>
                  <a:pt x="325295" y="15624"/>
                </a:lnTo>
                <a:lnTo>
                  <a:pt x="325295" y="60581"/>
                </a:lnTo>
                <a:lnTo>
                  <a:pt x="335353" y="60581"/>
                </a:lnTo>
                <a:lnTo>
                  <a:pt x="335353" y="15624"/>
                </a:lnTo>
                <a:close/>
              </a:path>
              <a:path extrusionOk="0" h="83820" w="401955">
                <a:moveTo>
                  <a:pt x="335353" y="1259"/>
                </a:moveTo>
                <a:lnTo>
                  <a:pt x="324551" y="1259"/>
                </a:lnTo>
                <a:lnTo>
                  <a:pt x="296607" y="46501"/>
                </a:lnTo>
                <a:lnTo>
                  <a:pt x="306126" y="46501"/>
                </a:lnTo>
                <a:lnTo>
                  <a:pt x="325295" y="15624"/>
                </a:lnTo>
                <a:lnTo>
                  <a:pt x="335353" y="15624"/>
                </a:lnTo>
                <a:lnTo>
                  <a:pt x="335353" y="1259"/>
                </a:lnTo>
                <a:close/>
              </a:path>
              <a:path extrusionOk="0" h="83820" w="401955">
                <a:moveTo>
                  <a:pt x="359549" y="1259"/>
                </a:moveTo>
                <a:lnTo>
                  <a:pt x="350405" y="1259"/>
                </a:lnTo>
                <a:lnTo>
                  <a:pt x="350405" y="83325"/>
                </a:lnTo>
                <a:lnTo>
                  <a:pt x="360464" y="83325"/>
                </a:lnTo>
                <a:lnTo>
                  <a:pt x="360464" y="54389"/>
                </a:lnTo>
                <a:lnTo>
                  <a:pt x="394089" y="54389"/>
                </a:lnTo>
                <a:lnTo>
                  <a:pt x="394754" y="53607"/>
                </a:lnTo>
                <a:lnTo>
                  <a:pt x="370979" y="53607"/>
                </a:lnTo>
                <a:lnTo>
                  <a:pt x="367243" y="51779"/>
                </a:lnTo>
                <a:lnTo>
                  <a:pt x="361090" y="44503"/>
                </a:lnTo>
                <a:lnTo>
                  <a:pt x="359549" y="38883"/>
                </a:lnTo>
                <a:lnTo>
                  <a:pt x="359549" y="23662"/>
                </a:lnTo>
                <a:lnTo>
                  <a:pt x="361188" y="17870"/>
                </a:lnTo>
                <a:lnTo>
                  <a:pt x="367757" y="9889"/>
                </a:lnTo>
                <a:lnTo>
                  <a:pt x="369337" y="9051"/>
                </a:lnTo>
                <a:lnTo>
                  <a:pt x="359549" y="9051"/>
                </a:lnTo>
                <a:lnTo>
                  <a:pt x="359549" y="1259"/>
                </a:lnTo>
                <a:close/>
              </a:path>
              <a:path extrusionOk="0" h="83820" w="401955">
                <a:moveTo>
                  <a:pt x="394089" y="54389"/>
                </a:moveTo>
                <a:lnTo>
                  <a:pt x="360464" y="54389"/>
                </a:lnTo>
                <a:lnTo>
                  <a:pt x="362177" y="56541"/>
                </a:lnTo>
                <a:lnTo>
                  <a:pt x="364349" y="58313"/>
                </a:lnTo>
                <a:lnTo>
                  <a:pt x="369662" y="61131"/>
                </a:lnTo>
                <a:lnTo>
                  <a:pt x="372671" y="61837"/>
                </a:lnTo>
                <a:lnTo>
                  <a:pt x="380598" y="61837"/>
                </a:lnTo>
                <a:lnTo>
                  <a:pt x="384962" y="60540"/>
                </a:lnTo>
                <a:lnTo>
                  <a:pt x="393245" y="55379"/>
                </a:lnTo>
                <a:lnTo>
                  <a:pt x="394089" y="54389"/>
                </a:lnTo>
                <a:close/>
              </a:path>
              <a:path extrusionOk="0" h="83820" w="401955">
                <a:moveTo>
                  <a:pt x="395091" y="7887"/>
                </a:moveTo>
                <a:lnTo>
                  <a:pt x="380102" y="7887"/>
                </a:lnTo>
                <a:lnTo>
                  <a:pt x="383799" y="9756"/>
                </a:lnTo>
                <a:lnTo>
                  <a:pt x="390009" y="17261"/>
                </a:lnTo>
                <a:lnTo>
                  <a:pt x="391553" y="22899"/>
                </a:lnTo>
                <a:lnTo>
                  <a:pt x="391553" y="38351"/>
                </a:lnTo>
                <a:lnTo>
                  <a:pt x="389970" y="44179"/>
                </a:lnTo>
                <a:lnTo>
                  <a:pt x="383626" y="51722"/>
                </a:lnTo>
                <a:lnTo>
                  <a:pt x="379817" y="53607"/>
                </a:lnTo>
                <a:lnTo>
                  <a:pt x="394754" y="53607"/>
                </a:lnTo>
                <a:lnTo>
                  <a:pt x="396410" y="51663"/>
                </a:lnTo>
                <a:lnTo>
                  <a:pt x="400752" y="41969"/>
                </a:lnTo>
                <a:lnTo>
                  <a:pt x="401839" y="36522"/>
                </a:lnTo>
                <a:lnTo>
                  <a:pt x="401839" y="24825"/>
                </a:lnTo>
                <a:lnTo>
                  <a:pt x="400848" y="19641"/>
                </a:lnTo>
                <a:lnTo>
                  <a:pt x="396902" y="10173"/>
                </a:lnTo>
                <a:lnTo>
                  <a:pt x="395091" y="7887"/>
                </a:lnTo>
                <a:close/>
              </a:path>
              <a:path extrusionOk="0" h="83820" w="401955">
                <a:moveTo>
                  <a:pt x="381797" y="0"/>
                </a:moveTo>
                <a:lnTo>
                  <a:pt x="372863" y="0"/>
                </a:lnTo>
                <a:lnTo>
                  <a:pt x="369568" y="763"/>
                </a:lnTo>
                <a:lnTo>
                  <a:pt x="364139" y="3773"/>
                </a:lnTo>
                <a:lnTo>
                  <a:pt x="361698" y="6041"/>
                </a:lnTo>
                <a:lnTo>
                  <a:pt x="359549" y="9051"/>
                </a:lnTo>
                <a:lnTo>
                  <a:pt x="369337" y="9051"/>
                </a:lnTo>
                <a:lnTo>
                  <a:pt x="371530" y="7887"/>
                </a:lnTo>
                <a:lnTo>
                  <a:pt x="395091" y="7887"/>
                </a:lnTo>
                <a:lnTo>
                  <a:pt x="393990" y="6498"/>
                </a:lnTo>
                <a:lnTo>
                  <a:pt x="386253" y="1296"/>
                </a:lnTo>
                <a:lnTo>
                  <a:pt x="381797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4" name="Google Shape;584;p24"/>
          <p:cNvSpPr/>
          <p:nvPr/>
        </p:nvSpPr>
        <p:spPr>
          <a:xfrm>
            <a:off x="3933835" y="3406006"/>
            <a:ext cx="441959" cy="104775"/>
          </a:xfrm>
          <a:custGeom>
            <a:rect b="b" l="l" r="r" t="t"/>
            <a:pathLst>
              <a:path extrusionOk="0" h="104775" w="441960">
                <a:moveTo>
                  <a:pt x="46861" y="22517"/>
                </a:moveTo>
                <a:lnTo>
                  <a:pt x="0" y="22517"/>
                </a:lnTo>
                <a:lnTo>
                  <a:pt x="0" y="81838"/>
                </a:lnTo>
                <a:lnTo>
                  <a:pt x="10058" y="81838"/>
                </a:lnTo>
                <a:lnTo>
                  <a:pt x="10058" y="30858"/>
                </a:lnTo>
                <a:lnTo>
                  <a:pt x="46861" y="30858"/>
                </a:lnTo>
                <a:lnTo>
                  <a:pt x="46861" y="22517"/>
                </a:lnTo>
                <a:close/>
              </a:path>
              <a:path extrusionOk="0" h="104775" w="441960">
                <a:moveTo>
                  <a:pt x="46861" y="30858"/>
                </a:moveTo>
                <a:lnTo>
                  <a:pt x="36803" y="30858"/>
                </a:lnTo>
                <a:lnTo>
                  <a:pt x="36803" y="81838"/>
                </a:lnTo>
                <a:lnTo>
                  <a:pt x="46861" y="81838"/>
                </a:lnTo>
                <a:lnTo>
                  <a:pt x="46861" y="30858"/>
                </a:lnTo>
                <a:close/>
              </a:path>
              <a:path extrusionOk="0" h="104775" w="441960">
                <a:moveTo>
                  <a:pt x="94067" y="21257"/>
                </a:moveTo>
                <a:lnTo>
                  <a:pt x="78599" y="21257"/>
                </a:lnTo>
                <a:lnTo>
                  <a:pt x="72370" y="23450"/>
                </a:lnTo>
                <a:lnTo>
                  <a:pt x="58121" y="52177"/>
                </a:lnTo>
                <a:lnTo>
                  <a:pt x="58121" y="62160"/>
                </a:lnTo>
                <a:lnTo>
                  <a:pt x="60674" y="69818"/>
                </a:lnTo>
                <a:lnTo>
                  <a:pt x="70923" y="80448"/>
                </a:lnTo>
                <a:lnTo>
                  <a:pt x="77626" y="83094"/>
                </a:lnTo>
                <a:lnTo>
                  <a:pt x="91098" y="83094"/>
                </a:lnTo>
                <a:lnTo>
                  <a:pt x="95878" y="81895"/>
                </a:lnTo>
                <a:lnTo>
                  <a:pt x="104623" y="77057"/>
                </a:lnTo>
                <a:lnTo>
                  <a:pt x="106778" y="74865"/>
                </a:lnTo>
                <a:lnTo>
                  <a:pt x="80885" y="74865"/>
                </a:lnTo>
                <a:lnTo>
                  <a:pt x="76711" y="72979"/>
                </a:lnTo>
                <a:lnTo>
                  <a:pt x="70067" y="65454"/>
                </a:lnTo>
                <a:lnTo>
                  <a:pt x="68407" y="59777"/>
                </a:lnTo>
                <a:lnTo>
                  <a:pt x="68447" y="44494"/>
                </a:lnTo>
                <a:lnTo>
                  <a:pt x="70067" y="38976"/>
                </a:lnTo>
                <a:lnTo>
                  <a:pt x="76711" y="31470"/>
                </a:lnTo>
                <a:lnTo>
                  <a:pt x="80885" y="29602"/>
                </a:lnTo>
                <a:lnTo>
                  <a:pt x="106250" y="29602"/>
                </a:lnTo>
                <a:lnTo>
                  <a:pt x="100735" y="23925"/>
                </a:lnTo>
                <a:lnTo>
                  <a:pt x="94067" y="21257"/>
                </a:lnTo>
                <a:close/>
              </a:path>
              <a:path extrusionOk="0" h="104775" w="441960">
                <a:moveTo>
                  <a:pt x="106250" y="29602"/>
                </a:moveTo>
                <a:lnTo>
                  <a:pt x="90885" y="29602"/>
                </a:lnTo>
                <a:lnTo>
                  <a:pt x="95040" y="31488"/>
                </a:lnTo>
                <a:lnTo>
                  <a:pt x="101706" y="39013"/>
                </a:lnTo>
                <a:lnTo>
                  <a:pt x="103365" y="44494"/>
                </a:lnTo>
                <a:lnTo>
                  <a:pt x="103340" y="59777"/>
                </a:lnTo>
                <a:lnTo>
                  <a:pt x="101725" y="65397"/>
                </a:lnTo>
                <a:lnTo>
                  <a:pt x="95079" y="72979"/>
                </a:lnTo>
                <a:lnTo>
                  <a:pt x="90925" y="74865"/>
                </a:lnTo>
                <a:lnTo>
                  <a:pt x="106778" y="74865"/>
                </a:lnTo>
                <a:lnTo>
                  <a:pt x="107956" y="73666"/>
                </a:lnTo>
                <a:lnTo>
                  <a:pt x="112528" y="64940"/>
                </a:lnTo>
                <a:lnTo>
                  <a:pt x="113670" y="58959"/>
                </a:lnTo>
                <a:lnTo>
                  <a:pt x="113670" y="41946"/>
                </a:lnTo>
                <a:lnTo>
                  <a:pt x="111081" y="34574"/>
                </a:lnTo>
                <a:lnTo>
                  <a:pt x="106250" y="29602"/>
                </a:lnTo>
                <a:close/>
              </a:path>
              <a:path extrusionOk="0" h="104775" w="441960">
                <a:moveTo>
                  <a:pt x="154284" y="22517"/>
                </a:moveTo>
                <a:lnTo>
                  <a:pt x="125463" y="22517"/>
                </a:lnTo>
                <a:lnTo>
                  <a:pt x="125463" y="81838"/>
                </a:lnTo>
                <a:lnTo>
                  <a:pt x="159084" y="81838"/>
                </a:lnTo>
                <a:lnTo>
                  <a:pt x="164379" y="80484"/>
                </a:lnTo>
                <a:lnTo>
                  <a:pt x="171658" y="75055"/>
                </a:lnTo>
                <a:lnTo>
                  <a:pt x="172358" y="73609"/>
                </a:lnTo>
                <a:lnTo>
                  <a:pt x="135521" y="73609"/>
                </a:lnTo>
                <a:lnTo>
                  <a:pt x="135521" y="55778"/>
                </a:lnTo>
                <a:lnTo>
                  <a:pt x="170976" y="55778"/>
                </a:lnTo>
                <a:lnTo>
                  <a:pt x="169448" y="53665"/>
                </a:lnTo>
                <a:lnTo>
                  <a:pt x="167144" y="51929"/>
                </a:lnTo>
                <a:lnTo>
                  <a:pt x="164362" y="50996"/>
                </a:lnTo>
                <a:lnTo>
                  <a:pt x="166723" y="49585"/>
                </a:lnTo>
                <a:lnTo>
                  <a:pt x="168476" y="47814"/>
                </a:lnTo>
                <a:lnTo>
                  <a:pt x="168624" y="47548"/>
                </a:lnTo>
                <a:lnTo>
                  <a:pt x="135521" y="47548"/>
                </a:lnTo>
                <a:lnTo>
                  <a:pt x="135521" y="30858"/>
                </a:lnTo>
                <a:lnTo>
                  <a:pt x="169746" y="30858"/>
                </a:lnTo>
                <a:lnTo>
                  <a:pt x="166438" y="26631"/>
                </a:lnTo>
                <a:lnTo>
                  <a:pt x="164056" y="24897"/>
                </a:lnTo>
                <a:lnTo>
                  <a:pt x="158515" y="22993"/>
                </a:lnTo>
                <a:lnTo>
                  <a:pt x="154284" y="22517"/>
                </a:lnTo>
                <a:close/>
              </a:path>
              <a:path extrusionOk="0" h="104775" w="441960">
                <a:moveTo>
                  <a:pt x="170976" y="55778"/>
                </a:moveTo>
                <a:lnTo>
                  <a:pt x="151998" y="55778"/>
                </a:lnTo>
                <a:lnTo>
                  <a:pt x="155159" y="55986"/>
                </a:lnTo>
                <a:lnTo>
                  <a:pt x="159084" y="56843"/>
                </a:lnTo>
                <a:lnTo>
                  <a:pt x="160685" y="57872"/>
                </a:lnTo>
                <a:lnTo>
                  <a:pt x="163141" y="61113"/>
                </a:lnTo>
                <a:lnTo>
                  <a:pt x="163753" y="62884"/>
                </a:lnTo>
                <a:lnTo>
                  <a:pt x="163638" y="68028"/>
                </a:lnTo>
                <a:lnTo>
                  <a:pt x="162533" y="70293"/>
                </a:lnTo>
                <a:lnTo>
                  <a:pt x="158302" y="72942"/>
                </a:lnTo>
                <a:lnTo>
                  <a:pt x="154400" y="73609"/>
                </a:lnTo>
                <a:lnTo>
                  <a:pt x="172358" y="73609"/>
                </a:lnTo>
                <a:lnTo>
                  <a:pt x="173678" y="70883"/>
                </a:lnTo>
                <a:lnTo>
                  <a:pt x="174038" y="65264"/>
                </a:lnTo>
                <a:lnTo>
                  <a:pt x="174038" y="61779"/>
                </a:lnTo>
                <a:lnTo>
                  <a:pt x="173123" y="58747"/>
                </a:lnTo>
                <a:lnTo>
                  <a:pt x="170976" y="55778"/>
                </a:lnTo>
                <a:close/>
              </a:path>
              <a:path extrusionOk="0" h="104775" w="441960">
                <a:moveTo>
                  <a:pt x="169746" y="30858"/>
                </a:moveTo>
                <a:lnTo>
                  <a:pt x="151845" y="30858"/>
                </a:lnTo>
                <a:lnTo>
                  <a:pt x="155616" y="31470"/>
                </a:lnTo>
                <a:lnTo>
                  <a:pt x="160019" y="33947"/>
                </a:lnTo>
                <a:lnTo>
                  <a:pt x="161124" y="36118"/>
                </a:lnTo>
                <a:lnTo>
                  <a:pt x="161124" y="41165"/>
                </a:lnTo>
                <a:lnTo>
                  <a:pt x="150436" y="47548"/>
                </a:lnTo>
                <a:lnTo>
                  <a:pt x="168624" y="47548"/>
                </a:lnTo>
                <a:lnTo>
                  <a:pt x="170820" y="43606"/>
                </a:lnTo>
                <a:lnTo>
                  <a:pt x="171401" y="41165"/>
                </a:lnTo>
                <a:lnTo>
                  <a:pt x="171410" y="34747"/>
                </a:lnTo>
                <a:lnTo>
                  <a:pt x="170420" y="31719"/>
                </a:lnTo>
                <a:lnTo>
                  <a:pt x="169746" y="30858"/>
                </a:lnTo>
                <a:close/>
              </a:path>
              <a:path extrusionOk="0" h="104775" w="441960">
                <a:moveTo>
                  <a:pt x="217130" y="21257"/>
                </a:moveTo>
                <a:lnTo>
                  <a:pt x="201052" y="21257"/>
                </a:lnTo>
                <a:lnTo>
                  <a:pt x="194403" y="24000"/>
                </a:lnTo>
                <a:lnTo>
                  <a:pt x="184153" y="34994"/>
                </a:lnTo>
                <a:lnTo>
                  <a:pt x="181740" y="42310"/>
                </a:lnTo>
                <a:lnTo>
                  <a:pt x="181718" y="62636"/>
                </a:lnTo>
                <a:lnTo>
                  <a:pt x="184136" y="69778"/>
                </a:lnTo>
                <a:lnTo>
                  <a:pt x="194270" y="80426"/>
                </a:lnTo>
                <a:lnTo>
                  <a:pt x="201128" y="83094"/>
                </a:lnTo>
                <a:lnTo>
                  <a:pt x="216651" y="83094"/>
                </a:lnTo>
                <a:lnTo>
                  <a:pt x="222293" y="81420"/>
                </a:lnTo>
                <a:lnTo>
                  <a:pt x="230978" y="74865"/>
                </a:lnTo>
                <a:lnTo>
                  <a:pt x="204843" y="74865"/>
                </a:lnTo>
                <a:lnTo>
                  <a:pt x="200706" y="73132"/>
                </a:lnTo>
                <a:lnTo>
                  <a:pt x="194097" y="66235"/>
                </a:lnTo>
                <a:lnTo>
                  <a:pt x="192269" y="61245"/>
                </a:lnTo>
                <a:lnTo>
                  <a:pt x="191886" y="54748"/>
                </a:lnTo>
                <a:lnTo>
                  <a:pt x="236066" y="54748"/>
                </a:lnTo>
                <a:lnTo>
                  <a:pt x="236123" y="46518"/>
                </a:lnTo>
                <a:lnTo>
                  <a:pt x="192459" y="46518"/>
                </a:lnTo>
                <a:lnTo>
                  <a:pt x="192801" y="41338"/>
                </a:lnTo>
                <a:lnTo>
                  <a:pt x="194537" y="37205"/>
                </a:lnTo>
                <a:lnTo>
                  <a:pt x="200804" y="31031"/>
                </a:lnTo>
                <a:lnTo>
                  <a:pt x="204670" y="29486"/>
                </a:lnTo>
                <a:lnTo>
                  <a:pt x="228736" y="29486"/>
                </a:lnTo>
                <a:lnTo>
                  <a:pt x="223588" y="23947"/>
                </a:lnTo>
                <a:lnTo>
                  <a:pt x="217130" y="21257"/>
                </a:lnTo>
                <a:close/>
              </a:path>
              <a:path extrusionOk="0" h="104775" w="441960">
                <a:moveTo>
                  <a:pt x="225378" y="62636"/>
                </a:moveTo>
                <a:lnTo>
                  <a:pt x="223855" y="66902"/>
                </a:lnTo>
                <a:lnTo>
                  <a:pt x="221796" y="70008"/>
                </a:lnTo>
                <a:lnTo>
                  <a:pt x="216597" y="73893"/>
                </a:lnTo>
                <a:lnTo>
                  <a:pt x="213451" y="74865"/>
                </a:lnTo>
                <a:lnTo>
                  <a:pt x="230978" y="74865"/>
                </a:lnTo>
                <a:lnTo>
                  <a:pt x="231131" y="74749"/>
                </a:lnTo>
                <a:lnTo>
                  <a:pt x="234158" y="70044"/>
                </a:lnTo>
                <a:lnTo>
                  <a:pt x="235778" y="64008"/>
                </a:lnTo>
                <a:lnTo>
                  <a:pt x="225378" y="62636"/>
                </a:lnTo>
                <a:close/>
              </a:path>
              <a:path extrusionOk="0" h="104775" w="441960">
                <a:moveTo>
                  <a:pt x="228736" y="29486"/>
                </a:moveTo>
                <a:lnTo>
                  <a:pt x="214365" y="29486"/>
                </a:lnTo>
                <a:lnTo>
                  <a:pt x="218520" y="31431"/>
                </a:lnTo>
                <a:lnTo>
                  <a:pt x="223779" y="37796"/>
                </a:lnTo>
                <a:lnTo>
                  <a:pt x="225054" y="41528"/>
                </a:lnTo>
                <a:lnTo>
                  <a:pt x="225493" y="46518"/>
                </a:lnTo>
                <a:lnTo>
                  <a:pt x="236123" y="46518"/>
                </a:lnTo>
                <a:lnTo>
                  <a:pt x="236123" y="42310"/>
                </a:lnTo>
                <a:lnTo>
                  <a:pt x="233607" y="34728"/>
                </a:lnTo>
                <a:lnTo>
                  <a:pt x="228736" y="29486"/>
                </a:lnTo>
                <a:close/>
              </a:path>
              <a:path extrusionOk="0" h="104775" w="441960">
                <a:moveTo>
                  <a:pt x="257630" y="22517"/>
                </a:moveTo>
                <a:lnTo>
                  <a:pt x="248486" y="22517"/>
                </a:lnTo>
                <a:lnTo>
                  <a:pt x="248486" y="104583"/>
                </a:lnTo>
                <a:lnTo>
                  <a:pt x="258545" y="104583"/>
                </a:lnTo>
                <a:lnTo>
                  <a:pt x="258545" y="75646"/>
                </a:lnTo>
                <a:lnTo>
                  <a:pt x="292170" y="75646"/>
                </a:lnTo>
                <a:lnTo>
                  <a:pt x="292835" y="74865"/>
                </a:lnTo>
                <a:lnTo>
                  <a:pt x="269060" y="74865"/>
                </a:lnTo>
                <a:lnTo>
                  <a:pt x="265323" y="73036"/>
                </a:lnTo>
                <a:lnTo>
                  <a:pt x="259171" y="65760"/>
                </a:lnTo>
                <a:lnTo>
                  <a:pt x="257630" y="60140"/>
                </a:lnTo>
                <a:lnTo>
                  <a:pt x="257630" y="44919"/>
                </a:lnTo>
                <a:lnTo>
                  <a:pt x="259267" y="39127"/>
                </a:lnTo>
                <a:lnTo>
                  <a:pt x="265838" y="31146"/>
                </a:lnTo>
                <a:lnTo>
                  <a:pt x="267418" y="30308"/>
                </a:lnTo>
                <a:lnTo>
                  <a:pt x="257630" y="30308"/>
                </a:lnTo>
                <a:lnTo>
                  <a:pt x="257630" y="22517"/>
                </a:lnTo>
                <a:close/>
              </a:path>
              <a:path extrusionOk="0" h="104775" w="441960">
                <a:moveTo>
                  <a:pt x="292170" y="75646"/>
                </a:moveTo>
                <a:lnTo>
                  <a:pt x="258545" y="75646"/>
                </a:lnTo>
                <a:lnTo>
                  <a:pt x="260258" y="77798"/>
                </a:lnTo>
                <a:lnTo>
                  <a:pt x="262428" y="79570"/>
                </a:lnTo>
                <a:lnTo>
                  <a:pt x="267742" y="82388"/>
                </a:lnTo>
                <a:lnTo>
                  <a:pt x="270752" y="83094"/>
                </a:lnTo>
                <a:lnTo>
                  <a:pt x="278679" y="83094"/>
                </a:lnTo>
                <a:lnTo>
                  <a:pt x="283042" y="81798"/>
                </a:lnTo>
                <a:lnTo>
                  <a:pt x="291326" y="76636"/>
                </a:lnTo>
                <a:lnTo>
                  <a:pt x="292170" y="75646"/>
                </a:lnTo>
                <a:close/>
              </a:path>
              <a:path extrusionOk="0" h="104775" w="441960">
                <a:moveTo>
                  <a:pt x="293172" y="29145"/>
                </a:moveTo>
                <a:lnTo>
                  <a:pt x="278183" y="29145"/>
                </a:lnTo>
                <a:lnTo>
                  <a:pt x="281880" y="31013"/>
                </a:lnTo>
                <a:lnTo>
                  <a:pt x="288090" y="38519"/>
                </a:lnTo>
                <a:lnTo>
                  <a:pt x="289634" y="44156"/>
                </a:lnTo>
                <a:lnTo>
                  <a:pt x="289634" y="59608"/>
                </a:lnTo>
                <a:lnTo>
                  <a:pt x="288049" y="65436"/>
                </a:lnTo>
                <a:lnTo>
                  <a:pt x="281707" y="72979"/>
                </a:lnTo>
                <a:lnTo>
                  <a:pt x="277898" y="74865"/>
                </a:lnTo>
                <a:lnTo>
                  <a:pt x="292835" y="74865"/>
                </a:lnTo>
                <a:lnTo>
                  <a:pt x="294491" y="72920"/>
                </a:lnTo>
                <a:lnTo>
                  <a:pt x="298832" y="63226"/>
                </a:lnTo>
                <a:lnTo>
                  <a:pt x="299919" y="57779"/>
                </a:lnTo>
                <a:lnTo>
                  <a:pt x="299919" y="46083"/>
                </a:lnTo>
                <a:lnTo>
                  <a:pt x="298930" y="40899"/>
                </a:lnTo>
                <a:lnTo>
                  <a:pt x="294984" y="31431"/>
                </a:lnTo>
                <a:lnTo>
                  <a:pt x="293172" y="29145"/>
                </a:lnTo>
                <a:close/>
              </a:path>
              <a:path extrusionOk="0" h="104775" w="441960">
                <a:moveTo>
                  <a:pt x="279878" y="21257"/>
                </a:moveTo>
                <a:lnTo>
                  <a:pt x="270943" y="21257"/>
                </a:lnTo>
                <a:lnTo>
                  <a:pt x="267648" y="22020"/>
                </a:lnTo>
                <a:lnTo>
                  <a:pt x="262220" y="25030"/>
                </a:lnTo>
                <a:lnTo>
                  <a:pt x="259779" y="27298"/>
                </a:lnTo>
                <a:lnTo>
                  <a:pt x="257630" y="30308"/>
                </a:lnTo>
                <a:lnTo>
                  <a:pt x="267418" y="30308"/>
                </a:lnTo>
                <a:lnTo>
                  <a:pt x="269610" y="29145"/>
                </a:lnTo>
                <a:lnTo>
                  <a:pt x="293172" y="29145"/>
                </a:lnTo>
                <a:lnTo>
                  <a:pt x="292072" y="27755"/>
                </a:lnTo>
                <a:lnTo>
                  <a:pt x="284335" y="22553"/>
                </a:lnTo>
                <a:lnTo>
                  <a:pt x="279878" y="21257"/>
                </a:lnTo>
                <a:close/>
              </a:path>
              <a:path extrusionOk="0" h="104775" w="441960">
                <a:moveTo>
                  <a:pt x="317879" y="22517"/>
                </a:moveTo>
                <a:lnTo>
                  <a:pt x="305517" y="22517"/>
                </a:lnTo>
                <a:lnTo>
                  <a:pt x="325577" y="51112"/>
                </a:lnTo>
                <a:lnTo>
                  <a:pt x="303918" y="81838"/>
                </a:lnTo>
                <a:lnTo>
                  <a:pt x="316205" y="81838"/>
                </a:lnTo>
                <a:lnTo>
                  <a:pt x="332052" y="59151"/>
                </a:lnTo>
                <a:lnTo>
                  <a:pt x="343485" y="59151"/>
                </a:lnTo>
                <a:lnTo>
                  <a:pt x="337863" y="51112"/>
                </a:lnTo>
                <a:lnTo>
                  <a:pt x="343616" y="42957"/>
                </a:lnTo>
                <a:lnTo>
                  <a:pt x="331329" y="42957"/>
                </a:lnTo>
                <a:lnTo>
                  <a:pt x="330357" y="41281"/>
                </a:lnTo>
                <a:lnTo>
                  <a:pt x="328985" y="39146"/>
                </a:lnTo>
                <a:lnTo>
                  <a:pt x="327254" y="36517"/>
                </a:lnTo>
                <a:lnTo>
                  <a:pt x="317879" y="22517"/>
                </a:lnTo>
                <a:close/>
              </a:path>
              <a:path extrusionOk="0" h="104775" w="441960">
                <a:moveTo>
                  <a:pt x="343485" y="59151"/>
                </a:moveTo>
                <a:lnTo>
                  <a:pt x="332052" y="59151"/>
                </a:lnTo>
                <a:lnTo>
                  <a:pt x="334854" y="63550"/>
                </a:lnTo>
                <a:lnTo>
                  <a:pt x="347122" y="81838"/>
                </a:lnTo>
                <a:lnTo>
                  <a:pt x="359351" y="81838"/>
                </a:lnTo>
                <a:lnTo>
                  <a:pt x="343485" y="59151"/>
                </a:lnTo>
                <a:close/>
              </a:path>
              <a:path extrusionOk="0" h="104775" w="441960">
                <a:moveTo>
                  <a:pt x="358038" y="22517"/>
                </a:moveTo>
                <a:lnTo>
                  <a:pt x="345751" y="22517"/>
                </a:lnTo>
                <a:lnTo>
                  <a:pt x="331329" y="42957"/>
                </a:lnTo>
                <a:lnTo>
                  <a:pt x="343616" y="42957"/>
                </a:lnTo>
                <a:lnTo>
                  <a:pt x="358038" y="22517"/>
                </a:lnTo>
                <a:close/>
              </a:path>
              <a:path extrusionOk="0" h="104775" w="441960">
                <a:moveTo>
                  <a:pt x="377985" y="0"/>
                </a:moveTo>
                <a:lnTo>
                  <a:pt x="367926" y="0"/>
                </a:lnTo>
                <a:lnTo>
                  <a:pt x="367926" y="11430"/>
                </a:lnTo>
                <a:lnTo>
                  <a:pt x="377985" y="11430"/>
                </a:lnTo>
                <a:lnTo>
                  <a:pt x="377985" y="0"/>
                </a:lnTo>
                <a:close/>
              </a:path>
              <a:path extrusionOk="0" h="104775" w="441960">
                <a:moveTo>
                  <a:pt x="377985" y="22517"/>
                </a:moveTo>
                <a:lnTo>
                  <a:pt x="367926" y="22517"/>
                </a:lnTo>
                <a:lnTo>
                  <a:pt x="367926" y="81838"/>
                </a:lnTo>
                <a:lnTo>
                  <a:pt x="377985" y="81838"/>
                </a:lnTo>
                <a:lnTo>
                  <a:pt x="377985" y="22517"/>
                </a:lnTo>
                <a:close/>
              </a:path>
              <a:path extrusionOk="0" h="104775" w="441960">
                <a:moveTo>
                  <a:pt x="422142" y="22517"/>
                </a:moveTo>
                <a:lnTo>
                  <a:pt x="393321" y="22517"/>
                </a:lnTo>
                <a:lnTo>
                  <a:pt x="393321" y="81838"/>
                </a:lnTo>
                <a:lnTo>
                  <a:pt x="426942" y="81838"/>
                </a:lnTo>
                <a:lnTo>
                  <a:pt x="432238" y="80484"/>
                </a:lnTo>
                <a:lnTo>
                  <a:pt x="439516" y="75055"/>
                </a:lnTo>
                <a:lnTo>
                  <a:pt x="440216" y="73609"/>
                </a:lnTo>
                <a:lnTo>
                  <a:pt x="403379" y="73609"/>
                </a:lnTo>
                <a:lnTo>
                  <a:pt x="403379" y="55778"/>
                </a:lnTo>
                <a:lnTo>
                  <a:pt x="438834" y="55778"/>
                </a:lnTo>
                <a:lnTo>
                  <a:pt x="437306" y="53665"/>
                </a:lnTo>
                <a:lnTo>
                  <a:pt x="435002" y="51929"/>
                </a:lnTo>
                <a:lnTo>
                  <a:pt x="432219" y="50996"/>
                </a:lnTo>
                <a:lnTo>
                  <a:pt x="434581" y="49585"/>
                </a:lnTo>
                <a:lnTo>
                  <a:pt x="436333" y="47814"/>
                </a:lnTo>
                <a:lnTo>
                  <a:pt x="436481" y="47548"/>
                </a:lnTo>
                <a:lnTo>
                  <a:pt x="403379" y="47548"/>
                </a:lnTo>
                <a:lnTo>
                  <a:pt x="403379" y="30858"/>
                </a:lnTo>
                <a:lnTo>
                  <a:pt x="437604" y="30858"/>
                </a:lnTo>
                <a:lnTo>
                  <a:pt x="434296" y="26631"/>
                </a:lnTo>
                <a:lnTo>
                  <a:pt x="431913" y="24897"/>
                </a:lnTo>
                <a:lnTo>
                  <a:pt x="426373" y="22993"/>
                </a:lnTo>
                <a:lnTo>
                  <a:pt x="422142" y="22517"/>
                </a:lnTo>
                <a:close/>
              </a:path>
              <a:path extrusionOk="0" h="104775" w="441960">
                <a:moveTo>
                  <a:pt x="438834" y="55778"/>
                </a:moveTo>
                <a:lnTo>
                  <a:pt x="419856" y="55778"/>
                </a:lnTo>
                <a:lnTo>
                  <a:pt x="423017" y="55986"/>
                </a:lnTo>
                <a:lnTo>
                  <a:pt x="426942" y="56843"/>
                </a:lnTo>
                <a:lnTo>
                  <a:pt x="428543" y="57872"/>
                </a:lnTo>
                <a:lnTo>
                  <a:pt x="430998" y="61113"/>
                </a:lnTo>
                <a:lnTo>
                  <a:pt x="431610" y="62884"/>
                </a:lnTo>
                <a:lnTo>
                  <a:pt x="431496" y="68028"/>
                </a:lnTo>
                <a:lnTo>
                  <a:pt x="430390" y="70293"/>
                </a:lnTo>
                <a:lnTo>
                  <a:pt x="426161" y="72942"/>
                </a:lnTo>
                <a:lnTo>
                  <a:pt x="422258" y="73609"/>
                </a:lnTo>
                <a:lnTo>
                  <a:pt x="440216" y="73609"/>
                </a:lnTo>
                <a:lnTo>
                  <a:pt x="441535" y="70883"/>
                </a:lnTo>
                <a:lnTo>
                  <a:pt x="441896" y="65264"/>
                </a:lnTo>
                <a:lnTo>
                  <a:pt x="441896" y="61779"/>
                </a:lnTo>
                <a:lnTo>
                  <a:pt x="440982" y="58747"/>
                </a:lnTo>
                <a:lnTo>
                  <a:pt x="438834" y="55778"/>
                </a:lnTo>
                <a:close/>
              </a:path>
              <a:path extrusionOk="0" h="104775" w="441960">
                <a:moveTo>
                  <a:pt x="437604" y="30858"/>
                </a:moveTo>
                <a:lnTo>
                  <a:pt x="419701" y="30858"/>
                </a:lnTo>
                <a:lnTo>
                  <a:pt x="423475" y="31470"/>
                </a:lnTo>
                <a:lnTo>
                  <a:pt x="427878" y="33947"/>
                </a:lnTo>
                <a:lnTo>
                  <a:pt x="428983" y="36118"/>
                </a:lnTo>
                <a:lnTo>
                  <a:pt x="428983" y="41165"/>
                </a:lnTo>
                <a:lnTo>
                  <a:pt x="418294" y="47548"/>
                </a:lnTo>
                <a:lnTo>
                  <a:pt x="436481" y="47548"/>
                </a:lnTo>
                <a:lnTo>
                  <a:pt x="438678" y="43606"/>
                </a:lnTo>
                <a:lnTo>
                  <a:pt x="439260" y="41165"/>
                </a:lnTo>
                <a:lnTo>
                  <a:pt x="439268" y="34747"/>
                </a:lnTo>
                <a:lnTo>
                  <a:pt x="438278" y="31719"/>
                </a:lnTo>
                <a:lnTo>
                  <a:pt x="437604" y="3085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5" name="Google Shape;585;p24"/>
          <p:cNvSpPr/>
          <p:nvPr/>
        </p:nvSpPr>
        <p:spPr>
          <a:xfrm>
            <a:off x="5170611" y="3406006"/>
            <a:ext cx="313690" cy="99060"/>
          </a:xfrm>
          <a:custGeom>
            <a:rect b="b" l="l" r="r" t="t"/>
            <a:pathLst>
              <a:path extrusionOk="0" h="99060" w="313689">
                <a:moveTo>
                  <a:pt x="33414" y="21257"/>
                </a:moveTo>
                <a:lnTo>
                  <a:pt x="21887" y="21257"/>
                </a:lnTo>
                <a:lnTo>
                  <a:pt x="17181" y="22459"/>
                </a:lnTo>
                <a:lnTo>
                  <a:pt x="8514" y="27240"/>
                </a:lnTo>
                <a:lnTo>
                  <a:pt x="5294" y="30840"/>
                </a:lnTo>
                <a:lnTo>
                  <a:pt x="1065" y="40424"/>
                </a:lnTo>
                <a:lnTo>
                  <a:pt x="0" y="46004"/>
                </a:lnTo>
                <a:lnTo>
                  <a:pt x="0" y="62271"/>
                </a:lnTo>
                <a:lnTo>
                  <a:pt x="2458" y="69857"/>
                </a:lnTo>
                <a:lnTo>
                  <a:pt x="12305" y="80448"/>
                </a:lnTo>
                <a:lnTo>
                  <a:pt x="18820" y="83094"/>
                </a:lnTo>
                <a:lnTo>
                  <a:pt x="33375" y="83094"/>
                </a:lnTo>
                <a:lnTo>
                  <a:pt x="38844" y="81189"/>
                </a:lnTo>
                <a:lnTo>
                  <a:pt x="46176" y="74865"/>
                </a:lnTo>
                <a:lnTo>
                  <a:pt x="21906" y="74865"/>
                </a:lnTo>
                <a:lnTo>
                  <a:pt x="17923" y="73058"/>
                </a:lnTo>
                <a:lnTo>
                  <a:pt x="11811" y="65854"/>
                </a:lnTo>
                <a:lnTo>
                  <a:pt x="10297" y="60119"/>
                </a:lnTo>
                <a:lnTo>
                  <a:pt x="10288" y="44272"/>
                </a:lnTo>
                <a:lnTo>
                  <a:pt x="11869" y="38555"/>
                </a:lnTo>
                <a:lnTo>
                  <a:pt x="15029" y="34919"/>
                </a:lnTo>
                <a:lnTo>
                  <a:pt x="18211" y="31297"/>
                </a:lnTo>
                <a:lnTo>
                  <a:pt x="22326" y="29486"/>
                </a:lnTo>
                <a:lnTo>
                  <a:pt x="46916" y="29486"/>
                </a:lnTo>
                <a:lnTo>
                  <a:pt x="38689" y="22877"/>
                </a:lnTo>
                <a:lnTo>
                  <a:pt x="33414" y="21257"/>
                </a:lnTo>
                <a:close/>
              </a:path>
              <a:path extrusionOk="0" h="99060" w="313689">
                <a:moveTo>
                  <a:pt x="41719" y="60119"/>
                </a:moveTo>
                <a:lnTo>
                  <a:pt x="41014" y="65130"/>
                </a:lnTo>
                <a:lnTo>
                  <a:pt x="39336" y="68845"/>
                </a:lnTo>
                <a:lnTo>
                  <a:pt x="36690" y="71247"/>
                </a:lnTo>
                <a:lnTo>
                  <a:pt x="34062" y="73666"/>
                </a:lnTo>
                <a:lnTo>
                  <a:pt x="30765" y="74865"/>
                </a:lnTo>
                <a:lnTo>
                  <a:pt x="46176" y="74865"/>
                </a:lnTo>
                <a:lnTo>
                  <a:pt x="47721" y="73533"/>
                </a:lnTo>
                <a:lnTo>
                  <a:pt x="50464" y="68256"/>
                </a:lnTo>
                <a:lnTo>
                  <a:pt x="51548" y="61490"/>
                </a:lnTo>
                <a:lnTo>
                  <a:pt x="41719" y="60119"/>
                </a:lnTo>
                <a:close/>
              </a:path>
              <a:path extrusionOk="0" h="99060" w="313689">
                <a:moveTo>
                  <a:pt x="46916" y="29486"/>
                </a:moveTo>
                <a:lnTo>
                  <a:pt x="30746" y="29486"/>
                </a:lnTo>
                <a:lnTo>
                  <a:pt x="33605" y="30499"/>
                </a:lnTo>
                <a:lnTo>
                  <a:pt x="38346" y="34516"/>
                </a:lnTo>
                <a:lnTo>
                  <a:pt x="39984" y="37508"/>
                </a:lnTo>
                <a:lnTo>
                  <a:pt x="40920" y="41489"/>
                </a:lnTo>
                <a:lnTo>
                  <a:pt x="50633" y="40002"/>
                </a:lnTo>
                <a:lnTo>
                  <a:pt x="49491" y="34023"/>
                </a:lnTo>
                <a:lnTo>
                  <a:pt x="46916" y="29486"/>
                </a:lnTo>
                <a:close/>
              </a:path>
              <a:path extrusionOk="0" h="99060" w="313689">
                <a:moveTo>
                  <a:pt x="92336" y="21257"/>
                </a:moveTo>
                <a:lnTo>
                  <a:pt x="76258" y="21257"/>
                </a:lnTo>
                <a:lnTo>
                  <a:pt x="69608" y="24000"/>
                </a:lnTo>
                <a:lnTo>
                  <a:pt x="59359" y="34994"/>
                </a:lnTo>
                <a:lnTo>
                  <a:pt x="56945" y="42310"/>
                </a:lnTo>
                <a:lnTo>
                  <a:pt x="56923" y="62636"/>
                </a:lnTo>
                <a:lnTo>
                  <a:pt x="59342" y="69778"/>
                </a:lnTo>
                <a:lnTo>
                  <a:pt x="69476" y="80426"/>
                </a:lnTo>
                <a:lnTo>
                  <a:pt x="76334" y="83094"/>
                </a:lnTo>
                <a:lnTo>
                  <a:pt x="91857" y="83094"/>
                </a:lnTo>
                <a:lnTo>
                  <a:pt x="97497" y="81420"/>
                </a:lnTo>
                <a:lnTo>
                  <a:pt x="106182" y="74865"/>
                </a:lnTo>
                <a:lnTo>
                  <a:pt x="80049" y="74865"/>
                </a:lnTo>
                <a:lnTo>
                  <a:pt x="75912" y="73132"/>
                </a:lnTo>
                <a:lnTo>
                  <a:pt x="69302" y="66235"/>
                </a:lnTo>
                <a:lnTo>
                  <a:pt x="67473" y="61245"/>
                </a:lnTo>
                <a:lnTo>
                  <a:pt x="67092" y="54748"/>
                </a:lnTo>
                <a:lnTo>
                  <a:pt x="111272" y="54748"/>
                </a:lnTo>
                <a:lnTo>
                  <a:pt x="111329" y="46518"/>
                </a:lnTo>
                <a:lnTo>
                  <a:pt x="67665" y="46518"/>
                </a:lnTo>
                <a:lnTo>
                  <a:pt x="68007" y="41338"/>
                </a:lnTo>
                <a:lnTo>
                  <a:pt x="69742" y="37205"/>
                </a:lnTo>
                <a:lnTo>
                  <a:pt x="76009" y="31031"/>
                </a:lnTo>
                <a:lnTo>
                  <a:pt x="79876" y="29486"/>
                </a:lnTo>
                <a:lnTo>
                  <a:pt x="103942" y="29486"/>
                </a:lnTo>
                <a:lnTo>
                  <a:pt x="98794" y="23947"/>
                </a:lnTo>
                <a:lnTo>
                  <a:pt x="92336" y="21257"/>
                </a:lnTo>
                <a:close/>
              </a:path>
              <a:path extrusionOk="0" h="99060" w="313689">
                <a:moveTo>
                  <a:pt x="100584" y="62636"/>
                </a:moveTo>
                <a:lnTo>
                  <a:pt x="99061" y="66902"/>
                </a:lnTo>
                <a:lnTo>
                  <a:pt x="97001" y="70008"/>
                </a:lnTo>
                <a:lnTo>
                  <a:pt x="91803" y="73893"/>
                </a:lnTo>
                <a:lnTo>
                  <a:pt x="88657" y="74865"/>
                </a:lnTo>
                <a:lnTo>
                  <a:pt x="106182" y="74865"/>
                </a:lnTo>
                <a:lnTo>
                  <a:pt x="106335" y="74749"/>
                </a:lnTo>
                <a:lnTo>
                  <a:pt x="109363" y="70044"/>
                </a:lnTo>
                <a:lnTo>
                  <a:pt x="110984" y="64008"/>
                </a:lnTo>
                <a:lnTo>
                  <a:pt x="100584" y="62636"/>
                </a:lnTo>
                <a:close/>
              </a:path>
              <a:path extrusionOk="0" h="99060" w="313689">
                <a:moveTo>
                  <a:pt x="103942" y="29486"/>
                </a:moveTo>
                <a:lnTo>
                  <a:pt x="89571" y="29486"/>
                </a:lnTo>
                <a:lnTo>
                  <a:pt x="93725" y="31431"/>
                </a:lnTo>
                <a:lnTo>
                  <a:pt x="98985" y="37796"/>
                </a:lnTo>
                <a:lnTo>
                  <a:pt x="100260" y="41528"/>
                </a:lnTo>
                <a:lnTo>
                  <a:pt x="100698" y="46518"/>
                </a:lnTo>
                <a:lnTo>
                  <a:pt x="111329" y="46518"/>
                </a:lnTo>
                <a:lnTo>
                  <a:pt x="111329" y="42310"/>
                </a:lnTo>
                <a:lnTo>
                  <a:pt x="108813" y="34728"/>
                </a:lnTo>
                <a:lnTo>
                  <a:pt x="103942" y="29486"/>
                </a:lnTo>
                <a:close/>
              </a:path>
              <a:path extrusionOk="0" h="99060" w="313689">
                <a:moveTo>
                  <a:pt x="133635" y="22517"/>
                </a:moveTo>
                <a:lnTo>
                  <a:pt x="123577" y="22517"/>
                </a:lnTo>
                <a:lnTo>
                  <a:pt x="123577" y="81838"/>
                </a:lnTo>
                <a:lnTo>
                  <a:pt x="133635" y="81838"/>
                </a:lnTo>
                <a:lnTo>
                  <a:pt x="133635" y="54406"/>
                </a:lnTo>
                <a:lnTo>
                  <a:pt x="149619" y="54406"/>
                </a:lnTo>
                <a:lnTo>
                  <a:pt x="147636" y="52537"/>
                </a:lnTo>
                <a:lnTo>
                  <a:pt x="143311" y="51379"/>
                </a:lnTo>
                <a:lnTo>
                  <a:pt x="145958" y="50140"/>
                </a:lnTo>
                <a:lnTo>
                  <a:pt x="147923" y="48787"/>
                </a:lnTo>
                <a:lnTo>
                  <a:pt x="148490" y="48120"/>
                </a:lnTo>
                <a:lnTo>
                  <a:pt x="133635" y="48120"/>
                </a:lnTo>
                <a:lnTo>
                  <a:pt x="133635" y="22517"/>
                </a:lnTo>
                <a:close/>
              </a:path>
              <a:path extrusionOk="0" h="99060" w="313689">
                <a:moveTo>
                  <a:pt x="149619" y="54406"/>
                </a:moveTo>
                <a:lnTo>
                  <a:pt x="135900" y="54406"/>
                </a:lnTo>
                <a:lnTo>
                  <a:pt x="137843" y="54997"/>
                </a:lnTo>
                <a:lnTo>
                  <a:pt x="141102" y="57358"/>
                </a:lnTo>
                <a:lnTo>
                  <a:pt x="143005" y="59799"/>
                </a:lnTo>
                <a:lnTo>
                  <a:pt x="156074" y="81838"/>
                </a:lnTo>
                <a:lnTo>
                  <a:pt x="167125" y="81838"/>
                </a:lnTo>
                <a:lnTo>
                  <a:pt x="156095" y="63456"/>
                </a:lnTo>
                <a:lnTo>
                  <a:pt x="151902" y="56559"/>
                </a:lnTo>
                <a:lnTo>
                  <a:pt x="149619" y="54406"/>
                </a:lnTo>
                <a:close/>
              </a:path>
              <a:path extrusionOk="0" h="99060" w="313689">
                <a:moveTo>
                  <a:pt x="164839" y="22517"/>
                </a:moveTo>
                <a:lnTo>
                  <a:pt x="159296" y="22517"/>
                </a:lnTo>
                <a:lnTo>
                  <a:pt x="156721" y="22783"/>
                </a:lnTo>
                <a:lnTo>
                  <a:pt x="143539" y="41489"/>
                </a:lnTo>
                <a:lnTo>
                  <a:pt x="141655" y="45053"/>
                </a:lnTo>
                <a:lnTo>
                  <a:pt x="139081" y="47508"/>
                </a:lnTo>
                <a:lnTo>
                  <a:pt x="136836" y="48120"/>
                </a:lnTo>
                <a:lnTo>
                  <a:pt x="148490" y="48120"/>
                </a:lnTo>
                <a:lnTo>
                  <a:pt x="150454" y="45812"/>
                </a:lnTo>
                <a:lnTo>
                  <a:pt x="151847" y="43127"/>
                </a:lnTo>
                <a:lnTo>
                  <a:pt x="154969" y="35185"/>
                </a:lnTo>
                <a:lnTo>
                  <a:pt x="156170" y="32745"/>
                </a:lnTo>
                <a:lnTo>
                  <a:pt x="157694" y="31146"/>
                </a:lnTo>
                <a:lnTo>
                  <a:pt x="159390" y="30746"/>
                </a:lnTo>
                <a:lnTo>
                  <a:pt x="164839" y="30746"/>
                </a:lnTo>
                <a:lnTo>
                  <a:pt x="164839" y="22517"/>
                </a:lnTo>
                <a:close/>
              </a:path>
              <a:path extrusionOk="0" h="99060" w="313689">
                <a:moveTo>
                  <a:pt x="164839" y="30746"/>
                </a:moveTo>
                <a:lnTo>
                  <a:pt x="162039" y="30746"/>
                </a:lnTo>
                <a:lnTo>
                  <a:pt x="164839" y="30805"/>
                </a:lnTo>
                <a:close/>
              </a:path>
              <a:path extrusionOk="0" h="99060" w="313689">
                <a:moveTo>
                  <a:pt x="183869" y="22517"/>
                </a:moveTo>
                <a:lnTo>
                  <a:pt x="173810" y="22517"/>
                </a:lnTo>
                <a:lnTo>
                  <a:pt x="173810" y="81838"/>
                </a:lnTo>
                <a:lnTo>
                  <a:pt x="220103" y="81838"/>
                </a:lnTo>
                <a:lnTo>
                  <a:pt x="220103" y="98639"/>
                </a:lnTo>
                <a:lnTo>
                  <a:pt x="228333" y="98639"/>
                </a:lnTo>
                <a:lnTo>
                  <a:pt x="228333" y="73609"/>
                </a:lnTo>
                <a:lnTo>
                  <a:pt x="183869" y="73609"/>
                </a:lnTo>
                <a:lnTo>
                  <a:pt x="183869" y="22517"/>
                </a:lnTo>
                <a:close/>
              </a:path>
              <a:path extrusionOk="0" h="99060" w="313689">
                <a:moveTo>
                  <a:pt x="221816" y="22517"/>
                </a:moveTo>
                <a:lnTo>
                  <a:pt x="211758" y="22517"/>
                </a:lnTo>
                <a:lnTo>
                  <a:pt x="211758" y="73609"/>
                </a:lnTo>
                <a:lnTo>
                  <a:pt x="221816" y="73609"/>
                </a:lnTo>
                <a:lnTo>
                  <a:pt x="221816" y="22517"/>
                </a:lnTo>
                <a:close/>
              </a:path>
              <a:path extrusionOk="0" h="99060" w="313689">
                <a:moveTo>
                  <a:pt x="249231" y="0"/>
                </a:moveTo>
                <a:lnTo>
                  <a:pt x="239172" y="0"/>
                </a:lnTo>
                <a:lnTo>
                  <a:pt x="239172" y="11430"/>
                </a:lnTo>
                <a:lnTo>
                  <a:pt x="249231" y="11430"/>
                </a:lnTo>
                <a:lnTo>
                  <a:pt x="249231" y="0"/>
                </a:lnTo>
                <a:close/>
              </a:path>
              <a:path extrusionOk="0" h="99060" w="313689">
                <a:moveTo>
                  <a:pt x="249231" y="22517"/>
                </a:moveTo>
                <a:lnTo>
                  <a:pt x="239172" y="22517"/>
                </a:lnTo>
                <a:lnTo>
                  <a:pt x="239172" y="81838"/>
                </a:lnTo>
                <a:lnTo>
                  <a:pt x="249231" y="81838"/>
                </a:lnTo>
                <a:lnTo>
                  <a:pt x="249231" y="22517"/>
                </a:lnTo>
                <a:close/>
              </a:path>
              <a:path extrusionOk="0" h="99060" w="313689">
                <a:moveTo>
                  <a:pt x="274626" y="22517"/>
                </a:moveTo>
                <a:lnTo>
                  <a:pt x="264567" y="22517"/>
                </a:lnTo>
                <a:lnTo>
                  <a:pt x="264567" y="81838"/>
                </a:lnTo>
                <a:lnTo>
                  <a:pt x="275403" y="81838"/>
                </a:lnTo>
                <a:lnTo>
                  <a:pt x="284144" y="67758"/>
                </a:lnTo>
                <a:lnTo>
                  <a:pt x="274626" y="67758"/>
                </a:lnTo>
                <a:lnTo>
                  <a:pt x="274626" y="22517"/>
                </a:lnTo>
                <a:close/>
              </a:path>
              <a:path extrusionOk="0" h="99060" w="313689">
                <a:moveTo>
                  <a:pt x="313372" y="36882"/>
                </a:moveTo>
                <a:lnTo>
                  <a:pt x="303314" y="36882"/>
                </a:lnTo>
                <a:lnTo>
                  <a:pt x="303314" y="81838"/>
                </a:lnTo>
                <a:lnTo>
                  <a:pt x="313372" y="81838"/>
                </a:lnTo>
                <a:lnTo>
                  <a:pt x="313372" y="36882"/>
                </a:lnTo>
                <a:close/>
              </a:path>
              <a:path extrusionOk="0" h="99060" w="313689">
                <a:moveTo>
                  <a:pt x="313372" y="22517"/>
                </a:moveTo>
                <a:lnTo>
                  <a:pt x="302568" y="22517"/>
                </a:lnTo>
                <a:lnTo>
                  <a:pt x="274626" y="67758"/>
                </a:lnTo>
                <a:lnTo>
                  <a:pt x="284144" y="67758"/>
                </a:lnTo>
                <a:lnTo>
                  <a:pt x="303314" y="36882"/>
                </a:lnTo>
                <a:lnTo>
                  <a:pt x="313372" y="36882"/>
                </a:lnTo>
                <a:lnTo>
                  <a:pt x="313372" y="22517"/>
                </a:lnTo>
                <a:close/>
              </a:path>
              <a:path extrusionOk="0" h="99060" w="313689">
                <a:moveTo>
                  <a:pt x="279996" y="571"/>
                </a:moveTo>
                <a:lnTo>
                  <a:pt x="273138" y="571"/>
                </a:lnTo>
                <a:lnTo>
                  <a:pt x="273690" y="5313"/>
                </a:lnTo>
                <a:lnTo>
                  <a:pt x="275403" y="8934"/>
                </a:lnTo>
                <a:lnTo>
                  <a:pt x="281080" y="13942"/>
                </a:lnTo>
                <a:lnTo>
                  <a:pt x="284892" y="15201"/>
                </a:lnTo>
                <a:lnTo>
                  <a:pt x="294397" y="15201"/>
                </a:lnTo>
                <a:lnTo>
                  <a:pt x="298187" y="13942"/>
                </a:lnTo>
                <a:lnTo>
                  <a:pt x="303904" y="8895"/>
                </a:lnTo>
                <a:lnTo>
                  <a:pt x="304219" y="8229"/>
                </a:lnTo>
                <a:lnTo>
                  <a:pt x="286739" y="8229"/>
                </a:lnTo>
                <a:lnTo>
                  <a:pt x="284643" y="7599"/>
                </a:lnTo>
                <a:lnTo>
                  <a:pt x="281559" y="5068"/>
                </a:lnTo>
                <a:lnTo>
                  <a:pt x="280511" y="3141"/>
                </a:lnTo>
                <a:lnTo>
                  <a:pt x="279996" y="571"/>
                </a:lnTo>
                <a:close/>
              </a:path>
              <a:path extrusionOk="0" h="99060" w="313689">
                <a:moveTo>
                  <a:pt x="306172" y="571"/>
                </a:moveTo>
                <a:lnTo>
                  <a:pt x="299314" y="571"/>
                </a:lnTo>
                <a:lnTo>
                  <a:pt x="298799" y="3218"/>
                </a:lnTo>
                <a:lnTo>
                  <a:pt x="297751" y="5162"/>
                </a:lnTo>
                <a:lnTo>
                  <a:pt x="294662" y="7621"/>
                </a:lnTo>
                <a:lnTo>
                  <a:pt x="292376" y="8229"/>
                </a:lnTo>
                <a:lnTo>
                  <a:pt x="304219" y="8229"/>
                </a:lnTo>
                <a:lnTo>
                  <a:pt x="305600" y="5313"/>
                </a:lnTo>
                <a:lnTo>
                  <a:pt x="306172" y="57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86" name="Google Shape;586;p24"/>
          <p:cNvSpPr/>
          <p:nvPr/>
        </p:nvSpPr>
        <p:spPr>
          <a:xfrm>
            <a:off x="6093428" y="3404061"/>
            <a:ext cx="422275" cy="107950"/>
          </a:xfrm>
          <a:custGeom>
            <a:rect b="b" l="l" r="r" t="t"/>
            <a:pathLst>
              <a:path extrusionOk="0" h="107950" w="422275">
                <a:moveTo>
                  <a:pt x="45644" y="0"/>
                </a:moveTo>
                <a:lnTo>
                  <a:pt x="45377" y="838"/>
                </a:lnTo>
                <a:lnTo>
                  <a:pt x="44787" y="1371"/>
                </a:lnTo>
                <a:lnTo>
                  <a:pt x="42940" y="1828"/>
                </a:lnTo>
                <a:lnTo>
                  <a:pt x="39070" y="1944"/>
                </a:lnTo>
                <a:lnTo>
                  <a:pt x="32234" y="1944"/>
                </a:lnTo>
                <a:lnTo>
                  <a:pt x="24536" y="2451"/>
                </a:lnTo>
                <a:lnTo>
                  <a:pt x="103" y="37796"/>
                </a:lnTo>
                <a:lnTo>
                  <a:pt x="0" y="45013"/>
                </a:lnTo>
                <a:lnTo>
                  <a:pt x="120" y="50317"/>
                </a:lnTo>
                <a:lnTo>
                  <a:pt x="21412" y="85039"/>
                </a:lnTo>
                <a:lnTo>
                  <a:pt x="34520" y="85039"/>
                </a:lnTo>
                <a:lnTo>
                  <a:pt x="39318" y="83840"/>
                </a:lnTo>
                <a:lnTo>
                  <a:pt x="46349" y="79001"/>
                </a:lnTo>
                <a:lnTo>
                  <a:pt x="48192" y="76925"/>
                </a:lnTo>
                <a:lnTo>
                  <a:pt x="23658" y="76925"/>
                </a:lnTo>
                <a:lnTo>
                  <a:pt x="19543" y="75096"/>
                </a:lnTo>
                <a:lnTo>
                  <a:pt x="12898" y="67820"/>
                </a:lnTo>
                <a:lnTo>
                  <a:pt x="11238" y="62560"/>
                </a:lnTo>
                <a:lnTo>
                  <a:pt x="11238" y="48751"/>
                </a:lnTo>
                <a:lnTo>
                  <a:pt x="12743" y="43206"/>
                </a:lnTo>
                <a:lnTo>
                  <a:pt x="18127" y="35758"/>
                </a:lnTo>
                <a:lnTo>
                  <a:pt x="8552" y="35758"/>
                </a:lnTo>
                <a:lnTo>
                  <a:pt x="25869" y="12117"/>
                </a:lnTo>
                <a:lnTo>
                  <a:pt x="40366" y="12117"/>
                </a:lnTo>
                <a:lnTo>
                  <a:pt x="44557" y="11887"/>
                </a:lnTo>
                <a:lnTo>
                  <a:pt x="54561" y="115"/>
                </a:lnTo>
                <a:lnTo>
                  <a:pt x="45644" y="0"/>
                </a:lnTo>
                <a:close/>
              </a:path>
              <a:path extrusionOk="0" h="107950" w="422275">
                <a:moveTo>
                  <a:pt x="48494" y="32802"/>
                </a:moveTo>
                <a:lnTo>
                  <a:pt x="33889" y="32802"/>
                </a:lnTo>
                <a:lnTo>
                  <a:pt x="38004" y="34768"/>
                </a:lnTo>
                <a:lnTo>
                  <a:pt x="43833" y="42652"/>
                </a:lnTo>
                <a:lnTo>
                  <a:pt x="45301" y="47703"/>
                </a:lnTo>
                <a:lnTo>
                  <a:pt x="45232" y="61056"/>
                </a:lnTo>
                <a:lnTo>
                  <a:pt x="43757" y="66390"/>
                </a:lnTo>
                <a:lnTo>
                  <a:pt x="37546" y="74811"/>
                </a:lnTo>
                <a:lnTo>
                  <a:pt x="33508" y="76925"/>
                </a:lnTo>
                <a:lnTo>
                  <a:pt x="48192" y="76925"/>
                </a:lnTo>
                <a:lnTo>
                  <a:pt x="49394" y="75571"/>
                </a:lnTo>
                <a:lnTo>
                  <a:pt x="54539" y="66733"/>
                </a:lnTo>
                <a:lnTo>
                  <a:pt x="55817" y="61056"/>
                </a:lnTo>
                <a:lnTo>
                  <a:pt x="55817" y="45013"/>
                </a:lnTo>
                <a:lnTo>
                  <a:pt x="53265" y="37796"/>
                </a:lnTo>
                <a:lnTo>
                  <a:pt x="48494" y="32802"/>
                </a:lnTo>
                <a:close/>
              </a:path>
              <a:path extrusionOk="0" h="107950" w="422275">
                <a:moveTo>
                  <a:pt x="36632" y="24461"/>
                </a:moveTo>
                <a:lnTo>
                  <a:pt x="24630" y="24461"/>
                </a:lnTo>
                <a:lnTo>
                  <a:pt x="20804" y="25394"/>
                </a:lnTo>
                <a:lnTo>
                  <a:pt x="14039" y="29166"/>
                </a:lnTo>
                <a:lnTo>
                  <a:pt x="11087" y="31986"/>
                </a:lnTo>
                <a:lnTo>
                  <a:pt x="8552" y="35758"/>
                </a:lnTo>
                <a:lnTo>
                  <a:pt x="18127" y="35758"/>
                </a:lnTo>
                <a:lnTo>
                  <a:pt x="18762" y="34880"/>
                </a:lnTo>
                <a:lnTo>
                  <a:pt x="23032" y="32802"/>
                </a:lnTo>
                <a:lnTo>
                  <a:pt x="48494" y="32802"/>
                </a:lnTo>
                <a:lnTo>
                  <a:pt x="43073" y="27129"/>
                </a:lnTo>
                <a:lnTo>
                  <a:pt x="36632" y="24461"/>
                </a:lnTo>
                <a:close/>
              </a:path>
              <a:path extrusionOk="0" h="107950" w="422275">
                <a:moveTo>
                  <a:pt x="63795" y="97289"/>
                </a:moveTo>
                <a:lnTo>
                  <a:pt x="64939" y="106584"/>
                </a:lnTo>
                <a:lnTo>
                  <a:pt x="67319" y="107384"/>
                </a:lnTo>
                <a:lnTo>
                  <a:pt x="69489" y="107787"/>
                </a:lnTo>
                <a:lnTo>
                  <a:pt x="74634" y="107787"/>
                </a:lnTo>
                <a:lnTo>
                  <a:pt x="77395" y="107024"/>
                </a:lnTo>
                <a:lnTo>
                  <a:pt x="82026" y="103939"/>
                </a:lnTo>
                <a:lnTo>
                  <a:pt x="84084" y="101519"/>
                </a:lnTo>
                <a:lnTo>
                  <a:pt x="85904" y="98186"/>
                </a:lnTo>
                <a:lnTo>
                  <a:pt x="67910" y="98186"/>
                </a:lnTo>
                <a:lnTo>
                  <a:pt x="66005" y="97880"/>
                </a:lnTo>
                <a:lnTo>
                  <a:pt x="63795" y="97289"/>
                </a:lnTo>
                <a:close/>
              </a:path>
              <a:path extrusionOk="0" h="107950" w="422275">
                <a:moveTo>
                  <a:pt x="176705" y="75553"/>
                </a:moveTo>
                <a:lnTo>
                  <a:pt x="113496" y="75553"/>
                </a:lnTo>
                <a:lnTo>
                  <a:pt x="113496" y="100584"/>
                </a:lnTo>
                <a:lnTo>
                  <a:pt x="121726" y="100584"/>
                </a:lnTo>
                <a:lnTo>
                  <a:pt x="121726" y="83783"/>
                </a:lnTo>
                <a:lnTo>
                  <a:pt x="176705" y="83783"/>
                </a:lnTo>
                <a:lnTo>
                  <a:pt x="176705" y="75553"/>
                </a:lnTo>
                <a:close/>
              </a:path>
              <a:path extrusionOk="0" h="107950" w="422275">
                <a:moveTo>
                  <a:pt x="176705" y="83783"/>
                </a:moveTo>
                <a:lnTo>
                  <a:pt x="168476" y="83783"/>
                </a:lnTo>
                <a:lnTo>
                  <a:pt x="168476" y="100584"/>
                </a:lnTo>
                <a:lnTo>
                  <a:pt x="176705" y="100584"/>
                </a:lnTo>
                <a:lnTo>
                  <a:pt x="176705" y="83783"/>
                </a:lnTo>
                <a:close/>
              </a:path>
              <a:path extrusionOk="0" h="107950" w="422275">
                <a:moveTo>
                  <a:pt x="70425" y="24461"/>
                </a:moveTo>
                <a:lnTo>
                  <a:pt x="59680" y="24461"/>
                </a:lnTo>
                <a:lnTo>
                  <a:pt x="82198" y="83973"/>
                </a:lnTo>
                <a:lnTo>
                  <a:pt x="81777" y="85060"/>
                </a:lnTo>
                <a:lnTo>
                  <a:pt x="71797" y="98186"/>
                </a:lnTo>
                <a:lnTo>
                  <a:pt x="85904" y="98186"/>
                </a:lnTo>
                <a:lnTo>
                  <a:pt x="87227" y="95763"/>
                </a:lnTo>
                <a:lnTo>
                  <a:pt x="89113" y="91306"/>
                </a:lnTo>
                <a:lnTo>
                  <a:pt x="96135" y="72410"/>
                </a:lnTo>
                <a:lnTo>
                  <a:pt x="87130" y="72410"/>
                </a:lnTo>
                <a:lnTo>
                  <a:pt x="85856" y="67608"/>
                </a:lnTo>
                <a:lnTo>
                  <a:pt x="84426" y="63036"/>
                </a:lnTo>
                <a:lnTo>
                  <a:pt x="82807" y="58712"/>
                </a:lnTo>
                <a:lnTo>
                  <a:pt x="70425" y="24461"/>
                </a:lnTo>
                <a:close/>
              </a:path>
              <a:path extrusionOk="0" h="107950" w="422275">
                <a:moveTo>
                  <a:pt x="170305" y="24461"/>
                </a:moveTo>
                <a:lnTo>
                  <a:pt x="128925" y="24461"/>
                </a:lnTo>
                <a:lnTo>
                  <a:pt x="128462" y="41402"/>
                </a:lnTo>
                <a:lnTo>
                  <a:pt x="126612" y="55565"/>
                </a:lnTo>
                <a:lnTo>
                  <a:pt x="123376" y="66948"/>
                </a:lnTo>
                <a:lnTo>
                  <a:pt x="118755" y="75553"/>
                </a:lnTo>
                <a:lnTo>
                  <a:pt x="128356" y="75553"/>
                </a:lnTo>
                <a:lnTo>
                  <a:pt x="131859" y="67608"/>
                </a:lnTo>
                <a:lnTo>
                  <a:pt x="134485" y="57936"/>
                </a:lnTo>
                <a:lnTo>
                  <a:pt x="136296" y="46309"/>
                </a:lnTo>
                <a:lnTo>
                  <a:pt x="137271" y="32802"/>
                </a:lnTo>
                <a:lnTo>
                  <a:pt x="170305" y="32802"/>
                </a:lnTo>
                <a:lnTo>
                  <a:pt x="170305" y="24461"/>
                </a:lnTo>
                <a:close/>
              </a:path>
              <a:path extrusionOk="0" h="107950" w="422275">
                <a:moveTo>
                  <a:pt x="170305" y="32802"/>
                </a:moveTo>
                <a:lnTo>
                  <a:pt x="160246" y="32802"/>
                </a:lnTo>
                <a:lnTo>
                  <a:pt x="160246" y="75553"/>
                </a:lnTo>
                <a:lnTo>
                  <a:pt x="170305" y="75553"/>
                </a:lnTo>
                <a:lnTo>
                  <a:pt x="170305" y="32802"/>
                </a:lnTo>
                <a:close/>
              </a:path>
              <a:path extrusionOk="0" h="107950" w="422275">
                <a:moveTo>
                  <a:pt x="113953" y="24461"/>
                </a:moveTo>
                <a:lnTo>
                  <a:pt x="103913" y="24461"/>
                </a:lnTo>
                <a:lnTo>
                  <a:pt x="89665" y="63435"/>
                </a:lnTo>
                <a:lnTo>
                  <a:pt x="88293" y="67895"/>
                </a:lnTo>
                <a:lnTo>
                  <a:pt x="87130" y="72410"/>
                </a:lnTo>
                <a:lnTo>
                  <a:pt x="96135" y="72410"/>
                </a:lnTo>
                <a:lnTo>
                  <a:pt x="113953" y="24461"/>
                </a:lnTo>
                <a:close/>
              </a:path>
              <a:path extrusionOk="0" h="107950" w="422275">
                <a:moveTo>
                  <a:pt x="197794" y="24461"/>
                </a:moveTo>
                <a:lnTo>
                  <a:pt x="187735" y="24461"/>
                </a:lnTo>
                <a:lnTo>
                  <a:pt x="187735" y="83783"/>
                </a:lnTo>
                <a:lnTo>
                  <a:pt x="198571" y="83783"/>
                </a:lnTo>
                <a:lnTo>
                  <a:pt x="207313" y="69702"/>
                </a:lnTo>
                <a:lnTo>
                  <a:pt x="197794" y="69702"/>
                </a:lnTo>
                <a:lnTo>
                  <a:pt x="197794" y="24461"/>
                </a:lnTo>
                <a:close/>
              </a:path>
              <a:path extrusionOk="0" h="107950" w="422275">
                <a:moveTo>
                  <a:pt x="236540" y="38826"/>
                </a:moveTo>
                <a:lnTo>
                  <a:pt x="226482" y="38826"/>
                </a:lnTo>
                <a:lnTo>
                  <a:pt x="226482" y="83783"/>
                </a:lnTo>
                <a:lnTo>
                  <a:pt x="236540" y="83783"/>
                </a:lnTo>
                <a:lnTo>
                  <a:pt x="236540" y="38826"/>
                </a:lnTo>
                <a:close/>
              </a:path>
              <a:path extrusionOk="0" h="107950" w="422275">
                <a:moveTo>
                  <a:pt x="236540" y="24461"/>
                </a:moveTo>
                <a:lnTo>
                  <a:pt x="225737" y="24461"/>
                </a:lnTo>
                <a:lnTo>
                  <a:pt x="197794" y="69702"/>
                </a:lnTo>
                <a:lnTo>
                  <a:pt x="207313" y="69702"/>
                </a:lnTo>
                <a:lnTo>
                  <a:pt x="226482" y="38826"/>
                </a:lnTo>
                <a:lnTo>
                  <a:pt x="236540" y="38826"/>
                </a:lnTo>
                <a:lnTo>
                  <a:pt x="236540" y="24461"/>
                </a:lnTo>
                <a:close/>
              </a:path>
              <a:path extrusionOk="0" h="107950" w="422275">
                <a:moveTo>
                  <a:pt x="261651" y="24461"/>
                </a:moveTo>
                <a:lnTo>
                  <a:pt x="251592" y="24461"/>
                </a:lnTo>
                <a:lnTo>
                  <a:pt x="251592" y="83783"/>
                </a:lnTo>
                <a:lnTo>
                  <a:pt x="261651" y="83783"/>
                </a:lnTo>
                <a:lnTo>
                  <a:pt x="261651" y="57491"/>
                </a:lnTo>
                <a:lnTo>
                  <a:pt x="299598" y="57491"/>
                </a:lnTo>
                <a:lnTo>
                  <a:pt x="299598" y="49150"/>
                </a:lnTo>
                <a:lnTo>
                  <a:pt x="261651" y="49150"/>
                </a:lnTo>
                <a:lnTo>
                  <a:pt x="261651" y="24461"/>
                </a:lnTo>
                <a:close/>
              </a:path>
              <a:path extrusionOk="0" h="107950" w="422275">
                <a:moveTo>
                  <a:pt x="299598" y="57491"/>
                </a:moveTo>
                <a:lnTo>
                  <a:pt x="289540" y="57491"/>
                </a:lnTo>
                <a:lnTo>
                  <a:pt x="289540" y="83783"/>
                </a:lnTo>
                <a:lnTo>
                  <a:pt x="299598" y="83783"/>
                </a:lnTo>
                <a:lnTo>
                  <a:pt x="299598" y="57491"/>
                </a:lnTo>
                <a:close/>
              </a:path>
              <a:path extrusionOk="0" h="107950" w="422275">
                <a:moveTo>
                  <a:pt x="299598" y="24461"/>
                </a:moveTo>
                <a:lnTo>
                  <a:pt x="289540" y="24461"/>
                </a:lnTo>
                <a:lnTo>
                  <a:pt x="289540" y="49150"/>
                </a:lnTo>
                <a:lnTo>
                  <a:pt x="299598" y="49150"/>
                </a:lnTo>
                <a:lnTo>
                  <a:pt x="299598" y="24461"/>
                </a:lnTo>
                <a:close/>
              </a:path>
              <a:path extrusionOk="0" h="107950" w="422275">
                <a:moveTo>
                  <a:pt x="346876" y="23201"/>
                </a:moveTo>
                <a:lnTo>
                  <a:pt x="331408" y="23201"/>
                </a:lnTo>
                <a:lnTo>
                  <a:pt x="325180" y="25394"/>
                </a:lnTo>
                <a:lnTo>
                  <a:pt x="310930" y="54122"/>
                </a:lnTo>
                <a:lnTo>
                  <a:pt x="310930" y="64104"/>
                </a:lnTo>
                <a:lnTo>
                  <a:pt x="313483" y="71762"/>
                </a:lnTo>
                <a:lnTo>
                  <a:pt x="323732" y="82392"/>
                </a:lnTo>
                <a:lnTo>
                  <a:pt x="330436" y="85039"/>
                </a:lnTo>
                <a:lnTo>
                  <a:pt x="343907" y="85039"/>
                </a:lnTo>
                <a:lnTo>
                  <a:pt x="348687" y="83840"/>
                </a:lnTo>
                <a:lnTo>
                  <a:pt x="357433" y="79001"/>
                </a:lnTo>
                <a:lnTo>
                  <a:pt x="359587" y="76809"/>
                </a:lnTo>
                <a:lnTo>
                  <a:pt x="333694" y="76809"/>
                </a:lnTo>
                <a:lnTo>
                  <a:pt x="329522" y="74923"/>
                </a:lnTo>
                <a:lnTo>
                  <a:pt x="322876" y="67398"/>
                </a:lnTo>
                <a:lnTo>
                  <a:pt x="321216" y="61722"/>
                </a:lnTo>
                <a:lnTo>
                  <a:pt x="321257" y="46438"/>
                </a:lnTo>
                <a:lnTo>
                  <a:pt x="322876" y="40920"/>
                </a:lnTo>
                <a:lnTo>
                  <a:pt x="329522" y="33414"/>
                </a:lnTo>
                <a:lnTo>
                  <a:pt x="333694" y="31546"/>
                </a:lnTo>
                <a:lnTo>
                  <a:pt x="359060" y="31546"/>
                </a:lnTo>
                <a:lnTo>
                  <a:pt x="353544" y="25869"/>
                </a:lnTo>
                <a:lnTo>
                  <a:pt x="346876" y="23201"/>
                </a:lnTo>
                <a:close/>
              </a:path>
              <a:path extrusionOk="0" h="107950" w="422275">
                <a:moveTo>
                  <a:pt x="359060" y="31546"/>
                </a:moveTo>
                <a:lnTo>
                  <a:pt x="343695" y="31546"/>
                </a:lnTo>
                <a:lnTo>
                  <a:pt x="347849" y="33432"/>
                </a:lnTo>
                <a:lnTo>
                  <a:pt x="354517" y="40957"/>
                </a:lnTo>
                <a:lnTo>
                  <a:pt x="356174" y="46438"/>
                </a:lnTo>
                <a:lnTo>
                  <a:pt x="356150" y="61722"/>
                </a:lnTo>
                <a:lnTo>
                  <a:pt x="354535" y="67341"/>
                </a:lnTo>
                <a:lnTo>
                  <a:pt x="347889" y="74923"/>
                </a:lnTo>
                <a:lnTo>
                  <a:pt x="343734" y="76809"/>
                </a:lnTo>
                <a:lnTo>
                  <a:pt x="359587" y="76809"/>
                </a:lnTo>
                <a:lnTo>
                  <a:pt x="360765" y="75610"/>
                </a:lnTo>
                <a:lnTo>
                  <a:pt x="365337" y="66884"/>
                </a:lnTo>
                <a:lnTo>
                  <a:pt x="366479" y="60904"/>
                </a:lnTo>
                <a:lnTo>
                  <a:pt x="366479" y="43891"/>
                </a:lnTo>
                <a:lnTo>
                  <a:pt x="363891" y="36518"/>
                </a:lnTo>
                <a:lnTo>
                  <a:pt x="359060" y="31546"/>
                </a:lnTo>
                <a:close/>
              </a:path>
              <a:path extrusionOk="0" h="107950" w="422275">
                <a:moveTo>
                  <a:pt x="388216" y="24461"/>
                </a:moveTo>
                <a:lnTo>
                  <a:pt x="378158" y="24461"/>
                </a:lnTo>
                <a:lnTo>
                  <a:pt x="378158" y="83783"/>
                </a:lnTo>
                <a:lnTo>
                  <a:pt x="388216" y="83783"/>
                </a:lnTo>
                <a:lnTo>
                  <a:pt x="388216" y="56351"/>
                </a:lnTo>
                <a:lnTo>
                  <a:pt x="404199" y="56351"/>
                </a:lnTo>
                <a:lnTo>
                  <a:pt x="402217" y="54481"/>
                </a:lnTo>
                <a:lnTo>
                  <a:pt x="397892" y="53323"/>
                </a:lnTo>
                <a:lnTo>
                  <a:pt x="400539" y="52085"/>
                </a:lnTo>
                <a:lnTo>
                  <a:pt x="402504" y="50731"/>
                </a:lnTo>
                <a:lnTo>
                  <a:pt x="403071" y="50064"/>
                </a:lnTo>
                <a:lnTo>
                  <a:pt x="388216" y="50064"/>
                </a:lnTo>
                <a:lnTo>
                  <a:pt x="388216" y="24461"/>
                </a:lnTo>
                <a:close/>
              </a:path>
              <a:path extrusionOk="0" h="107950" w="422275">
                <a:moveTo>
                  <a:pt x="404199" y="56351"/>
                </a:moveTo>
                <a:lnTo>
                  <a:pt x="390481" y="56351"/>
                </a:lnTo>
                <a:lnTo>
                  <a:pt x="392424" y="56941"/>
                </a:lnTo>
                <a:lnTo>
                  <a:pt x="395683" y="59302"/>
                </a:lnTo>
                <a:lnTo>
                  <a:pt x="397586" y="61743"/>
                </a:lnTo>
                <a:lnTo>
                  <a:pt x="410655" y="83783"/>
                </a:lnTo>
                <a:lnTo>
                  <a:pt x="421706" y="83783"/>
                </a:lnTo>
                <a:lnTo>
                  <a:pt x="410676" y="65401"/>
                </a:lnTo>
                <a:lnTo>
                  <a:pt x="406483" y="58503"/>
                </a:lnTo>
                <a:lnTo>
                  <a:pt x="404199" y="56351"/>
                </a:lnTo>
                <a:close/>
              </a:path>
              <a:path extrusionOk="0" h="107950" w="422275">
                <a:moveTo>
                  <a:pt x="419420" y="24461"/>
                </a:moveTo>
                <a:lnTo>
                  <a:pt x="413877" y="24461"/>
                </a:lnTo>
                <a:lnTo>
                  <a:pt x="411302" y="24728"/>
                </a:lnTo>
                <a:lnTo>
                  <a:pt x="398120" y="43434"/>
                </a:lnTo>
                <a:lnTo>
                  <a:pt x="396236" y="46997"/>
                </a:lnTo>
                <a:lnTo>
                  <a:pt x="393662" y="49452"/>
                </a:lnTo>
                <a:lnTo>
                  <a:pt x="391417" y="50064"/>
                </a:lnTo>
                <a:lnTo>
                  <a:pt x="403071" y="50064"/>
                </a:lnTo>
                <a:lnTo>
                  <a:pt x="405035" y="47757"/>
                </a:lnTo>
                <a:lnTo>
                  <a:pt x="406428" y="45072"/>
                </a:lnTo>
                <a:lnTo>
                  <a:pt x="409550" y="37129"/>
                </a:lnTo>
                <a:lnTo>
                  <a:pt x="410752" y="34690"/>
                </a:lnTo>
                <a:lnTo>
                  <a:pt x="412275" y="33091"/>
                </a:lnTo>
                <a:lnTo>
                  <a:pt x="413971" y="32691"/>
                </a:lnTo>
                <a:lnTo>
                  <a:pt x="419420" y="32691"/>
                </a:lnTo>
                <a:lnTo>
                  <a:pt x="419420" y="24461"/>
                </a:lnTo>
                <a:close/>
              </a:path>
              <a:path extrusionOk="0" h="107950" w="422275">
                <a:moveTo>
                  <a:pt x="419420" y="32691"/>
                </a:moveTo>
                <a:lnTo>
                  <a:pt x="416620" y="32691"/>
                </a:lnTo>
                <a:lnTo>
                  <a:pt x="419420" y="3274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232" y="1466681"/>
            <a:ext cx="2660001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476" y="4683213"/>
            <a:ext cx="5759999" cy="497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232" y="1780209"/>
            <a:ext cx="1405224" cy="10607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25"/>
          <p:cNvSpPr/>
          <p:nvPr/>
        </p:nvSpPr>
        <p:spPr>
          <a:xfrm>
            <a:off x="1895900" y="502034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95" name="Google Shape;59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4965" y="5011659"/>
            <a:ext cx="1324339" cy="1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5"/>
          <p:cNvSpPr/>
          <p:nvPr/>
        </p:nvSpPr>
        <p:spPr>
          <a:xfrm>
            <a:off x="1895900" y="551564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597" name="Google Shape;59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4965" y="5476631"/>
            <a:ext cx="1958925" cy="140511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5"/>
          <p:cNvSpPr/>
          <p:nvPr/>
        </p:nvSpPr>
        <p:spPr>
          <a:xfrm>
            <a:off x="2004965" y="5670027"/>
            <a:ext cx="810895" cy="139065"/>
          </a:xfrm>
          <a:custGeom>
            <a:rect b="b" l="l" r="r" t="t"/>
            <a:pathLst>
              <a:path extrusionOk="0" h="139064" w="810894">
                <a:moveTo>
                  <a:pt x="66142" y="103327"/>
                </a:moveTo>
                <a:lnTo>
                  <a:pt x="48769" y="103327"/>
                </a:lnTo>
                <a:lnTo>
                  <a:pt x="48769" y="137617"/>
                </a:lnTo>
                <a:lnTo>
                  <a:pt x="66142" y="137617"/>
                </a:lnTo>
                <a:lnTo>
                  <a:pt x="66142" y="103327"/>
                </a:lnTo>
                <a:close/>
              </a:path>
              <a:path extrusionOk="0" h="139064" w="810894">
                <a:moveTo>
                  <a:pt x="34189" y="27583"/>
                </a:moveTo>
                <a:lnTo>
                  <a:pt x="21488" y="27583"/>
                </a:lnTo>
                <a:lnTo>
                  <a:pt x="13972" y="31215"/>
                </a:lnTo>
                <a:lnTo>
                  <a:pt x="0" y="67967"/>
                </a:lnTo>
                <a:lnTo>
                  <a:pt x="114" y="76605"/>
                </a:lnTo>
                <a:lnTo>
                  <a:pt x="24588" y="110642"/>
                </a:lnTo>
                <a:lnTo>
                  <a:pt x="34848" y="110642"/>
                </a:lnTo>
                <a:lnTo>
                  <a:pt x="37898" y="109904"/>
                </a:lnTo>
                <a:lnTo>
                  <a:pt x="44399" y="106959"/>
                </a:lnTo>
                <a:lnTo>
                  <a:pt x="46785" y="105257"/>
                </a:lnTo>
                <a:lnTo>
                  <a:pt x="48312" y="103327"/>
                </a:lnTo>
                <a:lnTo>
                  <a:pt x="102773" y="103327"/>
                </a:lnTo>
                <a:lnTo>
                  <a:pt x="106478" y="100228"/>
                </a:lnTo>
                <a:lnTo>
                  <a:pt x="108501" y="97228"/>
                </a:lnTo>
                <a:lnTo>
                  <a:pt x="28954" y="97228"/>
                </a:lnTo>
                <a:lnTo>
                  <a:pt x="24358" y="94485"/>
                </a:lnTo>
                <a:lnTo>
                  <a:pt x="18770" y="83512"/>
                </a:lnTo>
                <a:lnTo>
                  <a:pt x="17373" y="76605"/>
                </a:lnTo>
                <a:lnTo>
                  <a:pt x="17401" y="67967"/>
                </a:lnTo>
                <a:lnTo>
                  <a:pt x="18449" y="56338"/>
                </a:lnTo>
                <a:lnTo>
                  <a:pt x="21678" y="47813"/>
                </a:lnTo>
                <a:lnTo>
                  <a:pt x="27060" y="42698"/>
                </a:lnTo>
                <a:lnTo>
                  <a:pt x="34596" y="40993"/>
                </a:lnTo>
                <a:lnTo>
                  <a:pt x="108081" y="40993"/>
                </a:lnTo>
                <a:lnTo>
                  <a:pt x="106527" y="38481"/>
                </a:lnTo>
                <a:lnTo>
                  <a:pt x="104359" y="35661"/>
                </a:lnTo>
                <a:lnTo>
                  <a:pt x="48312" y="35661"/>
                </a:lnTo>
                <a:lnTo>
                  <a:pt x="46785" y="33526"/>
                </a:lnTo>
                <a:lnTo>
                  <a:pt x="44324" y="31648"/>
                </a:lnTo>
                <a:lnTo>
                  <a:pt x="37515" y="28397"/>
                </a:lnTo>
                <a:lnTo>
                  <a:pt x="34189" y="27583"/>
                </a:lnTo>
                <a:close/>
              </a:path>
              <a:path extrusionOk="0" h="139064" w="810894">
                <a:moveTo>
                  <a:pt x="102773" y="103327"/>
                </a:moveTo>
                <a:lnTo>
                  <a:pt x="66600" y="103327"/>
                </a:lnTo>
                <a:lnTo>
                  <a:pt x="68122" y="105257"/>
                </a:lnTo>
                <a:lnTo>
                  <a:pt x="70510" y="106959"/>
                </a:lnTo>
                <a:lnTo>
                  <a:pt x="77011" y="109904"/>
                </a:lnTo>
                <a:lnTo>
                  <a:pt x="80060" y="110642"/>
                </a:lnTo>
                <a:lnTo>
                  <a:pt x="90321" y="110642"/>
                </a:lnTo>
                <a:lnTo>
                  <a:pt x="96520" y="108558"/>
                </a:lnTo>
                <a:lnTo>
                  <a:pt x="102773" y="103327"/>
                </a:lnTo>
                <a:close/>
              </a:path>
              <a:path extrusionOk="0" h="139064" w="810894">
                <a:moveTo>
                  <a:pt x="77266" y="40993"/>
                </a:moveTo>
                <a:lnTo>
                  <a:pt x="37641" y="40993"/>
                </a:lnTo>
                <a:lnTo>
                  <a:pt x="40514" y="41730"/>
                </a:lnTo>
                <a:lnTo>
                  <a:pt x="45896" y="44679"/>
                </a:lnTo>
                <a:lnTo>
                  <a:pt x="47750" y="47040"/>
                </a:lnTo>
                <a:lnTo>
                  <a:pt x="48769" y="50292"/>
                </a:lnTo>
                <a:lnTo>
                  <a:pt x="48769" y="88541"/>
                </a:lnTo>
                <a:lnTo>
                  <a:pt x="48258" y="90982"/>
                </a:lnTo>
                <a:lnTo>
                  <a:pt x="46785" y="93038"/>
                </a:lnTo>
                <a:lnTo>
                  <a:pt x="41911" y="96394"/>
                </a:lnTo>
                <a:lnTo>
                  <a:pt x="38912" y="97228"/>
                </a:lnTo>
                <a:lnTo>
                  <a:pt x="75996" y="97228"/>
                </a:lnTo>
                <a:lnTo>
                  <a:pt x="72997" y="96394"/>
                </a:lnTo>
                <a:lnTo>
                  <a:pt x="68122" y="93038"/>
                </a:lnTo>
                <a:lnTo>
                  <a:pt x="66650" y="90982"/>
                </a:lnTo>
                <a:lnTo>
                  <a:pt x="66142" y="88541"/>
                </a:lnTo>
                <a:lnTo>
                  <a:pt x="66142" y="50292"/>
                </a:lnTo>
                <a:lnTo>
                  <a:pt x="67158" y="47040"/>
                </a:lnTo>
                <a:lnTo>
                  <a:pt x="69013" y="44679"/>
                </a:lnTo>
                <a:lnTo>
                  <a:pt x="74397" y="41730"/>
                </a:lnTo>
                <a:lnTo>
                  <a:pt x="77266" y="40993"/>
                </a:lnTo>
                <a:close/>
              </a:path>
              <a:path extrusionOk="0" h="139064" w="810894">
                <a:moveTo>
                  <a:pt x="108081" y="40993"/>
                </a:moveTo>
                <a:lnTo>
                  <a:pt x="80312" y="40993"/>
                </a:lnTo>
                <a:lnTo>
                  <a:pt x="87848" y="42698"/>
                </a:lnTo>
                <a:lnTo>
                  <a:pt x="93230" y="47813"/>
                </a:lnTo>
                <a:lnTo>
                  <a:pt x="96458" y="56338"/>
                </a:lnTo>
                <a:lnTo>
                  <a:pt x="97507" y="67967"/>
                </a:lnTo>
                <a:lnTo>
                  <a:pt x="97534" y="76605"/>
                </a:lnTo>
                <a:lnTo>
                  <a:pt x="96139" y="83512"/>
                </a:lnTo>
                <a:lnTo>
                  <a:pt x="90550" y="94485"/>
                </a:lnTo>
                <a:lnTo>
                  <a:pt x="85953" y="97228"/>
                </a:lnTo>
                <a:lnTo>
                  <a:pt x="108501" y="97228"/>
                </a:lnTo>
                <a:lnTo>
                  <a:pt x="109955" y="95072"/>
                </a:lnTo>
                <a:lnTo>
                  <a:pt x="113918" y="82778"/>
                </a:lnTo>
                <a:lnTo>
                  <a:pt x="114793" y="76605"/>
                </a:lnTo>
                <a:lnTo>
                  <a:pt x="114908" y="67967"/>
                </a:lnTo>
                <a:lnTo>
                  <a:pt x="114384" y="59153"/>
                </a:lnTo>
                <a:lnTo>
                  <a:pt x="112813" y="51300"/>
                </a:lnTo>
                <a:lnTo>
                  <a:pt x="110194" y="44410"/>
                </a:lnTo>
                <a:lnTo>
                  <a:pt x="108081" y="40993"/>
                </a:lnTo>
                <a:close/>
              </a:path>
              <a:path extrusionOk="0" h="139064" w="810894">
                <a:moveTo>
                  <a:pt x="66142" y="0"/>
                </a:moveTo>
                <a:lnTo>
                  <a:pt x="48769" y="0"/>
                </a:lnTo>
                <a:lnTo>
                  <a:pt x="48769" y="35661"/>
                </a:lnTo>
                <a:lnTo>
                  <a:pt x="66142" y="35661"/>
                </a:lnTo>
                <a:lnTo>
                  <a:pt x="66142" y="0"/>
                </a:lnTo>
                <a:close/>
              </a:path>
              <a:path extrusionOk="0" h="139064" w="810894">
                <a:moveTo>
                  <a:pt x="93419" y="27583"/>
                </a:moveTo>
                <a:lnTo>
                  <a:pt x="80719" y="27583"/>
                </a:lnTo>
                <a:lnTo>
                  <a:pt x="77393" y="28397"/>
                </a:lnTo>
                <a:lnTo>
                  <a:pt x="70585" y="31648"/>
                </a:lnTo>
                <a:lnTo>
                  <a:pt x="68122" y="33526"/>
                </a:lnTo>
                <a:lnTo>
                  <a:pt x="66600" y="35661"/>
                </a:lnTo>
                <a:lnTo>
                  <a:pt x="104359" y="35661"/>
                </a:lnTo>
                <a:lnTo>
                  <a:pt x="100940" y="31215"/>
                </a:lnTo>
                <a:lnTo>
                  <a:pt x="93419" y="27583"/>
                </a:lnTo>
                <a:close/>
              </a:path>
              <a:path extrusionOk="0" h="139064" w="810894">
                <a:moveTo>
                  <a:pt x="126644" y="122986"/>
                </a:moveTo>
                <a:lnTo>
                  <a:pt x="126644" y="137617"/>
                </a:lnTo>
                <a:lnTo>
                  <a:pt x="131418" y="138225"/>
                </a:lnTo>
                <a:lnTo>
                  <a:pt x="135432" y="138531"/>
                </a:lnTo>
                <a:lnTo>
                  <a:pt x="140613" y="138531"/>
                </a:lnTo>
                <a:lnTo>
                  <a:pt x="161161" y="124052"/>
                </a:lnTo>
                <a:lnTo>
                  <a:pt x="133347" y="124052"/>
                </a:lnTo>
                <a:lnTo>
                  <a:pt x="130302" y="123696"/>
                </a:lnTo>
                <a:lnTo>
                  <a:pt x="126644" y="122986"/>
                </a:lnTo>
                <a:close/>
              </a:path>
              <a:path extrusionOk="0" h="139064" w="810894">
                <a:moveTo>
                  <a:pt x="138074" y="29869"/>
                </a:moveTo>
                <a:lnTo>
                  <a:pt x="119023" y="29869"/>
                </a:lnTo>
                <a:lnTo>
                  <a:pt x="149198" y="106221"/>
                </a:lnTo>
                <a:lnTo>
                  <a:pt x="148987" y="106984"/>
                </a:lnTo>
                <a:lnTo>
                  <a:pt x="137005" y="124052"/>
                </a:lnTo>
                <a:lnTo>
                  <a:pt x="161161" y="124052"/>
                </a:lnTo>
                <a:lnTo>
                  <a:pt x="167079" y="109192"/>
                </a:lnTo>
                <a:lnTo>
                  <a:pt x="167637" y="107694"/>
                </a:lnTo>
                <a:lnTo>
                  <a:pt x="167943" y="106984"/>
                </a:lnTo>
                <a:lnTo>
                  <a:pt x="175191" y="87782"/>
                </a:lnTo>
                <a:lnTo>
                  <a:pt x="159105" y="87782"/>
                </a:lnTo>
                <a:lnTo>
                  <a:pt x="138074" y="29869"/>
                </a:lnTo>
                <a:close/>
              </a:path>
              <a:path extrusionOk="0" h="139064" w="810894">
                <a:moveTo>
                  <a:pt x="197050" y="29869"/>
                </a:moveTo>
                <a:lnTo>
                  <a:pt x="178916" y="29869"/>
                </a:lnTo>
                <a:lnTo>
                  <a:pt x="159105" y="87782"/>
                </a:lnTo>
                <a:lnTo>
                  <a:pt x="175191" y="87782"/>
                </a:lnTo>
                <a:lnTo>
                  <a:pt x="197050" y="29869"/>
                </a:lnTo>
                <a:close/>
              </a:path>
              <a:path extrusionOk="0" h="139064" w="810894">
                <a:moveTo>
                  <a:pt x="224179" y="29869"/>
                </a:moveTo>
                <a:lnTo>
                  <a:pt x="206805" y="29869"/>
                </a:lnTo>
                <a:lnTo>
                  <a:pt x="206805" y="108507"/>
                </a:lnTo>
                <a:lnTo>
                  <a:pt x="224179" y="108507"/>
                </a:lnTo>
                <a:lnTo>
                  <a:pt x="224179" y="74368"/>
                </a:lnTo>
                <a:lnTo>
                  <a:pt x="275993" y="74368"/>
                </a:lnTo>
                <a:lnTo>
                  <a:pt x="275993" y="60652"/>
                </a:lnTo>
                <a:lnTo>
                  <a:pt x="224179" y="60652"/>
                </a:lnTo>
                <a:lnTo>
                  <a:pt x="224179" y="29869"/>
                </a:lnTo>
                <a:close/>
              </a:path>
              <a:path extrusionOk="0" h="139064" w="810894">
                <a:moveTo>
                  <a:pt x="275993" y="74368"/>
                </a:moveTo>
                <a:lnTo>
                  <a:pt x="258620" y="74368"/>
                </a:lnTo>
                <a:lnTo>
                  <a:pt x="258620" y="108507"/>
                </a:lnTo>
                <a:lnTo>
                  <a:pt x="275993" y="108507"/>
                </a:lnTo>
                <a:lnTo>
                  <a:pt x="275993" y="74368"/>
                </a:lnTo>
                <a:close/>
              </a:path>
              <a:path extrusionOk="0" h="139064" w="810894">
                <a:moveTo>
                  <a:pt x="275993" y="29869"/>
                </a:moveTo>
                <a:lnTo>
                  <a:pt x="258620" y="29869"/>
                </a:lnTo>
                <a:lnTo>
                  <a:pt x="258620" y="60652"/>
                </a:lnTo>
                <a:lnTo>
                  <a:pt x="275993" y="60652"/>
                </a:lnTo>
                <a:lnTo>
                  <a:pt x="275993" y="29869"/>
                </a:lnTo>
                <a:close/>
              </a:path>
              <a:path extrusionOk="0" h="139064" w="810894">
                <a:moveTo>
                  <a:pt x="375052" y="94791"/>
                </a:moveTo>
                <a:lnTo>
                  <a:pt x="286204" y="94791"/>
                </a:lnTo>
                <a:lnTo>
                  <a:pt x="286204" y="133502"/>
                </a:lnTo>
                <a:lnTo>
                  <a:pt x="302663" y="133502"/>
                </a:lnTo>
                <a:lnTo>
                  <a:pt x="302663" y="108507"/>
                </a:lnTo>
                <a:lnTo>
                  <a:pt x="375052" y="108507"/>
                </a:lnTo>
                <a:lnTo>
                  <a:pt x="375052" y="94791"/>
                </a:lnTo>
                <a:close/>
              </a:path>
              <a:path extrusionOk="0" h="139064" w="810894">
                <a:moveTo>
                  <a:pt x="375052" y="108507"/>
                </a:moveTo>
                <a:lnTo>
                  <a:pt x="358595" y="108507"/>
                </a:lnTo>
                <a:lnTo>
                  <a:pt x="358595" y="133502"/>
                </a:lnTo>
                <a:lnTo>
                  <a:pt x="375052" y="133502"/>
                </a:lnTo>
                <a:lnTo>
                  <a:pt x="375052" y="108507"/>
                </a:lnTo>
                <a:close/>
              </a:path>
              <a:path extrusionOk="0" h="139064" w="810894">
                <a:moveTo>
                  <a:pt x="364536" y="29869"/>
                </a:moveTo>
                <a:lnTo>
                  <a:pt x="305407" y="29869"/>
                </a:lnTo>
                <a:lnTo>
                  <a:pt x="305407" y="38707"/>
                </a:lnTo>
                <a:lnTo>
                  <a:pt x="304826" y="55071"/>
                </a:lnTo>
                <a:lnTo>
                  <a:pt x="303083" y="69873"/>
                </a:lnTo>
                <a:lnTo>
                  <a:pt x="300178" y="83113"/>
                </a:lnTo>
                <a:lnTo>
                  <a:pt x="296110" y="94791"/>
                </a:lnTo>
                <a:lnTo>
                  <a:pt x="313941" y="94791"/>
                </a:lnTo>
                <a:lnTo>
                  <a:pt x="321857" y="54858"/>
                </a:lnTo>
                <a:lnTo>
                  <a:pt x="322019" y="48614"/>
                </a:lnTo>
                <a:lnTo>
                  <a:pt x="322019" y="43279"/>
                </a:lnTo>
                <a:lnTo>
                  <a:pt x="364536" y="43279"/>
                </a:lnTo>
                <a:lnTo>
                  <a:pt x="364536" y="29869"/>
                </a:lnTo>
                <a:close/>
              </a:path>
              <a:path extrusionOk="0" h="139064" w="810894">
                <a:moveTo>
                  <a:pt x="364536" y="43279"/>
                </a:moveTo>
                <a:lnTo>
                  <a:pt x="347469" y="43279"/>
                </a:lnTo>
                <a:lnTo>
                  <a:pt x="347469" y="94791"/>
                </a:lnTo>
                <a:lnTo>
                  <a:pt x="364536" y="94791"/>
                </a:lnTo>
                <a:lnTo>
                  <a:pt x="364536" y="43279"/>
                </a:lnTo>
                <a:close/>
              </a:path>
              <a:path extrusionOk="0" h="139064" w="810894">
                <a:moveTo>
                  <a:pt x="450249" y="40078"/>
                </a:moveTo>
                <a:lnTo>
                  <a:pt x="429714" y="40078"/>
                </a:lnTo>
                <a:lnTo>
                  <a:pt x="435099" y="44042"/>
                </a:lnTo>
                <a:lnTo>
                  <a:pt x="435099" y="54914"/>
                </a:lnTo>
                <a:lnTo>
                  <a:pt x="434743" y="56794"/>
                </a:lnTo>
                <a:lnTo>
                  <a:pt x="434033" y="57607"/>
                </a:lnTo>
                <a:lnTo>
                  <a:pt x="433221" y="58723"/>
                </a:lnTo>
                <a:lnTo>
                  <a:pt x="414068" y="62481"/>
                </a:lnTo>
                <a:lnTo>
                  <a:pt x="412264" y="62712"/>
                </a:lnTo>
                <a:lnTo>
                  <a:pt x="410537" y="63018"/>
                </a:lnTo>
                <a:lnTo>
                  <a:pt x="403503" y="64109"/>
                </a:lnTo>
                <a:lnTo>
                  <a:pt x="401648" y="64490"/>
                </a:lnTo>
                <a:lnTo>
                  <a:pt x="381607" y="94234"/>
                </a:lnTo>
                <a:lnTo>
                  <a:pt x="383994" y="99946"/>
                </a:lnTo>
                <a:lnTo>
                  <a:pt x="393545" y="108381"/>
                </a:lnTo>
                <a:lnTo>
                  <a:pt x="399996" y="110487"/>
                </a:lnTo>
                <a:lnTo>
                  <a:pt x="408124" y="110487"/>
                </a:lnTo>
                <a:lnTo>
                  <a:pt x="416478" y="109896"/>
                </a:lnTo>
                <a:lnTo>
                  <a:pt x="423860" y="108125"/>
                </a:lnTo>
                <a:lnTo>
                  <a:pt x="430270" y="105173"/>
                </a:lnTo>
                <a:lnTo>
                  <a:pt x="435709" y="101041"/>
                </a:lnTo>
                <a:lnTo>
                  <a:pt x="459788" y="101041"/>
                </a:lnTo>
                <a:lnTo>
                  <a:pt x="459788" y="98143"/>
                </a:lnTo>
                <a:lnTo>
                  <a:pt x="409140" y="98143"/>
                </a:lnTo>
                <a:lnTo>
                  <a:pt x="405663" y="97128"/>
                </a:lnTo>
                <a:lnTo>
                  <a:pt x="400683" y="93064"/>
                </a:lnTo>
                <a:lnTo>
                  <a:pt x="399437" y="90170"/>
                </a:lnTo>
                <a:lnTo>
                  <a:pt x="399437" y="84377"/>
                </a:lnTo>
                <a:lnTo>
                  <a:pt x="427252" y="71856"/>
                </a:lnTo>
                <a:lnTo>
                  <a:pt x="428649" y="71499"/>
                </a:lnTo>
                <a:lnTo>
                  <a:pt x="432100" y="70383"/>
                </a:lnTo>
                <a:lnTo>
                  <a:pt x="433627" y="69747"/>
                </a:lnTo>
                <a:lnTo>
                  <a:pt x="434948" y="69037"/>
                </a:lnTo>
                <a:lnTo>
                  <a:pt x="451711" y="69037"/>
                </a:lnTo>
                <a:lnTo>
                  <a:pt x="451711" y="43078"/>
                </a:lnTo>
                <a:lnTo>
                  <a:pt x="450249" y="40078"/>
                </a:lnTo>
                <a:close/>
              </a:path>
              <a:path extrusionOk="0" h="139064" w="810894">
                <a:moveTo>
                  <a:pt x="459788" y="101041"/>
                </a:moveTo>
                <a:lnTo>
                  <a:pt x="435709" y="101041"/>
                </a:lnTo>
                <a:lnTo>
                  <a:pt x="436827" y="107337"/>
                </a:lnTo>
                <a:lnTo>
                  <a:pt x="441093" y="110487"/>
                </a:lnTo>
                <a:lnTo>
                  <a:pt x="451558" y="110487"/>
                </a:lnTo>
                <a:lnTo>
                  <a:pt x="455317" y="109929"/>
                </a:lnTo>
                <a:lnTo>
                  <a:pt x="459788" y="108813"/>
                </a:lnTo>
                <a:lnTo>
                  <a:pt x="459788" y="101041"/>
                </a:lnTo>
                <a:close/>
              </a:path>
              <a:path extrusionOk="0" h="139064" w="810894">
                <a:moveTo>
                  <a:pt x="451711" y="69037"/>
                </a:moveTo>
                <a:lnTo>
                  <a:pt x="434948" y="69037"/>
                </a:lnTo>
                <a:lnTo>
                  <a:pt x="434948" y="85039"/>
                </a:lnTo>
                <a:lnTo>
                  <a:pt x="433778" y="89560"/>
                </a:lnTo>
                <a:lnTo>
                  <a:pt x="427277" y="96062"/>
                </a:lnTo>
                <a:lnTo>
                  <a:pt x="421333" y="98143"/>
                </a:lnTo>
                <a:lnTo>
                  <a:pt x="459788" y="98143"/>
                </a:lnTo>
                <a:lnTo>
                  <a:pt x="459788" y="96926"/>
                </a:lnTo>
                <a:lnTo>
                  <a:pt x="454201" y="96926"/>
                </a:lnTo>
                <a:lnTo>
                  <a:pt x="453106" y="96520"/>
                </a:lnTo>
                <a:lnTo>
                  <a:pt x="451991" y="94893"/>
                </a:lnTo>
                <a:lnTo>
                  <a:pt x="451711" y="93370"/>
                </a:lnTo>
                <a:lnTo>
                  <a:pt x="451711" y="69037"/>
                </a:lnTo>
                <a:close/>
              </a:path>
              <a:path extrusionOk="0" h="139064" w="810894">
                <a:moveTo>
                  <a:pt x="459788" y="96620"/>
                </a:moveTo>
                <a:lnTo>
                  <a:pt x="458367" y="96822"/>
                </a:lnTo>
                <a:lnTo>
                  <a:pt x="457045" y="96926"/>
                </a:lnTo>
                <a:lnTo>
                  <a:pt x="459788" y="96926"/>
                </a:lnTo>
                <a:lnTo>
                  <a:pt x="459788" y="96620"/>
                </a:lnTo>
                <a:close/>
              </a:path>
              <a:path extrusionOk="0" h="139064" w="810894">
                <a:moveTo>
                  <a:pt x="429257" y="27432"/>
                </a:moveTo>
                <a:lnTo>
                  <a:pt x="419403" y="27432"/>
                </a:lnTo>
                <a:lnTo>
                  <a:pt x="405362" y="29098"/>
                </a:lnTo>
                <a:lnTo>
                  <a:pt x="394941" y="34098"/>
                </a:lnTo>
                <a:lnTo>
                  <a:pt x="388141" y="42432"/>
                </a:lnTo>
                <a:lnTo>
                  <a:pt x="384959" y="54100"/>
                </a:lnTo>
                <a:lnTo>
                  <a:pt x="401419" y="54100"/>
                </a:lnTo>
                <a:lnTo>
                  <a:pt x="402131" y="49022"/>
                </a:lnTo>
                <a:lnTo>
                  <a:pt x="403805" y="45413"/>
                </a:lnTo>
                <a:lnTo>
                  <a:pt x="409089" y="41148"/>
                </a:lnTo>
                <a:lnTo>
                  <a:pt x="413255" y="40078"/>
                </a:lnTo>
                <a:lnTo>
                  <a:pt x="450249" y="40078"/>
                </a:lnTo>
                <a:lnTo>
                  <a:pt x="448791" y="37084"/>
                </a:lnTo>
                <a:lnTo>
                  <a:pt x="437104" y="29362"/>
                </a:lnTo>
                <a:lnTo>
                  <a:pt x="429257" y="27432"/>
                </a:lnTo>
                <a:close/>
              </a:path>
              <a:path extrusionOk="0" h="139064" w="810894">
                <a:moveTo>
                  <a:pt x="493316" y="29869"/>
                </a:moveTo>
                <a:lnTo>
                  <a:pt x="470456" y="29869"/>
                </a:lnTo>
                <a:lnTo>
                  <a:pt x="470456" y="108507"/>
                </a:lnTo>
                <a:lnTo>
                  <a:pt x="487220" y="108507"/>
                </a:lnTo>
                <a:lnTo>
                  <a:pt x="487220" y="56235"/>
                </a:lnTo>
                <a:lnTo>
                  <a:pt x="502576" y="56235"/>
                </a:lnTo>
                <a:lnTo>
                  <a:pt x="493316" y="29869"/>
                </a:lnTo>
                <a:close/>
              </a:path>
              <a:path extrusionOk="0" h="139064" w="810894">
                <a:moveTo>
                  <a:pt x="502576" y="56235"/>
                </a:moveTo>
                <a:lnTo>
                  <a:pt x="487523" y="56235"/>
                </a:lnTo>
                <a:lnTo>
                  <a:pt x="506268" y="108507"/>
                </a:lnTo>
                <a:lnTo>
                  <a:pt x="523796" y="108507"/>
                </a:lnTo>
                <a:lnTo>
                  <a:pt x="529588" y="92354"/>
                </a:lnTo>
                <a:lnTo>
                  <a:pt x="515261" y="92354"/>
                </a:lnTo>
                <a:lnTo>
                  <a:pt x="502576" y="56235"/>
                </a:lnTo>
                <a:close/>
              </a:path>
              <a:path extrusionOk="0" h="139064" w="810894">
                <a:moveTo>
                  <a:pt x="559610" y="56235"/>
                </a:moveTo>
                <a:lnTo>
                  <a:pt x="542844" y="56235"/>
                </a:lnTo>
                <a:lnTo>
                  <a:pt x="542844" y="108507"/>
                </a:lnTo>
                <a:lnTo>
                  <a:pt x="559610" y="108507"/>
                </a:lnTo>
                <a:lnTo>
                  <a:pt x="559610" y="56235"/>
                </a:lnTo>
                <a:close/>
              </a:path>
              <a:path extrusionOk="0" h="139064" w="810894">
                <a:moveTo>
                  <a:pt x="559610" y="29869"/>
                </a:moveTo>
                <a:lnTo>
                  <a:pt x="536750" y="29869"/>
                </a:lnTo>
                <a:lnTo>
                  <a:pt x="515566" y="92354"/>
                </a:lnTo>
                <a:lnTo>
                  <a:pt x="529588" y="92354"/>
                </a:lnTo>
                <a:lnTo>
                  <a:pt x="542538" y="56235"/>
                </a:lnTo>
                <a:lnTo>
                  <a:pt x="559610" y="56235"/>
                </a:lnTo>
                <a:lnTo>
                  <a:pt x="559610" y="29869"/>
                </a:lnTo>
                <a:close/>
              </a:path>
              <a:path extrusionOk="0" h="139064" w="810894">
                <a:moveTo>
                  <a:pt x="611882" y="27583"/>
                </a:moveTo>
                <a:lnTo>
                  <a:pt x="576465" y="53262"/>
                </a:lnTo>
                <a:lnTo>
                  <a:pt x="573779" y="70102"/>
                </a:lnTo>
                <a:lnTo>
                  <a:pt x="574432" y="78689"/>
                </a:lnTo>
                <a:lnTo>
                  <a:pt x="604036" y="110380"/>
                </a:lnTo>
                <a:lnTo>
                  <a:pt x="612490" y="111099"/>
                </a:lnTo>
                <a:lnTo>
                  <a:pt x="621428" y="111099"/>
                </a:lnTo>
                <a:lnTo>
                  <a:pt x="629126" y="108709"/>
                </a:lnTo>
                <a:lnTo>
                  <a:pt x="642028" y="99161"/>
                </a:lnTo>
                <a:lnTo>
                  <a:pt x="642572" y="98298"/>
                </a:lnTo>
                <a:lnTo>
                  <a:pt x="606089" y="98298"/>
                </a:lnTo>
                <a:lnTo>
                  <a:pt x="600854" y="96137"/>
                </a:lnTo>
                <a:lnTo>
                  <a:pt x="593337" y="87501"/>
                </a:lnTo>
                <a:lnTo>
                  <a:pt x="591357" y="81381"/>
                </a:lnTo>
                <a:lnTo>
                  <a:pt x="591153" y="73454"/>
                </a:lnTo>
                <a:lnTo>
                  <a:pt x="649217" y="73454"/>
                </a:lnTo>
                <a:lnTo>
                  <a:pt x="649118" y="70102"/>
                </a:lnTo>
                <a:lnTo>
                  <a:pt x="648571" y="61873"/>
                </a:lnTo>
                <a:lnTo>
                  <a:pt x="591459" y="61873"/>
                </a:lnTo>
                <a:lnTo>
                  <a:pt x="592272" y="54965"/>
                </a:lnTo>
                <a:lnTo>
                  <a:pt x="594428" y="49679"/>
                </a:lnTo>
                <a:lnTo>
                  <a:pt x="601441" y="42364"/>
                </a:lnTo>
                <a:lnTo>
                  <a:pt x="606038" y="40535"/>
                </a:lnTo>
                <a:lnTo>
                  <a:pt x="639938" y="40535"/>
                </a:lnTo>
                <a:lnTo>
                  <a:pt x="639159" y="39395"/>
                </a:lnTo>
                <a:lnTo>
                  <a:pt x="633683" y="34227"/>
                </a:lnTo>
                <a:lnTo>
                  <a:pt x="627311" y="30536"/>
                </a:lnTo>
                <a:lnTo>
                  <a:pt x="620044" y="28321"/>
                </a:lnTo>
                <a:lnTo>
                  <a:pt x="611882" y="27583"/>
                </a:lnTo>
                <a:close/>
              </a:path>
              <a:path extrusionOk="0" h="139064" w="810894">
                <a:moveTo>
                  <a:pt x="648152" y="83969"/>
                </a:moveTo>
                <a:lnTo>
                  <a:pt x="631541" y="83969"/>
                </a:lnTo>
                <a:lnTo>
                  <a:pt x="629813" y="88949"/>
                </a:lnTo>
                <a:lnTo>
                  <a:pt x="627451" y="92581"/>
                </a:lnTo>
                <a:lnTo>
                  <a:pt x="621454" y="97153"/>
                </a:lnTo>
                <a:lnTo>
                  <a:pt x="617569" y="98298"/>
                </a:lnTo>
                <a:lnTo>
                  <a:pt x="642572" y="98298"/>
                </a:lnTo>
                <a:lnTo>
                  <a:pt x="646221" y="92505"/>
                </a:lnTo>
                <a:lnTo>
                  <a:pt x="648152" y="83969"/>
                </a:lnTo>
                <a:close/>
              </a:path>
              <a:path extrusionOk="0" h="139064" w="810894">
                <a:moveTo>
                  <a:pt x="639938" y="40535"/>
                </a:moveTo>
                <a:lnTo>
                  <a:pt x="617418" y="40535"/>
                </a:lnTo>
                <a:lnTo>
                  <a:pt x="622066" y="42444"/>
                </a:lnTo>
                <a:lnTo>
                  <a:pt x="629279" y="50062"/>
                </a:lnTo>
                <a:lnTo>
                  <a:pt x="631336" y="55270"/>
                </a:lnTo>
                <a:lnTo>
                  <a:pt x="631844" y="61873"/>
                </a:lnTo>
                <a:lnTo>
                  <a:pt x="648571" y="61873"/>
                </a:lnTo>
                <a:lnTo>
                  <a:pt x="646703" y="53358"/>
                </a:lnTo>
                <a:lnTo>
                  <a:pt x="643560" y="45838"/>
                </a:lnTo>
                <a:lnTo>
                  <a:pt x="639938" y="40535"/>
                </a:lnTo>
                <a:close/>
              </a:path>
              <a:path extrusionOk="0" h="139064" w="810894">
                <a:moveTo>
                  <a:pt x="679850" y="29869"/>
                </a:moveTo>
                <a:lnTo>
                  <a:pt x="662476" y="29869"/>
                </a:lnTo>
                <a:lnTo>
                  <a:pt x="662476" y="108507"/>
                </a:lnTo>
                <a:lnTo>
                  <a:pt x="679850" y="108507"/>
                </a:lnTo>
                <a:lnTo>
                  <a:pt x="679850" y="74368"/>
                </a:lnTo>
                <a:lnTo>
                  <a:pt x="731664" y="74368"/>
                </a:lnTo>
                <a:lnTo>
                  <a:pt x="731664" y="60652"/>
                </a:lnTo>
                <a:lnTo>
                  <a:pt x="679850" y="60652"/>
                </a:lnTo>
                <a:lnTo>
                  <a:pt x="679850" y="29869"/>
                </a:lnTo>
                <a:close/>
              </a:path>
              <a:path extrusionOk="0" h="139064" w="810894">
                <a:moveTo>
                  <a:pt x="731664" y="74368"/>
                </a:moveTo>
                <a:lnTo>
                  <a:pt x="714291" y="74368"/>
                </a:lnTo>
                <a:lnTo>
                  <a:pt x="714291" y="108507"/>
                </a:lnTo>
                <a:lnTo>
                  <a:pt x="731664" y="108507"/>
                </a:lnTo>
                <a:lnTo>
                  <a:pt x="731664" y="74368"/>
                </a:lnTo>
                <a:close/>
              </a:path>
              <a:path extrusionOk="0" h="139064" w="810894">
                <a:moveTo>
                  <a:pt x="731664" y="29869"/>
                </a:moveTo>
                <a:lnTo>
                  <a:pt x="714291" y="29869"/>
                </a:lnTo>
                <a:lnTo>
                  <a:pt x="714291" y="60652"/>
                </a:lnTo>
                <a:lnTo>
                  <a:pt x="731664" y="60652"/>
                </a:lnTo>
                <a:lnTo>
                  <a:pt x="731664" y="29869"/>
                </a:lnTo>
                <a:close/>
              </a:path>
              <a:path extrusionOk="0" h="139064" w="810894">
                <a:moveTo>
                  <a:pt x="784851" y="43585"/>
                </a:moveTo>
                <a:lnTo>
                  <a:pt x="767477" y="43585"/>
                </a:lnTo>
                <a:lnTo>
                  <a:pt x="767477" y="108507"/>
                </a:lnTo>
                <a:lnTo>
                  <a:pt x="784851" y="108507"/>
                </a:lnTo>
                <a:lnTo>
                  <a:pt x="784851" y="43585"/>
                </a:lnTo>
                <a:close/>
              </a:path>
              <a:path extrusionOk="0" h="139064" w="810894">
                <a:moveTo>
                  <a:pt x="810760" y="29869"/>
                </a:moveTo>
                <a:lnTo>
                  <a:pt x="741572" y="29869"/>
                </a:lnTo>
                <a:lnTo>
                  <a:pt x="741572" y="43585"/>
                </a:lnTo>
                <a:lnTo>
                  <a:pt x="810760" y="43585"/>
                </a:lnTo>
                <a:lnTo>
                  <a:pt x="810760" y="2986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99" name="Google Shape;599;p25"/>
          <p:cNvSpPr/>
          <p:nvPr/>
        </p:nvSpPr>
        <p:spPr>
          <a:xfrm>
            <a:off x="1895900" y="613794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00" name="Google Shape;600;p25"/>
          <p:cNvSpPr/>
          <p:nvPr/>
        </p:nvSpPr>
        <p:spPr>
          <a:xfrm>
            <a:off x="2004965" y="6101369"/>
            <a:ext cx="911225" cy="133985"/>
          </a:xfrm>
          <a:custGeom>
            <a:rect b="b" l="l" r="r" t="t"/>
            <a:pathLst>
              <a:path extrusionOk="0" h="133985" w="911225">
                <a:moveTo>
                  <a:pt x="17373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62942" y="108964"/>
                </a:lnTo>
                <a:lnTo>
                  <a:pt x="62942" y="133959"/>
                </a:lnTo>
                <a:lnTo>
                  <a:pt x="79703" y="133959"/>
                </a:lnTo>
                <a:lnTo>
                  <a:pt x="79703" y="95248"/>
                </a:lnTo>
                <a:lnTo>
                  <a:pt x="17373" y="95248"/>
                </a:lnTo>
                <a:lnTo>
                  <a:pt x="17373" y="30326"/>
                </a:lnTo>
                <a:close/>
              </a:path>
              <a:path extrusionOk="0" h="133985" w="911225">
                <a:moveTo>
                  <a:pt x="69188" y="30326"/>
                </a:moveTo>
                <a:lnTo>
                  <a:pt x="51814" y="30326"/>
                </a:lnTo>
                <a:lnTo>
                  <a:pt x="51814" y="95248"/>
                </a:lnTo>
                <a:lnTo>
                  <a:pt x="69188" y="95248"/>
                </a:lnTo>
                <a:lnTo>
                  <a:pt x="69188" y="30326"/>
                </a:lnTo>
                <a:close/>
              </a:path>
              <a:path extrusionOk="0" h="133985" w="911225">
                <a:moveTo>
                  <a:pt x="124052" y="28040"/>
                </a:moveTo>
                <a:lnTo>
                  <a:pt x="88637" y="53719"/>
                </a:lnTo>
                <a:lnTo>
                  <a:pt x="85951" y="70559"/>
                </a:lnTo>
                <a:lnTo>
                  <a:pt x="86603" y="79146"/>
                </a:lnTo>
                <a:lnTo>
                  <a:pt x="116207" y="110837"/>
                </a:lnTo>
                <a:lnTo>
                  <a:pt x="124660" y="111556"/>
                </a:lnTo>
                <a:lnTo>
                  <a:pt x="133600" y="111556"/>
                </a:lnTo>
                <a:lnTo>
                  <a:pt x="141296" y="109166"/>
                </a:lnTo>
                <a:lnTo>
                  <a:pt x="154199" y="99618"/>
                </a:lnTo>
                <a:lnTo>
                  <a:pt x="154743" y="98755"/>
                </a:lnTo>
                <a:lnTo>
                  <a:pt x="118259" y="98755"/>
                </a:lnTo>
                <a:lnTo>
                  <a:pt x="113026" y="96594"/>
                </a:lnTo>
                <a:lnTo>
                  <a:pt x="105509" y="87958"/>
                </a:lnTo>
                <a:lnTo>
                  <a:pt x="103529" y="81838"/>
                </a:lnTo>
                <a:lnTo>
                  <a:pt x="103324" y="73911"/>
                </a:lnTo>
                <a:lnTo>
                  <a:pt x="161389" y="73911"/>
                </a:lnTo>
                <a:lnTo>
                  <a:pt x="161290" y="70559"/>
                </a:lnTo>
                <a:lnTo>
                  <a:pt x="160742" y="62330"/>
                </a:lnTo>
                <a:lnTo>
                  <a:pt x="103629" y="62330"/>
                </a:lnTo>
                <a:lnTo>
                  <a:pt x="104443" y="55421"/>
                </a:lnTo>
                <a:lnTo>
                  <a:pt x="106599" y="50137"/>
                </a:lnTo>
                <a:lnTo>
                  <a:pt x="113612" y="42821"/>
                </a:lnTo>
                <a:lnTo>
                  <a:pt x="118210" y="40993"/>
                </a:lnTo>
                <a:lnTo>
                  <a:pt x="152110" y="40993"/>
                </a:lnTo>
                <a:lnTo>
                  <a:pt x="151330" y="39851"/>
                </a:lnTo>
                <a:lnTo>
                  <a:pt x="145854" y="34684"/>
                </a:lnTo>
                <a:lnTo>
                  <a:pt x="139482" y="30993"/>
                </a:lnTo>
                <a:lnTo>
                  <a:pt x="132215" y="28778"/>
                </a:lnTo>
                <a:lnTo>
                  <a:pt x="124052" y="28040"/>
                </a:lnTo>
                <a:close/>
              </a:path>
              <a:path extrusionOk="0" h="133985" w="911225">
                <a:moveTo>
                  <a:pt x="160322" y="84427"/>
                </a:moveTo>
                <a:lnTo>
                  <a:pt x="143711" y="84427"/>
                </a:lnTo>
                <a:lnTo>
                  <a:pt x="141984" y="89405"/>
                </a:lnTo>
                <a:lnTo>
                  <a:pt x="139622" y="93037"/>
                </a:lnTo>
                <a:lnTo>
                  <a:pt x="133625" y="97609"/>
                </a:lnTo>
                <a:lnTo>
                  <a:pt x="129740" y="98755"/>
                </a:lnTo>
                <a:lnTo>
                  <a:pt x="154743" y="98755"/>
                </a:lnTo>
                <a:lnTo>
                  <a:pt x="158393" y="92962"/>
                </a:lnTo>
                <a:lnTo>
                  <a:pt x="160322" y="84427"/>
                </a:lnTo>
                <a:close/>
              </a:path>
              <a:path extrusionOk="0" h="133985" w="911225">
                <a:moveTo>
                  <a:pt x="152110" y="40993"/>
                </a:moveTo>
                <a:lnTo>
                  <a:pt x="129589" y="40993"/>
                </a:lnTo>
                <a:lnTo>
                  <a:pt x="134237" y="42900"/>
                </a:lnTo>
                <a:lnTo>
                  <a:pt x="141451" y="50518"/>
                </a:lnTo>
                <a:lnTo>
                  <a:pt x="143507" y="55727"/>
                </a:lnTo>
                <a:lnTo>
                  <a:pt x="144015" y="62330"/>
                </a:lnTo>
                <a:lnTo>
                  <a:pt x="160742" y="62330"/>
                </a:lnTo>
                <a:lnTo>
                  <a:pt x="158874" y="53815"/>
                </a:lnTo>
                <a:lnTo>
                  <a:pt x="155731" y="46295"/>
                </a:lnTo>
                <a:lnTo>
                  <a:pt x="152110" y="40993"/>
                </a:lnTo>
                <a:close/>
              </a:path>
              <a:path extrusionOk="0" h="133985" w="911225">
                <a:moveTo>
                  <a:pt x="217929" y="95554"/>
                </a:moveTo>
                <a:lnTo>
                  <a:pt x="217929" y="109115"/>
                </a:lnTo>
                <a:lnTo>
                  <a:pt x="220672" y="110236"/>
                </a:lnTo>
                <a:lnTo>
                  <a:pt x="224229" y="110793"/>
                </a:lnTo>
                <a:lnTo>
                  <a:pt x="235710" y="110793"/>
                </a:lnTo>
                <a:lnTo>
                  <a:pt x="241322" y="107974"/>
                </a:lnTo>
                <a:lnTo>
                  <a:pt x="249552" y="96695"/>
                </a:lnTo>
                <a:lnTo>
                  <a:pt x="249658" y="96314"/>
                </a:lnTo>
                <a:lnTo>
                  <a:pt x="221029" y="96314"/>
                </a:lnTo>
                <a:lnTo>
                  <a:pt x="218949" y="96062"/>
                </a:lnTo>
                <a:lnTo>
                  <a:pt x="217929" y="95554"/>
                </a:lnTo>
                <a:close/>
              </a:path>
              <a:path extrusionOk="0" h="133985" w="911225">
                <a:moveTo>
                  <a:pt x="229662" y="30326"/>
                </a:moveTo>
                <a:lnTo>
                  <a:pt x="174647" y="30326"/>
                </a:lnTo>
                <a:lnTo>
                  <a:pt x="174647" y="108964"/>
                </a:lnTo>
                <a:lnTo>
                  <a:pt x="192021" y="108964"/>
                </a:lnTo>
                <a:lnTo>
                  <a:pt x="192021" y="44042"/>
                </a:lnTo>
                <a:lnTo>
                  <a:pt x="229662" y="44042"/>
                </a:lnTo>
                <a:lnTo>
                  <a:pt x="229662" y="30326"/>
                </a:lnTo>
                <a:close/>
              </a:path>
              <a:path extrusionOk="0" h="133985" w="911225">
                <a:moveTo>
                  <a:pt x="294587" y="44042"/>
                </a:moveTo>
                <a:lnTo>
                  <a:pt x="277214" y="44042"/>
                </a:lnTo>
                <a:lnTo>
                  <a:pt x="277214" y="108964"/>
                </a:lnTo>
                <a:lnTo>
                  <a:pt x="294587" y="108964"/>
                </a:lnTo>
                <a:lnTo>
                  <a:pt x="294587" y="44042"/>
                </a:lnTo>
                <a:close/>
              </a:path>
              <a:path extrusionOk="0" h="133985" w="911225">
                <a:moveTo>
                  <a:pt x="294587" y="30326"/>
                </a:moveTo>
                <a:lnTo>
                  <a:pt x="236523" y="30326"/>
                </a:lnTo>
                <a:lnTo>
                  <a:pt x="235151" y="76809"/>
                </a:lnTo>
                <a:lnTo>
                  <a:pt x="234745" y="89813"/>
                </a:lnTo>
                <a:lnTo>
                  <a:pt x="231087" y="96314"/>
                </a:lnTo>
                <a:lnTo>
                  <a:pt x="249658" y="96314"/>
                </a:lnTo>
                <a:lnTo>
                  <a:pt x="251762" y="88747"/>
                </a:lnTo>
                <a:lnTo>
                  <a:pt x="253133" y="44042"/>
                </a:lnTo>
                <a:lnTo>
                  <a:pt x="294587" y="44042"/>
                </a:lnTo>
                <a:lnTo>
                  <a:pt x="294587" y="30326"/>
                </a:lnTo>
                <a:close/>
              </a:path>
              <a:path extrusionOk="0" h="133985" w="911225">
                <a:moveTo>
                  <a:pt x="379016" y="30326"/>
                </a:moveTo>
                <a:lnTo>
                  <a:pt x="329079" y="30326"/>
                </a:lnTo>
                <a:lnTo>
                  <a:pt x="322679" y="32230"/>
                </a:lnTo>
                <a:lnTo>
                  <a:pt x="313740" y="39851"/>
                </a:lnTo>
                <a:lnTo>
                  <a:pt x="311504" y="45212"/>
                </a:lnTo>
                <a:lnTo>
                  <a:pt x="311504" y="57707"/>
                </a:lnTo>
                <a:lnTo>
                  <a:pt x="312722" y="62456"/>
                </a:lnTo>
                <a:lnTo>
                  <a:pt x="317599" y="70279"/>
                </a:lnTo>
                <a:lnTo>
                  <a:pt x="322019" y="73252"/>
                </a:lnTo>
                <a:lnTo>
                  <a:pt x="328420" y="75283"/>
                </a:lnTo>
                <a:lnTo>
                  <a:pt x="302206" y="108964"/>
                </a:lnTo>
                <a:lnTo>
                  <a:pt x="322628" y="108964"/>
                </a:lnTo>
                <a:lnTo>
                  <a:pt x="346859" y="77266"/>
                </a:lnTo>
                <a:lnTo>
                  <a:pt x="379016" y="77266"/>
                </a:lnTo>
                <a:lnTo>
                  <a:pt x="379016" y="64616"/>
                </a:lnTo>
                <a:lnTo>
                  <a:pt x="332737" y="64616"/>
                </a:lnTo>
                <a:lnTo>
                  <a:pt x="328877" y="60958"/>
                </a:lnTo>
                <a:lnTo>
                  <a:pt x="328877" y="46936"/>
                </a:lnTo>
                <a:lnTo>
                  <a:pt x="332788" y="43585"/>
                </a:lnTo>
                <a:lnTo>
                  <a:pt x="379016" y="43585"/>
                </a:lnTo>
                <a:lnTo>
                  <a:pt x="379016" y="30326"/>
                </a:lnTo>
                <a:close/>
              </a:path>
              <a:path extrusionOk="0" h="133985" w="911225">
                <a:moveTo>
                  <a:pt x="379016" y="77266"/>
                </a:moveTo>
                <a:lnTo>
                  <a:pt x="361642" y="77266"/>
                </a:lnTo>
                <a:lnTo>
                  <a:pt x="361642" y="108964"/>
                </a:lnTo>
                <a:lnTo>
                  <a:pt x="379016" y="108964"/>
                </a:lnTo>
                <a:lnTo>
                  <a:pt x="379016" y="77266"/>
                </a:lnTo>
                <a:close/>
              </a:path>
              <a:path extrusionOk="0" h="133985" w="911225">
                <a:moveTo>
                  <a:pt x="379016" y="43585"/>
                </a:moveTo>
                <a:lnTo>
                  <a:pt x="361642" y="43585"/>
                </a:lnTo>
                <a:lnTo>
                  <a:pt x="361642" y="64616"/>
                </a:lnTo>
                <a:lnTo>
                  <a:pt x="379016" y="64616"/>
                </a:lnTo>
                <a:lnTo>
                  <a:pt x="379016" y="43585"/>
                </a:lnTo>
                <a:close/>
              </a:path>
              <a:path extrusionOk="0" h="133985" w="911225">
                <a:moveTo>
                  <a:pt x="414677" y="30326"/>
                </a:moveTo>
                <a:lnTo>
                  <a:pt x="397304" y="30326"/>
                </a:lnTo>
                <a:lnTo>
                  <a:pt x="397304" y="108964"/>
                </a:lnTo>
                <a:lnTo>
                  <a:pt x="414677" y="108964"/>
                </a:lnTo>
                <a:lnTo>
                  <a:pt x="414677" y="74825"/>
                </a:lnTo>
                <a:lnTo>
                  <a:pt x="466492" y="74825"/>
                </a:lnTo>
                <a:lnTo>
                  <a:pt x="466492" y="61109"/>
                </a:lnTo>
                <a:lnTo>
                  <a:pt x="414677" y="61109"/>
                </a:lnTo>
                <a:lnTo>
                  <a:pt x="414677" y="30326"/>
                </a:lnTo>
                <a:close/>
              </a:path>
              <a:path extrusionOk="0" h="133985" w="911225">
                <a:moveTo>
                  <a:pt x="466492" y="74825"/>
                </a:moveTo>
                <a:lnTo>
                  <a:pt x="449118" y="74825"/>
                </a:lnTo>
                <a:lnTo>
                  <a:pt x="449118" y="108964"/>
                </a:lnTo>
                <a:lnTo>
                  <a:pt x="466492" y="108964"/>
                </a:lnTo>
                <a:lnTo>
                  <a:pt x="466492" y="74825"/>
                </a:lnTo>
                <a:close/>
              </a:path>
              <a:path extrusionOk="0" h="133985" w="911225">
                <a:moveTo>
                  <a:pt x="466492" y="30326"/>
                </a:moveTo>
                <a:lnTo>
                  <a:pt x="449118" y="30326"/>
                </a:lnTo>
                <a:lnTo>
                  <a:pt x="449118" y="61109"/>
                </a:lnTo>
                <a:lnTo>
                  <a:pt x="466492" y="61109"/>
                </a:lnTo>
                <a:lnTo>
                  <a:pt x="466492" y="30326"/>
                </a:lnTo>
                <a:close/>
              </a:path>
              <a:path extrusionOk="0" h="133985" w="911225">
                <a:moveTo>
                  <a:pt x="502611" y="0"/>
                </a:moveTo>
                <a:lnTo>
                  <a:pt x="485237" y="0"/>
                </a:lnTo>
                <a:lnTo>
                  <a:pt x="485237" y="17067"/>
                </a:lnTo>
                <a:lnTo>
                  <a:pt x="502611" y="17067"/>
                </a:lnTo>
                <a:lnTo>
                  <a:pt x="502611" y="0"/>
                </a:lnTo>
                <a:close/>
              </a:path>
              <a:path extrusionOk="0" h="133985" w="911225">
                <a:moveTo>
                  <a:pt x="502611" y="30326"/>
                </a:moveTo>
                <a:lnTo>
                  <a:pt x="485237" y="30326"/>
                </a:lnTo>
                <a:lnTo>
                  <a:pt x="485237" y="108964"/>
                </a:lnTo>
                <a:lnTo>
                  <a:pt x="502611" y="108964"/>
                </a:lnTo>
                <a:lnTo>
                  <a:pt x="502611" y="30326"/>
                </a:lnTo>
                <a:close/>
              </a:path>
              <a:path extrusionOk="0" h="133985" w="911225">
                <a:moveTo>
                  <a:pt x="599537" y="27889"/>
                </a:moveTo>
                <a:lnTo>
                  <a:pt x="563017" y="52900"/>
                </a:lnTo>
                <a:lnTo>
                  <a:pt x="560369" y="70408"/>
                </a:lnTo>
                <a:lnTo>
                  <a:pt x="560965" y="78231"/>
                </a:lnTo>
                <a:lnTo>
                  <a:pt x="590688" y="110244"/>
                </a:lnTo>
                <a:lnTo>
                  <a:pt x="599080" y="110944"/>
                </a:lnTo>
                <a:lnTo>
                  <a:pt x="606156" y="110406"/>
                </a:lnTo>
                <a:lnTo>
                  <a:pt x="628269" y="97228"/>
                </a:lnTo>
                <a:lnTo>
                  <a:pt x="592474" y="97228"/>
                </a:lnTo>
                <a:lnTo>
                  <a:pt x="587319" y="94791"/>
                </a:lnTo>
                <a:lnTo>
                  <a:pt x="579902" y="85039"/>
                </a:lnTo>
                <a:lnTo>
                  <a:pt x="578049" y="78231"/>
                </a:lnTo>
                <a:lnTo>
                  <a:pt x="578049" y="60756"/>
                </a:lnTo>
                <a:lnTo>
                  <a:pt x="579978" y="53873"/>
                </a:lnTo>
                <a:lnTo>
                  <a:pt x="587700" y="43814"/>
                </a:lnTo>
                <a:lnTo>
                  <a:pt x="592985" y="41299"/>
                </a:lnTo>
                <a:lnTo>
                  <a:pt x="630345" y="41299"/>
                </a:lnTo>
                <a:lnTo>
                  <a:pt x="629986" y="40590"/>
                </a:lnTo>
                <a:lnTo>
                  <a:pt x="623844" y="35506"/>
                </a:lnTo>
                <a:lnTo>
                  <a:pt x="618868" y="32173"/>
                </a:lnTo>
                <a:lnTo>
                  <a:pt x="613158" y="29792"/>
                </a:lnTo>
                <a:lnTo>
                  <a:pt x="606714" y="28365"/>
                </a:lnTo>
                <a:lnTo>
                  <a:pt x="599537" y="27889"/>
                </a:lnTo>
                <a:close/>
              </a:path>
              <a:path extrusionOk="0" h="133985" w="911225">
                <a:moveTo>
                  <a:pt x="635195" y="79246"/>
                </a:moveTo>
                <a:lnTo>
                  <a:pt x="618131" y="79246"/>
                </a:lnTo>
                <a:lnTo>
                  <a:pt x="617217" y="85039"/>
                </a:lnTo>
                <a:lnTo>
                  <a:pt x="615106" y="89481"/>
                </a:lnTo>
                <a:lnTo>
                  <a:pt x="608501" y="95680"/>
                </a:lnTo>
                <a:lnTo>
                  <a:pt x="604260" y="97228"/>
                </a:lnTo>
                <a:lnTo>
                  <a:pt x="628269" y="97228"/>
                </a:lnTo>
                <a:lnTo>
                  <a:pt x="631385" y="92258"/>
                </a:lnTo>
                <a:lnTo>
                  <a:pt x="633785" y="86119"/>
                </a:lnTo>
                <a:lnTo>
                  <a:pt x="635195" y="79246"/>
                </a:lnTo>
                <a:close/>
              </a:path>
              <a:path extrusionOk="0" h="133985" w="911225">
                <a:moveTo>
                  <a:pt x="630345" y="41299"/>
                </a:moveTo>
                <a:lnTo>
                  <a:pt x="604361" y="41299"/>
                </a:lnTo>
                <a:lnTo>
                  <a:pt x="608224" y="42619"/>
                </a:lnTo>
                <a:lnTo>
                  <a:pt x="614319" y="47905"/>
                </a:lnTo>
                <a:lnTo>
                  <a:pt x="616352" y="51714"/>
                </a:lnTo>
                <a:lnTo>
                  <a:pt x="617368" y="56692"/>
                </a:lnTo>
                <a:lnTo>
                  <a:pt x="634583" y="56692"/>
                </a:lnTo>
                <a:lnTo>
                  <a:pt x="633568" y="47649"/>
                </a:lnTo>
                <a:lnTo>
                  <a:pt x="630345" y="41299"/>
                </a:lnTo>
                <a:close/>
              </a:path>
              <a:path extrusionOk="0" h="133985" w="911225">
                <a:moveTo>
                  <a:pt x="681675" y="44042"/>
                </a:moveTo>
                <a:lnTo>
                  <a:pt x="664301" y="44042"/>
                </a:lnTo>
                <a:lnTo>
                  <a:pt x="664301" y="108964"/>
                </a:lnTo>
                <a:lnTo>
                  <a:pt x="681675" y="108964"/>
                </a:lnTo>
                <a:lnTo>
                  <a:pt x="681675" y="44042"/>
                </a:lnTo>
                <a:close/>
              </a:path>
              <a:path extrusionOk="0" h="133985" w="911225">
                <a:moveTo>
                  <a:pt x="707584" y="30326"/>
                </a:moveTo>
                <a:lnTo>
                  <a:pt x="638395" y="30326"/>
                </a:lnTo>
                <a:lnTo>
                  <a:pt x="638395" y="44042"/>
                </a:lnTo>
                <a:lnTo>
                  <a:pt x="707584" y="44042"/>
                </a:lnTo>
                <a:lnTo>
                  <a:pt x="707584" y="30326"/>
                </a:lnTo>
                <a:close/>
              </a:path>
              <a:path extrusionOk="0" h="133985" w="911225">
                <a:moveTo>
                  <a:pt x="735322" y="0"/>
                </a:moveTo>
                <a:lnTo>
                  <a:pt x="717948" y="0"/>
                </a:lnTo>
                <a:lnTo>
                  <a:pt x="717948" y="17067"/>
                </a:lnTo>
                <a:lnTo>
                  <a:pt x="735322" y="17067"/>
                </a:lnTo>
                <a:lnTo>
                  <a:pt x="735322" y="0"/>
                </a:lnTo>
                <a:close/>
              </a:path>
              <a:path extrusionOk="0" h="133985" w="911225">
                <a:moveTo>
                  <a:pt x="735322" y="30326"/>
                </a:moveTo>
                <a:lnTo>
                  <a:pt x="717948" y="30326"/>
                </a:lnTo>
                <a:lnTo>
                  <a:pt x="717948" y="108964"/>
                </a:lnTo>
                <a:lnTo>
                  <a:pt x="735322" y="108964"/>
                </a:lnTo>
                <a:lnTo>
                  <a:pt x="735322" y="30326"/>
                </a:lnTo>
                <a:close/>
              </a:path>
              <a:path extrusionOk="0" h="133985" w="911225">
                <a:moveTo>
                  <a:pt x="771592" y="30326"/>
                </a:moveTo>
                <a:lnTo>
                  <a:pt x="754218" y="30326"/>
                </a:lnTo>
                <a:lnTo>
                  <a:pt x="754218" y="108964"/>
                </a:lnTo>
                <a:lnTo>
                  <a:pt x="771592" y="108964"/>
                </a:lnTo>
                <a:lnTo>
                  <a:pt x="771592" y="74825"/>
                </a:lnTo>
                <a:lnTo>
                  <a:pt x="823407" y="74825"/>
                </a:lnTo>
                <a:lnTo>
                  <a:pt x="823407" y="61109"/>
                </a:lnTo>
                <a:lnTo>
                  <a:pt x="771592" y="61109"/>
                </a:lnTo>
                <a:lnTo>
                  <a:pt x="771592" y="30326"/>
                </a:lnTo>
                <a:close/>
              </a:path>
              <a:path extrusionOk="0" h="133985" w="911225">
                <a:moveTo>
                  <a:pt x="823407" y="74825"/>
                </a:moveTo>
                <a:lnTo>
                  <a:pt x="806033" y="74825"/>
                </a:lnTo>
                <a:lnTo>
                  <a:pt x="806033" y="108964"/>
                </a:lnTo>
                <a:lnTo>
                  <a:pt x="823407" y="108964"/>
                </a:lnTo>
                <a:lnTo>
                  <a:pt x="823407" y="74825"/>
                </a:lnTo>
                <a:close/>
              </a:path>
              <a:path extrusionOk="0" h="133985" w="911225">
                <a:moveTo>
                  <a:pt x="823407" y="30326"/>
                </a:moveTo>
                <a:lnTo>
                  <a:pt x="806033" y="30326"/>
                </a:lnTo>
                <a:lnTo>
                  <a:pt x="806033" y="61109"/>
                </a:lnTo>
                <a:lnTo>
                  <a:pt x="823407" y="61109"/>
                </a:lnTo>
                <a:lnTo>
                  <a:pt x="823407" y="30326"/>
                </a:lnTo>
                <a:close/>
              </a:path>
              <a:path extrusionOk="0" h="133985" w="911225">
                <a:moveTo>
                  <a:pt x="859068" y="30326"/>
                </a:moveTo>
                <a:lnTo>
                  <a:pt x="841695" y="30326"/>
                </a:lnTo>
                <a:lnTo>
                  <a:pt x="841695" y="108964"/>
                </a:lnTo>
                <a:lnTo>
                  <a:pt x="863640" y="108964"/>
                </a:lnTo>
                <a:lnTo>
                  <a:pt x="874592" y="87627"/>
                </a:lnTo>
                <a:lnTo>
                  <a:pt x="859068" y="87627"/>
                </a:lnTo>
                <a:lnTo>
                  <a:pt x="859068" y="30326"/>
                </a:lnTo>
                <a:close/>
              </a:path>
              <a:path extrusionOk="0" h="133985" w="911225">
                <a:moveTo>
                  <a:pt x="910883" y="51663"/>
                </a:moveTo>
                <a:lnTo>
                  <a:pt x="893509" y="51663"/>
                </a:lnTo>
                <a:lnTo>
                  <a:pt x="893509" y="108964"/>
                </a:lnTo>
                <a:lnTo>
                  <a:pt x="910883" y="108964"/>
                </a:lnTo>
                <a:lnTo>
                  <a:pt x="910883" y="51663"/>
                </a:lnTo>
                <a:close/>
              </a:path>
              <a:path extrusionOk="0" h="133985" w="911225">
                <a:moveTo>
                  <a:pt x="910883" y="30326"/>
                </a:moveTo>
                <a:lnTo>
                  <a:pt x="888937" y="30326"/>
                </a:lnTo>
                <a:lnTo>
                  <a:pt x="859525" y="87627"/>
                </a:lnTo>
                <a:lnTo>
                  <a:pt x="874592" y="87627"/>
                </a:lnTo>
                <a:lnTo>
                  <a:pt x="893052" y="51663"/>
                </a:lnTo>
                <a:lnTo>
                  <a:pt x="910883" y="51663"/>
                </a:lnTo>
                <a:lnTo>
                  <a:pt x="910883" y="30326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01" name="Google Shape;601;p25"/>
          <p:cNvSpPr/>
          <p:nvPr/>
        </p:nvSpPr>
        <p:spPr>
          <a:xfrm>
            <a:off x="1895900" y="6582443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02" name="Google Shape;60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4965" y="6546325"/>
            <a:ext cx="1336989" cy="13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04965" y="6736369"/>
            <a:ext cx="1435129" cy="1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5" name="Google Shape;605;p25"/>
          <p:cNvGraphicFramePr/>
          <p:nvPr/>
        </p:nvGraphicFramePr>
        <p:xfrm>
          <a:off x="968587" y="2907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2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06" name="Google Shape;606;p25"/>
          <p:cNvSpPr/>
          <p:nvPr/>
        </p:nvSpPr>
        <p:spPr>
          <a:xfrm>
            <a:off x="1153770" y="2996869"/>
            <a:ext cx="760730" cy="184150"/>
          </a:xfrm>
          <a:custGeom>
            <a:rect b="b" l="l" r="r" t="t"/>
            <a:pathLst>
              <a:path extrusionOk="0" h="184150" w="760730">
                <a:moveTo>
                  <a:pt x="27940" y="121413"/>
                </a:moveTo>
                <a:lnTo>
                  <a:pt x="0" y="121413"/>
                </a:lnTo>
                <a:lnTo>
                  <a:pt x="86" y="126241"/>
                </a:lnTo>
                <a:lnTo>
                  <a:pt x="17018" y="167641"/>
                </a:lnTo>
                <a:lnTo>
                  <a:pt x="61721" y="183643"/>
                </a:lnTo>
                <a:lnTo>
                  <a:pt x="75041" y="182643"/>
                </a:lnTo>
                <a:lnTo>
                  <a:pt x="114856" y="159053"/>
                </a:lnTo>
                <a:lnTo>
                  <a:pt x="115025" y="158752"/>
                </a:lnTo>
                <a:lnTo>
                  <a:pt x="62485" y="158752"/>
                </a:lnTo>
                <a:lnTo>
                  <a:pt x="47848" y="156419"/>
                </a:lnTo>
                <a:lnTo>
                  <a:pt x="37211" y="149418"/>
                </a:lnTo>
                <a:lnTo>
                  <a:pt x="30575" y="137749"/>
                </a:lnTo>
                <a:lnTo>
                  <a:pt x="27940" y="121413"/>
                </a:lnTo>
                <a:close/>
              </a:path>
              <a:path extrusionOk="0" h="184150" w="760730">
                <a:moveTo>
                  <a:pt x="114309" y="97283"/>
                </a:moveTo>
                <a:lnTo>
                  <a:pt x="58929" y="97283"/>
                </a:lnTo>
                <a:lnTo>
                  <a:pt x="66437" y="97728"/>
                </a:lnTo>
                <a:lnTo>
                  <a:pt x="73216" y="99062"/>
                </a:lnTo>
                <a:lnTo>
                  <a:pt x="79264" y="101285"/>
                </a:lnTo>
                <a:lnTo>
                  <a:pt x="84581" y="104396"/>
                </a:lnTo>
                <a:lnTo>
                  <a:pt x="91188" y="109137"/>
                </a:lnTo>
                <a:lnTo>
                  <a:pt x="94489" y="116672"/>
                </a:lnTo>
                <a:lnTo>
                  <a:pt x="94489" y="136824"/>
                </a:lnTo>
                <a:lnTo>
                  <a:pt x="91608" y="144569"/>
                </a:lnTo>
                <a:lnTo>
                  <a:pt x="80096" y="155916"/>
                </a:lnTo>
                <a:lnTo>
                  <a:pt x="72306" y="158752"/>
                </a:lnTo>
                <a:lnTo>
                  <a:pt x="115025" y="158752"/>
                </a:lnTo>
                <a:lnTo>
                  <a:pt x="120333" y="149290"/>
                </a:lnTo>
                <a:lnTo>
                  <a:pt x="123619" y="138352"/>
                </a:lnTo>
                <a:lnTo>
                  <a:pt x="124715" y="126241"/>
                </a:lnTo>
                <a:lnTo>
                  <a:pt x="124175" y="118549"/>
                </a:lnTo>
                <a:lnTo>
                  <a:pt x="122555" y="111476"/>
                </a:lnTo>
                <a:lnTo>
                  <a:pt x="119856" y="105022"/>
                </a:lnTo>
                <a:lnTo>
                  <a:pt x="116079" y="99186"/>
                </a:lnTo>
                <a:lnTo>
                  <a:pt x="114309" y="97283"/>
                </a:lnTo>
                <a:close/>
              </a:path>
              <a:path extrusionOk="0" h="184150" w="760730">
                <a:moveTo>
                  <a:pt x="110861" y="24131"/>
                </a:moveTo>
                <a:lnTo>
                  <a:pt x="70020" y="24131"/>
                </a:lnTo>
                <a:lnTo>
                  <a:pt x="76622" y="26503"/>
                </a:lnTo>
                <a:lnTo>
                  <a:pt x="86447" y="35985"/>
                </a:lnTo>
                <a:lnTo>
                  <a:pt x="88902" y="42249"/>
                </a:lnTo>
                <a:lnTo>
                  <a:pt x="88902" y="55458"/>
                </a:lnTo>
                <a:lnTo>
                  <a:pt x="57575" y="75693"/>
                </a:lnTo>
                <a:lnTo>
                  <a:pt x="49785" y="75693"/>
                </a:lnTo>
                <a:lnTo>
                  <a:pt x="49785" y="97538"/>
                </a:lnTo>
                <a:lnTo>
                  <a:pt x="52664" y="97369"/>
                </a:lnTo>
                <a:lnTo>
                  <a:pt x="55709" y="97283"/>
                </a:lnTo>
                <a:lnTo>
                  <a:pt x="114309" y="97283"/>
                </a:lnTo>
                <a:lnTo>
                  <a:pt x="111364" y="94115"/>
                </a:lnTo>
                <a:lnTo>
                  <a:pt x="105856" y="89949"/>
                </a:lnTo>
                <a:lnTo>
                  <a:pt x="99553" y="86688"/>
                </a:lnTo>
                <a:lnTo>
                  <a:pt x="92456" y="84330"/>
                </a:lnTo>
                <a:lnTo>
                  <a:pt x="100077" y="81787"/>
                </a:lnTo>
                <a:lnTo>
                  <a:pt x="106131" y="77259"/>
                </a:lnTo>
                <a:lnTo>
                  <a:pt x="115106" y="64220"/>
                </a:lnTo>
                <a:lnTo>
                  <a:pt x="117349" y="56641"/>
                </a:lnTo>
                <a:lnTo>
                  <a:pt x="117349" y="48005"/>
                </a:lnTo>
                <a:lnTo>
                  <a:pt x="116396" y="37846"/>
                </a:lnTo>
                <a:lnTo>
                  <a:pt x="113539" y="28703"/>
                </a:lnTo>
                <a:lnTo>
                  <a:pt x="110861" y="24131"/>
                </a:lnTo>
                <a:close/>
              </a:path>
              <a:path extrusionOk="0" h="184150" w="760730">
                <a:moveTo>
                  <a:pt x="62229" y="255"/>
                </a:moveTo>
                <a:lnTo>
                  <a:pt x="20574" y="16001"/>
                </a:lnTo>
                <a:lnTo>
                  <a:pt x="4316" y="59184"/>
                </a:lnTo>
                <a:lnTo>
                  <a:pt x="32003" y="59184"/>
                </a:lnTo>
                <a:lnTo>
                  <a:pt x="34337" y="43849"/>
                </a:lnTo>
                <a:lnTo>
                  <a:pt x="40068" y="32894"/>
                </a:lnTo>
                <a:lnTo>
                  <a:pt x="49196" y="26322"/>
                </a:lnTo>
                <a:lnTo>
                  <a:pt x="61721" y="24131"/>
                </a:lnTo>
                <a:lnTo>
                  <a:pt x="110861" y="24131"/>
                </a:lnTo>
                <a:lnTo>
                  <a:pt x="108777" y="20575"/>
                </a:lnTo>
                <a:lnTo>
                  <a:pt x="102110" y="13464"/>
                </a:lnTo>
                <a:lnTo>
                  <a:pt x="93901" y="7685"/>
                </a:lnTo>
                <a:lnTo>
                  <a:pt x="84519" y="3557"/>
                </a:lnTo>
                <a:lnTo>
                  <a:pt x="73962" y="1080"/>
                </a:lnTo>
                <a:lnTo>
                  <a:pt x="62229" y="255"/>
                </a:lnTo>
                <a:close/>
              </a:path>
              <a:path extrusionOk="0" h="184150" w="760730">
                <a:moveTo>
                  <a:pt x="209552" y="0"/>
                </a:moveTo>
                <a:lnTo>
                  <a:pt x="170641" y="14003"/>
                </a:lnTo>
                <a:lnTo>
                  <a:pt x="147892" y="54674"/>
                </a:lnTo>
                <a:lnTo>
                  <a:pt x="143511" y="94237"/>
                </a:lnTo>
                <a:lnTo>
                  <a:pt x="144543" y="114461"/>
                </a:lnTo>
                <a:lnTo>
                  <a:pt x="160019" y="160275"/>
                </a:lnTo>
                <a:lnTo>
                  <a:pt x="192787" y="181947"/>
                </a:lnTo>
                <a:lnTo>
                  <a:pt x="207266" y="183391"/>
                </a:lnTo>
                <a:lnTo>
                  <a:pt x="219766" y="182296"/>
                </a:lnTo>
                <a:lnTo>
                  <a:pt x="231109" y="179009"/>
                </a:lnTo>
                <a:lnTo>
                  <a:pt x="241294" y="173531"/>
                </a:lnTo>
                <a:lnTo>
                  <a:pt x="250319" y="165863"/>
                </a:lnTo>
                <a:lnTo>
                  <a:pt x="255529" y="159260"/>
                </a:lnTo>
                <a:lnTo>
                  <a:pt x="197780" y="159260"/>
                </a:lnTo>
                <a:lnTo>
                  <a:pt x="190120" y="155789"/>
                </a:lnTo>
                <a:lnTo>
                  <a:pt x="175532" y="121161"/>
                </a:lnTo>
                <a:lnTo>
                  <a:pt x="176038" y="113690"/>
                </a:lnTo>
                <a:lnTo>
                  <a:pt x="197021" y="85600"/>
                </a:lnTo>
                <a:lnTo>
                  <a:pt x="257280" y="85600"/>
                </a:lnTo>
                <a:lnTo>
                  <a:pt x="256321" y="84330"/>
                </a:lnTo>
                <a:lnTo>
                  <a:pt x="171706" y="84330"/>
                </a:lnTo>
                <a:lnTo>
                  <a:pt x="172552" y="76201"/>
                </a:lnTo>
                <a:lnTo>
                  <a:pt x="172890" y="72137"/>
                </a:lnTo>
                <a:lnTo>
                  <a:pt x="185334" y="33444"/>
                </a:lnTo>
                <a:lnTo>
                  <a:pt x="204048" y="22859"/>
                </a:lnTo>
                <a:lnTo>
                  <a:pt x="254938" y="22859"/>
                </a:lnTo>
                <a:lnTo>
                  <a:pt x="252762" y="19288"/>
                </a:lnTo>
                <a:lnTo>
                  <a:pt x="246381" y="12448"/>
                </a:lnTo>
                <a:lnTo>
                  <a:pt x="238745" y="7002"/>
                </a:lnTo>
                <a:lnTo>
                  <a:pt x="230061" y="3112"/>
                </a:lnTo>
                <a:lnTo>
                  <a:pt x="220331" y="778"/>
                </a:lnTo>
                <a:lnTo>
                  <a:pt x="209552" y="0"/>
                </a:lnTo>
                <a:close/>
              </a:path>
              <a:path extrusionOk="0" h="184150" w="760730">
                <a:moveTo>
                  <a:pt x="257280" y="85600"/>
                </a:moveTo>
                <a:lnTo>
                  <a:pt x="216155" y="85600"/>
                </a:lnTo>
                <a:lnTo>
                  <a:pt x="223859" y="88945"/>
                </a:lnTo>
                <a:lnTo>
                  <a:pt x="229618" y="95633"/>
                </a:lnTo>
                <a:lnTo>
                  <a:pt x="233396" y="101054"/>
                </a:lnTo>
                <a:lnTo>
                  <a:pt x="236094" y="107285"/>
                </a:lnTo>
                <a:lnTo>
                  <a:pt x="237712" y="114325"/>
                </a:lnTo>
                <a:lnTo>
                  <a:pt x="238251" y="122176"/>
                </a:lnTo>
                <a:lnTo>
                  <a:pt x="237720" y="130145"/>
                </a:lnTo>
                <a:lnTo>
                  <a:pt x="216579" y="159260"/>
                </a:lnTo>
                <a:lnTo>
                  <a:pt x="255529" y="159260"/>
                </a:lnTo>
                <a:lnTo>
                  <a:pt x="257708" y="156498"/>
                </a:lnTo>
                <a:lnTo>
                  <a:pt x="262987" y="145926"/>
                </a:lnTo>
                <a:lnTo>
                  <a:pt x="266154" y="134147"/>
                </a:lnTo>
                <a:lnTo>
                  <a:pt x="267210" y="121161"/>
                </a:lnTo>
                <a:lnTo>
                  <a:pt x="266265" y="108699"/>
                </a:lnTo>
                <a:lnTo>
                  <a:pt x="263431" y="97474"/>
                </a:lnTo>
                <a:lnTo>
                  <a:pt x="258708" y="87489"/>
                </a:lnTo>
                <a:lnTo>
                  <a:pt x="257280" y="85600"/>
                </a:lnTo>
                <a:close/>
              </a:path>
              <a:path extrusionOk="0" h="184150" w="760730">
                <a:moveTo>
                  <a:pt x="212346" y="62485"/>
                </a:moveTo>
                <a:lnTo>
                  <a:pt x="200090" y="63850"/>
                </a:lnTo>
                <a:lnTo>
                  <a:pt x="189231" y="67946"/>
                </a:lnTo>
                <a:lnTo>
                  <a:pt x="179770" y="74773"/>
                </a:lnTo>
                <a:lnTo>
                  <a:pt x="171706" y="84330"/>
                </a:lnTo>
                <a:lnTo>
                  <a:pt x="256321" y="84330"/>
                </a:lnTo>
                <a:lnTo>
                  <a:pt x="224068" y="63501"/>
                </a:lnTo>
                <a:lnTo>
                  <a:pt x="212346" y="62485"/>
                </a:lnTo>
                <a:close/>
              </a:path>
              <a:path extrusionOk="0" h="184150" w="760730">
                <a:moveTo>
                  <a:pt x="254938" y="22859"/>
                </a:moveTo>
                <a:lnTo>
                  <a:pt x="208282" y="22859"/>
                </a:lnTo>
                <a:lnTo>
                  <a:pt x="218346" y="24384"/>
                </a:lnTo>
                <a:lnTo>
                  <a:pt x="226188" y="28956"/>
                </a:lnTo>
                <a:lnTo>
                  <a:pt x="231808" y="36577"/>
                </a:lnTo>
                <a:lnTo>
                  <a:pt x="235206" y="47246"/>
                </a:lnTo>
                <a:lnTo>
                  <a:pt x="263146" y="47246"/>
                </a:lnTo>
                <a:lnTo>
                  <a:pt x="261146" y="36687"/>
                </a:lnTo>
                <a:lnTo>
                  <a:pt x="257684" y="27368"/>
                </a:lnTo>
                <a:lnTo>
                  <a:pt x="254938" y="22859"/>
                </a:lnTo>
                <a:close/>
              </a:path>
              <a:path extrusionOk="0" h="184150" w="760730">
                <a:moveTo>
                  <a:pt x="416308" y="507"/>
                </a:moveTo>
                <a:lnTo>
                  <a:pt x="379494" y="13653"/>
                </a:lnTo>
                <a:lnTo>
                  <a:pt x="359222" y="52644"/>
                </a:lnTo>
                <a:lnTo>
                  <a:pt x="355348" y="92203"/>
                </a:lnTo>
                <a:lnTo>
                  <a:pt x="359222" y="132098"/>
                </a:lnTo>
                <a:lnTo>
                  <a:pt x="370843" y="160595"/>
                </a:lnTo>
                <a:lnTo>
                  <a:pt x="390211" y="177692"/>
                </a:lnTo>
                <a:lnTo>
                  <a:pt x="417327" y="183391"/>
                </a:lnTo>
                <a:lnTo>
                  <a:pt x="431407" y="181947"/>
                </a:lnTo>
                <a:lnTo>
                  <a:pt x="443678" y="177612"/>
                </a:lnTo>
                <a:lnTo>
                  <a:pt x="454139" y="170388"/>
                </a:lnTo>
                <a:lnTo>
                  <a:pt x="462790" y="160275"/>
                </a:lnTo>
                <a:lnTo>
                  <a:pt x="463324" y="159260"/>
                </a:lnTo>
                <a:lnTo>
                  <a:pt x="417070" y="159260"/>
                </a:lnTo>
                <a:lnTo>
                  <a:pt x="409142" y="158291"/>
                </a:lnTo>
                <a:lnTo>
                  <a:pt x="386495" y="123573"/>
                </a:lnTo>
                <a:lnTo>
                  <a:pt x="384654" y="97113"/>
                </a:lnTo>
                <a:lnTo>
                  <a:pt x="384656" y="82508"/>
                </a:lnTo>
                <a:lnTo>
                  <a:pt x="390232" y="44662"/>
                </a:lnTo>
                <a:lnTo>
                  <a:pt x="411483" y="24894"/>
                </a:lnTo>
                <a:lnTo>
                  <a:pt x="463330" y="24894"/>
                </a:lnTo>
                <a:lnTo>
                  <a:pt x="462792" y="23559"/>
                </a:lnTo>
                <a:lnTo>
                  <a:pt x="443424" y="6271"/>
                </a:lnTo>
                <a:lnTo>
                  <a:pt x="416308" y="507"/>
                </a:lnTo>
                <a:close/>
              </a:path>
              <a:path extrusionOk="0" h="184150" w="760730">
                <a:moveTo>
                  <a:pt x="463330" y="24894"/>
                </a:moveTo>
                <a:lnTo>
                  <a:pt x="421812" y="24894"/>
                </a:lnTo>
                <a:lnTo>
                  <a:pt x="426384" y="25952"/>
                </a:lnTo>
                <a:lnTo>
                  <a:pt x="434174" y="30186"/>
                </a:lnTo>
                <a:lnTo>
                  <a:pt x="448567" y="71503"/>
                </a:lnTo>
                <a:lnTo>
                  <a:pt x="449031" y="82508"/>
                </a:lnTo>
                <a:lnTo>
                  <a:pt x="449031" y="100713"/>
                </a:lnTo>
                <a:lnTo>
                  <a:pt x="441457" y="144190"/>
                </a:lnTo>
                <a:lnTo>
                  <a:pt x="421473" y="159260"/>
                </a:lnTo>
                <a:lnTo>
                  <a:pt x="463324" y="159260"/>
                </a:lnTo>
                <a:lnTo>
                  <a:pt x="477317" y="113603"/>
                </a:lnTo>
                <a:lnTo>
                  <a:pt x="478237" y="92203"/>
                </a:lnTo>
                <a:lnTo>
                  <a:pt x="474412" y="52373"/>
                </a:lnTo>
                <a:lnTo>
                  <a:pt x="463330" y="24894"/>
                </a:lnTo>
                <a:close/>
              </a:path>
              <a:path extrusionOk="0" h="184150" w="760730">
                <a:moveTo>
                  <a:pt x="557532" y="507"/>
                </a:moveTo>
                <a:lnTo>
                  <a:pt x="520719" y="13653"/>
                </a:lnTo>
                <a:lnTo>
                  <a:pt x="500447" y="52644"/>
                </a:lnTo>
                <a:lnTo>
                  <a:pt x="496573" y="92203"/>
                </a:lnTo>
                <a:lnTo>
                  <a:pt x="500447" y="132098"/>
                </a:lnTo>
                <a:lnTo>
                  <a:pt x="512068" y="160595"/>
                </a:lnTo>
                <a:lnTo>
                  <a:pt x="531436" y="177692"/>
                </a:lnTo>
                <a:lnTo>
                  <a:pt x="558551" y="183391"/>
                </a:lnTo>
                <a:lnTo>
                  <a:pt x="572631" y="181947"/>
                </a:lnTo>
                <a:lnTo>
                  <a:pt x="584902" y="177612"/>
                </a:lnTo>
                <a:lnTo>
                  <a:pt x="595364" y="170388"/>
                </a:lnTo>
                <a:lnTo>
                  <a:pt x="604015" y="160275"/>
                </a:lnTo>
                <a:lnTo>
                  <a:pt x="604549" y="159260"/>
                </a:lnTo>
                <a:lnTo>
                  <a:pt x="558295" y="159260"/>
                </a:lnTo>
                <a:lnTo>
                  <a:pt x="550367" y="158291"/>
                </a:lnTo>
                <a:lnTo>
                  <a:pt x="527720" y="123573"/>
                </a:lnTo>
                <a:lnTo>
                  <a:pt x="525878" y="97113"/>
                </a:lnTo>
                <a:lnTo>
                  <a:pt x="525880" y="82508"/>
                </a:lnTo>
                <a:lnTo>
                  <a:pt x="531456" y="44662"/>
                </a:lnTo>
                <a:lnTo>
                  <a:pt x="552707" y="24894"/>
                </a:lnTo>
                <a:lnTo>
                  <a:pt x="604554" y="24894"/>
                </a:lnTo>
                <a:lnTo>
                  <a:pt x="604016" y="23559"/>
                </a:lnTo>
                <a:lnTo>
                  <a:pt x="584648" y="6271"/>
                </a:lnTo>
                <a:lnTo>
                  <a:pt x="557532" y="507"/>
                </a:lnTo>
                <a:close/>
              </a:path>
              <a:path extrusionOk="0" h="184150" w="760730">
                <a:moveTo>
                  <a:pt x="604554" y="24894"/>
                </a:moveTo>
                <a:lnTo>
                  <a:pt x="563036" y="24894"/>
                </a:lnTo>
                <a:lnTo>
                  <a:pt x="567608" y="25952"/>
                </a:lnTo>
                <a:lnTo>
                  <a:pt x="575398" y="30186"/>
                </a:lnTo>
                <a:lnTo>
                  <a:pt x="589791" y="71503"/>
                </a:lnTo>
                <a:lnTo>
                  <a:pt x="590256" y="82508"/>
                </a:lnTo>
                <a:lnTo>
                  <a:pt x="590256" y="100713"/>
                </a:lnTo>
                <a:lnTo>
                  <a:pt x="582682" y="144190"/>
                </a:lnTo>
                <a:lnTo>
                  <a:pt x="562698" y="159260"/>
                </a:lnTo>
                <a:lnTo>
                  <a:pt x="604549" y="159260"/>
                </a:lnTo>
                <a:lnTo>
                  <a:pt x="618541" y="113603"/>
                </a:lnTo>
                <a:lnTo>
                  <a:pt x="619461" y="92203"/>
                </a:lnTo>
                <a:lnTo>
                  <a:pt x="615636" y="52373"/>
                </a:lnTo>
                <a:lnTo>
                  <a:pt x="604554" y="24894"/>
                </a:lnTo>
                <a:close/>
              </a:path>
              <a:path extrusionOk="0" h="184150" w="760730">
                <a:moveTo>
                  <a:pt x="698752" y="507"/>
                </a:moveTo>
                <a:lnTo>
                  <a:pt x="661941" y="13653"/>
                </a:lnTo>
                <a:lnTo>
                  <a:pt x="641671" y="52644"/>
                </a:lnTo>
                <a:lnTo>
                  <a:pt x="637797" y="92203"/>
                </a:lnTo>
                <a:lnTo>
                  <a:pt x="641670" y="132098"/>
                </a:lnTo>
                <a:lnTo>
                  <a:pt x="653290" y="160595"/>
                </a:lnTo>
                <a:lnTo>
                  <a:pt x="672657" y="177692"/>
                </a:lnTo>
                <a:lnTo>
                  <a:pt x="699772" y="183391"/>
                </a:lnTo>
                <a:lnTo>
                  <a:pt x="713852" y="181947"/>
                </a:lnTo>
                <a:lnTo>
                  <a:pt x="726123" y="177612"/>
                </a:lnTo>
                <a:lnTo>
                  <a:pt x="736584" y="170388"/>
                </a:lnTo>
                <a:lnTo>
                  <a:pt x="745235" y="160275"/>
                </a:lnTo>
                <a:lnTo>
                  <a:pt x="745769" y="159260"/>
                </a:lnTo>
                <a:lnTo>
                  <a:pt x="699516" y="159260"/>
                </a:lnTo>
                <a:lnTo>
                  <a:pt x="691587" y="158291"/>
                </a:lnTo>
                <a:lnTo>
                  <a:pt x="668941" y="123573"/>
                </a:lnTo>
                <a:lnTo>
                  <a:pt x="667100" y="97113"/>
                </a:lnTo>
                <a:lnTo>
                  <a:pt x="667102" y="82508"/>
                </a:lnTo>
                <a:lnTo>
                  <a:pt x="672678" y="44662"/>
                </a:lnTo>
                <a:lnTo>
                  <a:pt x="693929" y="24894"/>
                </a:lnTo>
                <a:lnTo>
                  <a:pt x="745775" y="24894"/>
                </a:lnTo>
                <a:lnTo>
                  <a:pt x="745237" y="23559"/>
                </a:lnTo>
                <a:lnTo>
                  <a:pt x="725869" y="6271"/>
                </a:lnTo>
                <a:lnTo>
                  <a:pt x="698752" y="507"/>
                </a:lnTo>
                <a:close/>
              </a:path>
              <a:path extrusionOk="0" h="184150" w="760730">
                <a:moveTo>
                  <a:pt x="745775" y="24894"/>
                </a:moveTo>
                <a:lnTo>
                  <a:pt x="704256" y="24894"/>
                </a:lnTo>
                <a:lnTo>
                  <a:pt x="708828" y="25952"/>
                </a:lnTo>
                <a:lnTo>
                  <a:pt x="716620" y="30186"/>
                </a:lnTo>
                <a:lnTo>
                  <a:pt x="731013" y="71503"/>
                </a:lnTo>
                <a:lnTo>
                  <a:pt x="731476" y="82508"/>
                </a:lnTo>
                <a:lnTo>
                  <a:pt x="731476" y="100713"/>
                </a:lnTo>
                <a:lnTo>
                  <a:pt x="723902" y="144190"/>
                </a:lnTo>
                <a:lnTo>
                  <a:pt x="703919" y="159260"/>
                </a:lnTo>
                <a:lnTo>
                  <a:pt x="745769" y="159260"/>
                </a:lnTo>
                <a:lnTo>
                  <a:pt x="759762" y="113603"/>
                </a:lnTo>
                <a:lnTo>
                  <a:pt x="760682" y="92203"/>
                </a:lnTo>
                <a:lnTo>
                  <a:pt x="756857" y="52373"/>
                </a:lnTo>
                <a:lnTo>
                  <a:pt x="745775" y="2489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07" name="Google Shape;607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67320" y="2950933"/>
            <a:ext cx="189151" cy="2257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8" name="Google Shape;608;p25"/>
          <p:cNvGrpSpPr/>
          <p:nvPr/>
        </p:nvGrpSpPr>
        <p:grpSpPr>
          <a:xfrm>
            <a:off x="2692331" y="2950933"/>
            <a:ext cx="840543" cy="229451"/>
            <a:chOff x="2692331" y="2950933"/>
            <a:chExt cx="840543" cy="229451"/>
          </a:xfrm>
        </p:grpSpPr>
        <p:sp>
          <p:nvSpPr>
            <p:cNvPr id="609" name="Google Shape;609;p25"/>
            <p:cNvSpPr/>
            <p:nvPr/>
          </p:nvSpPr>
          <p:spPr>
            <a:xfrm>
              <a:off x="2692331" y="2996869"/>
              <a:ext cx="617220" cy="183515"/>
            </a:xfrm>
            <a:custGeom>
              <a:rect b="b" l="l" r="r" t="t"/>
              <a:pathLst>
                <a:path extrusionOk="0" h="183514" w="617220">
                  <a:moveTo>
                    <a:pt x="66042" y="0"/>
                  </a:moveTo>
                  <a:lnTo>
                    <a:pt x="27131" y="14003"/>
                  </a:lnTo>
                  <a:lnTo>
                    <a:pt x="4381" y="54674"/>
                  </a:lnTo>
                  <a:lnTo>
                    <a:pt x="0" y="94237"/>
                  </a:lnTo>
                  <a:lnTo>
                    <a:pt x="1032" y="114461"/>
                  </a:lnTo>
                  <a:lnTo>
                    <a:pt x="16510" y="160275"/>
                  </a:lnTo>
                  <a:lnTo>
                    <a:pt x="49277" y="181947"/>
                  </a:lnTo>
                  <a:lnTo>
                    <a:pt x="63756" y="183391"/>
                  </a:lnTo>
                  <a:lnTo>
                    <a:pt x="76256" y="182296"/>
                  </a:lnTo>
                  <a:lnTo>
                    <a:pt x="87599" y="179009"/>
                  </a:lnTo>
                  <a:lnTo>
                    <a:pt x="97784" y="173531"/>
                  </a:lnTo>
                  <a:lnTo>
                    <a:pt x="106809" y="165863"/>
                  </a:lnTo>
                  <a:lnTo>
                    <a:pt x="112019" y="159260"/>
                  </a:lnTo>
                  <a:lnTo>
                    <a:pt x="54270" y="159260"/>
                  </a:lnTo>
                  <a:lnTo>
                    <a:pt x="46610" y="155789"/>
                  </a:lnTo>
                  <a:lnTo>
                    <a:pt x="32021" y="121161"/>
                  </a:lnTo>
                  <a:lnTo>
                    <a:pt x="32527" y="113690"/>
                  </a:lnTo>
                  <a:lnTo>
                    <a:pt x="53511" y="85600"/>
                  </a:lnTo>
                  <a:lnTo>
                    <a:pt x="113770" y="85600"/>
                  </a:lnTo>
                  <a:lnTo>
                    <a:pt x="112811" y="84330"/>
                  </a:lnTo>
                  <a:lnTo>
                    <a:pt x="28195" y="84330"/>
                  </a:lnTo>
                  <a:lnTo>
                    <a:pt x="29042" y="76201"/>
                  </a:lnTo>
                  <a:lnTo>
                    <a:pt x="29380" y="72137"/>
                  </a:lnTo>
                  <a:lnTo>
                    <a:pt x="41824" y="33444"/>
                  </a:lnTo>
                  <a:lnTo>
                    <a:pt x="60538" y="22859"/>
                  </a:lnTo>
                  <a:lnTo>
                    <a:pt x="111427" y="22859"/>
                  </a:lnTo>
                  <a:lnTo>
                    <a:pt x="109252" y="19288"/>
                  </a:lnTo>
                  <a:lnTo>
                    <a:pt x="102870" y="12448"/>
                  </a:lnTo>
                  <a:lnTo>
                    <a:pt x="95234" y="7002"/>
                  </a:lnTo>
                  <a:lnTo>
                    <a:pt x="86551" y="3112"/>
                  </a:lnTo>
                  <a:lnTo>
                    <a:pt x="76821" y="778"/>
                  </a:lnTo>
                  <a:lnTo>
                    <a:pt x="66042" y="0"/>
                  </a:lnTo>
                  <a:close/>
                </a:path>
                <a:path extrusionOk="0" h="183514" w="617220">
                  <a:moveTo>
                    <a:pt x="113770" y="85600"/>
                  </a:moveTo>
                  <a:lnTo>
                    <a:pt x="72645" y="85600"/>
                  </a:lnTo>
                  <a:lnTo>
                    <a:pt x="80349" y="88945"/>
                  </a:lnTo>
                  <a:lnTo>
                    <a:pt x="86108" y="95633"/>
                  </a:lnTo>
                  <a:lnTo>
                    <a:pt x="89886" y="101054"/>
                  </a:lnTo>
                  <a:lnTo>
                    <a:pt x="92584" y="107285"/>
                  </a:lnTo>
                  <a:lnTo>
                    <a:pt x="94202" y="114325"/>
                  </a:lnTo>
                  <a:lnTo>
                    <a:pt x="94742" y="122176"/>
                  </a:lnTo>
                  <a:lnTo>
                    <a:pt x="94210" y="130145"/>
                  </a:lnTo>
                  <a:lnTo>
                    <a:pt x="73069" y="159260"/>
                  </a:lnTo>
                  <a:lnTo>
                    <a:pt x="112019" y="159260"/>
                  </a:lnTo>
                  <a:lnTo>
                    <a:pt x="114198" y="156498"/>
                  </a:lnTo>
                  <a:lnTo>
                    <a:pt x="119477" y="145926"/>
                  </a:lnTo>
                  <a:lnTo>
                    <a:pt x="122644" y="134147"/>
                  </a:lnTo>
                  <a:lnTo>
                    <a:pt x="123700" y="121161"/>
                  </a:lnTo>
                  <a:lnTo>
                    <a:pt x="122755" y="108699"/>
                  </a:lnTo>
                  <a:lnTo>
                    <a:pt x="119921" y="97474"/>
                  </a:lnTo>
                  <a:lnTo>
                    <a:pt x="115198" y="87489"/>
                  </a:lnTo>
                  <a:lnTo>
                    <a:pt x="113770" y="85600"/>
                  </a:lnTo>
                  <a:close/>
                </a:path>
                <a:path extrusionOk="0" h="183514" w="617220">
                  <a:moveTo>
                    <a:pt x="68836" y="62485"/>
                  </a:moveTo>
                  <a:lnTo>
                    <a:pt x="56580" y="63850"/>
                  </a:lnTo>
                  <a:lnTo>
                    <a:pt x="45721" y="67946"/>
                  </a:lnTo>
                  <a:lnTo>
                    <a:pt x="36259" y="74773"/>
                  </a:lnTo>
                  <a:lnTo>
                    <a:pt x="28195" y="84330"/>
                  </a:lnTo>
                  <a:lnTo>
                    <a:pt x="112811" y="84330"/>
                  </a:lnTo>
                  <a:lnTo>
                    <a:pt x="80558" y="63501"/>
                  </a:lnTo>
                  <a:lnTo>
                    <a:pt x="68836" y="62485"/>
                  </a:lnTo>
                  <a:close/>
                </a:path>
                <a:path extrusionOk="0" h="183514" w="617220">
                  <a:moveTo>
                    <a:pt x="111427" y="22859"/>
                  </a:moveTo>
                  <a:lnTo>
                    <a:pt x="64771" y="22859"/>
                  </a:lnTo>
                  <a:lnTo>
                    <a:pt x="74835" y="24384"/>
                  </a:lnTo>
                  <a:lnTo>
                    <a:pt x="82678" y="28956"/>
                  </a:lnTo>
                  <a:lnTo>
                    <a:pt x="88298" y="36577"/>
                  </a:lnTo>
                  <a:lnTo>
                    <a:pt x="91696" y="47246"/>
                  </a:lnTo>
                  <a:lnTo>
                    <a:pt x="119635" y="47246"/>
                  </a:lnTo>
                  <a:lnTo>
                    <a:pt x="117635" y="36687"/>
                  </a:lnTo>
                  <a:lnTo>
                    <a:pt x="114174" y="27368"/>
                  </a:lnTo>
                  <a:lnTo>
                    <a:pt x="111427" y="22859"/>
                  </a:lnTo>
                  <a:close/>
                </a:path>
                <a:path extrusionOk="0" h="183514" w="617220">
                  <a:moveTo>
                    <a:pt x="272797" y="507"/>
                  </a:moveTo>
                  <a:lnTo>
                    <a:pt x="235984" y="13653"/>
                  </a:lnTo>
                  <a:lnTo>
                    <a:pt x="215712" y="52644"/>
                  </a:lnTo>
                  <a:lnTo>
                    <a:pt x="211838" y="92203"/>
                  </a:lnTo>
                  <a:lnTo>
                    <a:pt x="215712" y="132098"/>
                  </a:lnTo>
                  <a:lnTo>
                    <a:pt x="227333" y="160595"/>
                  </a:lnTo>
                  <a:lnTo>
                    <a:pt x="246701" y="177692"/>
                  </a:lnTo>
                  <a:lnTo>
                    <a:pt x="273817" y="183391"/>
                  </a:lnTo>
                  <a:lnTo>
                    <a:pt x="287897" y="181947"/>
                  </a:lnTo>
                  <a:lnTo>
                    <a:pt x="300168" y="177612"/>
                  </a:lnTo>
                  <a:lnTo>
                    <a:pt x="310629" y="170388"/>
                  </a:lnTo>
                  <a:lnTo>
                    <a:pt x="319280" y="160275"/>
                  </a:lnTo>
                  <a:lnTo>
                    <a:pt x="319814" y="159260"/>
                  </a:lnTo>
                  <a:lnTo>
                    <a:pt x="273560" y="159260"/>
                  </a:lnTo>
                  <a:lnTo>
                    <a:pt x="265632" y="158291"/>
                  </a:lnTo>
                  <a:lnTo>
                    <a:pt x="242985" y="123573"/>
                  </a:lnTo>
                  <a:lnTo>
                    <a:pt x="241144" y="97113"/>
                  </a:lnTo>
                  <a:lnTo>
                    <a:pt x="241146" y="82508"/>
                  </a:lnTo>
                  <a:lnTo>
                    <a:pt x="246722" y="44662"/>
                  </a:lnTo>
                  <a:lnTo>
                    <a:pt x="267973" y="24894"/>
                  </a:lnTo>
                  <a:lnTo>
                    <a:pt x="319820" y="24894"/>
                  </a:lnTo>
                  <a:lnTo>
                    <a:pt x="319281" y="23559"/>
                  </a:lnTo>
                  <a:lnTo>
                    <a:pt x="299913" y="6271"/>
                  </a:lnTo>
                  <a:lnTo>
                    <a:pt x="272797" y="507"/>
                  </a:lnTo>
                  <a:close/>
                </a:path>
                <a:path extrusionOk="0" h="183514" w="617220">
                  <a:moveTo>
                    <a:pt x="319820" y="24894"/>
                  </a:moveTo>
                  <a:lnTo>
                    <a:pt x="278302" y="24894"/>
                  </a:lnTo>
                  <a:lnTo>
                    <a:pt x="282874" y="25952"/>
                  </a:lnTo>
                  <a:lnTo>
                    <a:pt x="290664" y="30186"/>
                  </a:lnTo>
                  <a:lnTo>
                    <a:pt x="305057" y="71503"/>
                  </a:lnTo>
                  <a:lnTo>
                    <a:pt x="305521" y="82508"/>
                  </a:lnTo>
                  <a:lnTo>
                    <a:pt x="305521" y="100713"/>
                  </a:lnTo>
                  <a:lnTo>
                    <a:pt x="297947" y="144190"/>
                  </a:lnTo>
                  <a:lnTo>
                    <a:pt x="277963" y="159260"/>
                  </a:lnTo>
                  <a:lnTo>
                    <a:pt x="319814" y="159260"/>
                  </a:lnTo>
                  <a:lnTo>
                    <a:pt x="333807" y="113603"/>
                  </a:lnTo>
                  <a:lnTo>
                    <a:pt x="334727" y="92203"/>
                  </a:lnTo>
                  <a:lnTo>
                    <a:pt x="330902" y="52373"/>
                  </a:lnTo>
                  <a:lnTo>
                    <a:pt x="319820" y="24894"/>
                  </a:lnTo>
                  <a:close/>
                </a:path>
                <a:path extrusionOk="0" h="183514" w="617220">
                  <a:moveTo>
                    <a:pt x="414022" y="507"/>
                  </a:moveTo>
                  <a:lnTo>
                    <a:pt x="377209" y="13653"/>
                  </a:lnTo>
                  <a:lnTo>
                    <a:pt x="356937" y="52644"/>
                  </a:lnTo>
                  <a:lnTo>
                    <a:pt x="353063" y="92203"/>
                  </a:lnTo>
                  <a:lnTo>
                    <a:pt x="356937" y="132098"/>
                  </a:lnTo>
                  <a:lnTo>
                    <a:pt x="368558" y="160595"/>
                  </a:lnTo>
                  <a:lnTo>
                    <a:pt x="387926" y="177692"/>
                  </a:lnTo>
                  <a:lnTo>
                    <a:pt x="415041" y="183391"/>
                  </a:lnTo>
                  <a:lnTo>
                    <a:pt x="429121" y="181947"/>
                  </a:lnTo>
                  <a:lnTo>
                    <a:pt x="441392" y="177612"/>
                  </a:lnTo>
                  <a:lnTo>
                    <a:pt x="451854" y="170388"/>
                  </a:lnTo>
                  <a:lnTo>
                    <a:pt x="460505" y="160275"/>
                  </a:lnTo>
                  <a:lnTo>
                    <a:pt x="461039" y="159260"/>
                  </a:lnTo>
                  <a:lnTo>
                    <a:pt x="414785" y="159260"/>
                  </a:lnTo>
                  <a:lnTo>
                    <a:pt x="406857" y="158291"/>
                  </a:lnTo>
                  <a:lnTo>
                    <a:pt x="384209" y="123573"/>
                  </a:lnTo>
                  <a:lnTo>
                    <a:pt x="382368" y="97113"/>
                  </a:lnTo>
                  <a:lnTo>
                    <a:pt x="382370" y="82508"/>
                  </a:lnTo>
                  <a:lnTo>
                    <a:pt x="387946" y="44662"/>
                  </a:lnTo>
                  <a:lnTo>
                    <a:pt x="409197" y="24894"/>
                  </a:lnTo>
                  <a:lnTo>
                    <a:pt x="461044" y="24894"/>
                  </a:lnTo>
                  <a:lnTo>
                    <a:pt x="460506" y="23559"/>
                  </a:lnTo>
                  <a:lnTo>
                    <a:pt x="441138" y="6271"/>
                  </a:lnTo>
                  <a:lnTo>
                    <a:pt x="414022" y="507"/>
                  </a:lnTo>
                  <a:close/>
                </a:path>
                <a:path extrusionOk="0" h="183514" w="617220">
                  <a:moveTo>
                    <a:pt x="461044" y="24894"/>
                  </a:moveTo>
                  <a:lnTo>
                    <a:pt x="419526" y="24894"/>
                  </a:lnTo>
                  <a:lnTo>
                    <a:pt x="424098" y="25952"/>
                  </a:lnTo>
                  <a:lnTo>
                    <a:pt x="431888" y="30186"/>
                  </a:lnTo>
                  <a:lnTo>
                    <a:pt x="446281" y="71503"/>
                  </a:lnTo>
                  <a:lnTo>
                    <a:pt x="446746" y="82508"/>
                  </a:lnTo>
                  <a:lnTo>
                    <a:pt x="446746" y="100713"/>
                  </a:lnTo>
                  <a:lnTo>
                    <a:pt x="439172" y="144190"/>
                  </a:lnTo>
                  <a:lnTo>
                    <a:pt x="419187" y="159260"/>
                  </a:lnTo>
                  <a:lnTo>
                    <a:pt x="461039" y="159260"/>
                  </a:lnTo>
                  <a:lnTo>
                    <a:pt x="475031" y="113603"/>
                  </a:lnTo>
                  <a:lnTo>
                    <a:pt x="475951" y="92203"/>
                  </a:lnTo>
                  <a:lnTo>
                    <a:pt x="472126" y="52373"/>
                  </a:lnTo>
                  <a:lnTo>
                    <a:pt x="461044" y="24894"/>
                  </a:lnTo>
                  <a:close/>
                </a:path>
                <a:path extrusionOk="0" h="183514" w="617220">
                  <a:moveTo>
                    <a:pt x="555246" y="507"/>
                  </a:moveTo>
                  <a:lnTo>
                    <a:pt x="518433" y="13653"/>
                  </a:lnTo>
                  <a:lnTo>
                    <a:pt x="498161" y="52644"/>
                  </a:lnTo>
                  <a:lnTo>
                    <a:pt x="494287" y="92203"/>
                  </a:lnTo>
                  <a:lnTo>
                    <a:pt x="498161" y="132098"/>
                  </a:lnTo>
                  <a:lnTo>
                    <a:pt x="509782" y="160595"/>
                  </a:lnTo>
                  <a:lnTo>
                    <a:pt x="529150" y="177692"/>
                  </a:lnTo>
                  <a:lnTo>
                    <a:pt x="556265" y="183391"/>
                  </a:lnTo>
                  <a:lnTo>
                    <a:pt x="570345" y="181947"/>
                  </a:lnTo>
                  <a:lnTo>
                    <a:pt x="582616" y="177612"/>
                  </a:lnTo>
                  <a:lnTo>
                    <a:pt x="593078" y="170388"/>
                  </a:lnTo>
                  <a:lnTo>
                    <a:pt x="601729" y="160275"/>
                  </a:lnTo>
                  <a:lnTo>
                    <a:pt x="602263" y="159260"/>
                  </a:lnTo>
                  <a:lnTo>
                    <a:pt x="556009" y="159260"/>
                  </a:lnTo>
                  <a:lnTo>
                    <a:pt x="548081" y="158291"/>
                  </a:lnTo>
                  <a:lnTo>
                    <a:pt x="525434" y="123573"/>
                  </a:lnTo>
                  <a:lnTo>
                    <a:pt x="523592" y="97113"/>
                  </a:lnTo>
                  <a:lnTo>
                    <a:pt x="523594" y="82508"/>
                  </a:lnTo>
                  <a:lnTo>
                    <a:pt x="529172" y="44662"/>
                  </a:lnTo>
                  <a:lnTo>
                    <a:pt x="550423" y="24894"/>
                  </a:lnTo>
                  <a:lnTo>
                    <a:pt x="602268" y="24894"/>
                  </a:lnTo>
                  <a:lnTo>
                    <a:pt x="601730" y="23559"/>
                  </a:lnTo>
                  <a:lnTo>
                    <a:pt x="582362" y="6271"/>
                  </a:lnTo>
                  <a:lnTo>
                    <a:pt x="555246" y="507"/>
                  </a:lnTo>
                  <a:close/>
                </a:path>
                <a:path extrusionOk="0" h="183514" w="617220">
                  <a:moveTo>
                    <a:pt x="602268" y="24894"/>
                  </a:moveTo>
                  <a:lnTo>
                    <a:pt x="560750" y="24894"/>
                  </a:lnTo>
                  <a:lnTo>
                    <a:pt x="565322" y="25952"/>
                  </a:lnTo>
                  <a:lnTo>
                    <a:pt x="573112" y="30186"/>
                  </a:lnTo>
                  <a:lnTo>
                    <a:pt x="587505" y="71503"/>
                  </a:lnTo>
                  <a:lnTo>
                    <a:pt x="587970" y="82508"/>
                  </a:lnTo>
                  <a:lnTo>
                    <a:pt x="587970" y="100713"/>
                  </a:lnTo>
                  <a:lnTo>
                    <a:pt x="580396" y="144190"/>
                  </a:lnTo>
                  <a:lnTo>
                    <a:pt x="560412" y="159260"/>
                  </a:lnTo>
                  <a:lnTo>
                    <a:pt x="602263" y="159260"/>
                  </a:lnTo>
                  <a:lnTo>
                    <a:pt x="616255" y="113603"/>
                  </a:lnTo>
                  <a:lnTo>
                    <a:pt x="617175" y="92203"/>
                  </a:lnTo>
                  <a:lnTo>
                    <a:pt x="613350" y="52373"/>
                  </a:lnTo>
                  <a:lnTo>
                    <a:pt x="602268" y="24894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10" name="Google Shape;610;p2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343719" y="2950933"/>
              <a:ext cx="189155" cy="225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1" name="Google Shape;611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97481" y="2997377"/>
            <a:ext cx="126236" cy="179326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25"/>
          <p:cNvSpPr/>
          <p:nvPr/>
        </p:nvSpPr>
        <p:spPr>
          <a:xfrm>
            <a:off x="1218769" y="3355955"/>
            <a:ext cx="871855" cy="80010"/>
          </a:xfrm>
          <a:custGeom>
            <a:rect b="b" l="l" r="r" t="t"/>
            <a:pathLst>
              <a:path extrusionOk="0" h="80010" w="871855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89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79" y="54024"/>
                </a:lnTo>
                <a:lnTo>
                  <a:pt x="50173" y="52346"/>
                </a:lnTo>
                <a:lnTo>
                  <a:pt x="18514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8"/>
                </a:lnTo>
                <a:lnTo>
                  <a:pt x="32993" y="25260"/>
                </a:lnTo>
                <a:lnTo>
                  <a:pt x="19885" y="25260"/>
                </a:lnTo>
                <a:lnTo>
                  <a:pt x="19885" y="34861"/>
                </a:lnTo>
                <a:lnTo>
                  <a:pt x="34898" y="34861"/>
                </a:lnTo>
                <a:lnTo>
                  <a:pt x="38746" y="37755"/>
                </a:lnTo>
                <a:lnTo>
                  <a:pt x="38746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0" y="52346"/>
                </a:lnTo>
                <a:lnTo>
                  <a:pt x="50173" y="52346"/>
                </a:lnTo>
                <a:lnTo>
                  <a:pt x="51777" y="49336"/>
                </a:lnTo>
                <a:lnTo>
                  <a:pt x="51777" y="39127"/>
                </a:lnTo>
                <a:lnTo>
                  <a:pt x="50651" y="35793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7" y="28688"/>
                </a:lnTo>
                <a:lnTo>
                  <a:pt x="40347" y="28460"/>
                </a:lnTo>
                <a:lnTo>
                  <a:pt x="42937" y="27928"/>
                </a:lnTo>
                <a:lnTo>
                  <a:pt x="45165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58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0" y="4799"/>
                </a:lnTo>
                <a:lnTo>
                  <a:pt x="3964" y="10657"/>
                </a:lnTo>
                <a:lnTo>
                  <a:pt x="1713" y="18859"/>
                </a:lnTo>
                <a:lnTo>
                  <a:pt x="14856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7" y="6591"/>
                </a:lnTo>
                <a:lnTo>
                  <a:pt x="39452" y="1410"/>
                </a:lnTo>
                <a:lnTo>
                  <a:pt x="34058" y="114"/>
                </a:lnTo>
                <a:close/>
              </a:path>
              <a:path extrusionOk="0" h="80010" w="871855">
                <a:moveTo>
                  <a:pt x="111258" y="9485"/>
                </a:moveTo>
                <a:lnTo>
                  <a:pt x="95857" y="9485"/>
                </a:lnTo>
                <a:lnTo>
                  <a:pt x="99895" y="12458"/>
                </a:lnTo>
                <a:lnTo>
                  <a:pt x="99895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4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4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2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6" y="52271"/>
                </a:lnTo>
                <a:lnTo>
                  <a:pt x="74084" y="49226"/>
                </a:lnTo>
                <a:lnTo>
                  <a:pt x="73152" y="47050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0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2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0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19" y="52120"/>
                </a:lnTo>
                <a:lnTo>
                  <a:pt x="113403" y="51814"/>
                </a:lnTo>
                <a:lnTo>
                  <a:pt x="112563" y="50598"/>
                </a:lnTo>
                <a:lnTo>
                  <a:pt x="112473" y="50100"/>
                </a:lnTo>
                <a:lnTo>
                  <a:pt x="112355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4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4" y="0"/>
                </a:lnTo>
                <a:lnTo>
                  <a:pt x="77593" y="1249"/>
                </a:lnTo>
                <a:lnTo>
                  <a:pt x="69777" y="4999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7" y="16192"/>
                </a:lnTo>
                <a:lnTo>
                  <a:pt x="76427" y="13484"/>
                </a:lnTo>
                <a:lnTo>
                  <a:pt x="80387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8"/>
                </a:lnTo>
                <a:lnTo>
                  <a:pt x="101400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6" y="1828"/>
                </a:moveTo>
                <a:lnTo>
                  <a:pt x="126413" y="1828"/>
                </a:lnTo>
                <a:lnTo>
                  <a:pt x="126413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5">
                <a:moveTo>
                  <a:pt x="221443" y="9485"/>
                </a:moveTo>
                <a:lnTo>
                  <a:pt x="206042" y="9485"/>
                </a:lnTo>
                <a:lnTo>
                  <a:pt x="210080" y="12458"/>
                </a:lnTo>
                <a:lnTo>
                  <a:pt x="210080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69" y="23468"/>
                </a:lnTo>
                <a:lnTo>
                  <a:pt x="194309" y="26286"/>
                </a:lnTo>
                <a:lnTo>
                  <a:pt x="192956" y="26459"/>
                </a:lnTo>
                <a:lnTo>
                  <a:pt x="191659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8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1" y="52271"/>
                </a:lnTo>
                <a:lnTo>
                  <a:pt x="184269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0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8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5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5" y="52120"/>
                </a:lnTo>
                <a:lnTo>
                  <a:pt x="223588" y="51814"/>
                </a:lnTo>
                <a:lnTo>
                  <a:pt x="222749" y="50598"/>
                </a:lnTo>
                <a:lnTo>
                  <a:pt x="222658" y="50100"/>
                </a:lnTo>
                <a:lnTo>
                  <a:pt x="222540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0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09" y="0"/>
                </a:lnTo>
                <a:lnTo>
                  <a:pt x="187778" y="1249"/>
                </a:lnTo>
                <a:lnTo>
                  <a:pt x="179962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2" y="16192"/>
                </a:lnTo>
                <a:lnTo>
                  <a:pt x="186612" y="13484"/>
                </a:lnTo>
                <a:lnTo>
                  <a:pt x="190572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8"/>
                </a:lnTo>
                <a:lnTo>
                  <a:pt x="211585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4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3" y="51320"/>
                </a:lnTo>
                <a:lnTo>
                  <a:pt x="229701" y="51130"/>
                </a:lnTo>
                <a:lnTo>
                  <a:pt x="228941" y="50749"/>
                </a:lnTo>
                <a:close/>
              </a:path>
              <a:path extrusionOk="0" h="80010" w="871855">
                <a:moveTo>
                  <a:pt x="286433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3" y="60807"/>
                </a:lnTo>
                <a:lnTo>
                  <a:pt x="286433" y="12113"/>
                </a:lnTo>
                <a:close/>
              </a:path>
              <a:path extrusionOk="0" h="80010" w="871855">
                <a:moveTo>
                  <a:pt x="286433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3" y="12113"/>
                </a:lnTo>
                <a:lnTo>
                  <a:pt x="286433" y="12113"/>
                </a:lnTo>
                <a:lnTo>
                  <a:pt x="286433" y="1828"/>
                </a:lnTo>
                <a:close/>
              </a:path>
              <a:path extrusionOk="0" h="80010" w="871855">
                <a:moveTo>
                  <a:pt x="312954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7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4" y="50633"/>
                </a:lnTo>
                <a:lnTo>
                  <a:pt x="312954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4" y="23201"/>
                </a:lnTo>
                <a:lnTo>
                  <a:pt x="312954" y="1828"/>
                </a:lnTo>
                <a:close/>
              </a:path>
              <a:path extrusionOk="0" h="80010" w="871855">
                <a:moveTo>
                  <a:pt x="349982" y="33375"/>
                </a:moveTo>
                <a:lnTo>
                  <a:pt x="332041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5" y="39509"/>
                </a:lnTo>
                <a:lnTo>
                  <a:pt x="337985" y="44690"/>
                </a:lnTo>
                <a:lnTo>
                  <a:pt x="337280" y="46727"/>
                </a:lnTo>
                <a:lnTo>
                  <a:pt x="334460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4"/>
                </a:lnTo>
                <a:lnTo>
                  <a:pt x="351014" y="36078"/>
                </a:lnTo>
                <a:lnTo>
                  <a:pt x="349982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2" y="1828"/>
                </a:lnTo>
                <a:lnTo>
                  <a:pt x="361302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4" y="35204"/>
                </a:lnTo>
                <a:lnTo>
                  <a:pt x="400164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4" y="1828"/>
                </a:lnTo>
                <a:lnTo>
                  <a:pt x="400164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8" y="9485"/>
                </a:moveTo>
                <a:lnTo>
                  <a:pt x="459906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4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6" y="27506"/>
                </a:lnTo>
                <a:lnTo>
                  <a:pt x="438857" y="27795"/>
                </a:lnTo>
                <a:lnTo>
                  <a:pt x="423828" y="50100"/>
                </a:lnTo>
                <a:lnTo>
                  <a:pt x="425616" y="54387"/>
                </a:lnTo>
                <a:lnTo>
                  <a:pt x="432780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49" y="59932"/>
                </a:lnTo>
                <a:lnTo>
                  <a:pt x="464403" y="55205"/>
                </a:lnTo>
                <a:lnTo>
                  <a:pt x="482464" y="55205"/>
                </a:lnTo>
                <a:lnTo>
                  <a:pt x="482464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1" y="47050"/>
                </a:lnTo>
                <a:lnTo>
                  <a:pt x="437201" y="42710"/>
                </a:lnTo>
                <a:lnTo>
                  <a:pt x="458059" y="33317"/>
                </a:lnTo>
                <a:lnTo>
                  <a:pt x="459107" y="33050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0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8" y="9485"/>
                </a:lnTo>
                <a:close/>
              </a:path>
              <a:path extrusionOk="0" h="80010" w="871855">
                <a:moveTo>
                  <a:pt x="482464" y="55205"/>
                </a:moveTo>
                <a:lnTo>
                  <a:pt x="464403" y="55205"/>
                </a:lnTo>
                <a:lnTo>
                  <a:pt x="465241" y="59932"/>
                </a:lnTo>
                <a:lnTo>
                  <a:pt x="468442" y="62293"/>
                </a:lnTo>
                <a:lnTo>
                  <a:pt x="476290" y="62293"/>
                </a:lnTo>
                <a:lnTo>
                  <a:pt x="479108" y="61873"/>
                </a:lnTo>
                <a:lnTo>
                  <a:pt x="482464" y="61037"/>
                </a:lnTo>
                <a:lnTo>
                  <a:pt x="482464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0" y="31203"/>
                </a:lnTo>
                <a:lnTo>
                  <a:pt x="463830" y="43202"/>
                </a:lnTo>
                <a:lnTo>
                  <a:pt x="462955" y="46593"/>
                </a:lnTo>
                <a:lnTo>
                  <a:pt x="458077" y="51471"/>
                </a:lnTo>
                <a:lnTo>
                  <a:pt x="453621" y="53035"/>
                </a:lnTo>
                <a:lnTo>
                  <a:pt x="482464" y="53035"/>
                </a:lnTo>
                <a:lnTo>
                  <a:pt x="482464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3" y="50100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4" y="51889"/>
                </a:moveTo>
                <a:lnTo>
                  <a:pt x="481394" y="52044"/>
                </a:lnTo>
                <a:lnTo>
                  <a:pt x="480405" y="52120"/>
                </a:lnTo>
                <a:lnTo>
                  <a:pt x="482464" y="52120"/>
                </a:lnTo>
                <a:lnTo>
                  <a:pt x="482464" y="51889"/>
                </a:lnTo>
                <a:close/>
              </a:path>
              <a:path extrusionOk="0" h="80010" w="871855">
                <a:moveTo>
                  <a:pt x="459564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7" y="4999"/>
                </a:lnTo>
                <a:lnTo>
                  <a:pt x="428726" y="11250"/>
                </a:lnTo>
                <a:lnTo>
                  <a:pt x="426340" y="20001"/>
                </a:lnTo>
                <a:lnTo>
                  <a:pt x="438684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1" y="9485"/>
                </a:lnTo>
                <a:lnTo>
                  <a:pt x="475308" y="9485"/>
                </a:lnTo>
                <a:lnTo>
                  <a:pt x="474212" y="7238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0" y="1828"/>
                </a:lnTo>
                <a:lnTo>
                  <a:pt x="522240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2" y="12113"/>
                </a:lnTo>
                <a:lnTo>
                  <a:pt x="561102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79" y="50749"/>
                </a:moveTo>
                <a:lnTo>
                  <a:pt x="582479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79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3" y="12113"/>
                </a:lnTo>
                <a:lnTo>
                  <a:pt x="626943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6" y="36690"/>
                </a:lnTo>
                <a:lnTo>
                  <a:pt x="595090" y="46442"/>
                </a:lnTo>
                <a:lnTo>
                  <a:pt x="592347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0" y="114"/>
                </a:moveTo>
                <a:lnTo>
                  <a:pt x="671633" y="114"/>
                </a:lnTo>
                <a:lnTo>
                  <a:pt x="664339" y="2933"/>
                </a:lnTo>
                <a:lnTo>
                  <a:pt x="653442" y="14212"/>
                </a:lnTo>
                <a:lnTo>
                  <a:pt x="650717" y="21794"/>
                </a:lnTo>
                <a:lnTo>
                  <a:pt x="650717" y="40916"/>
                </a:lnTo>
                <a:lnTo>
                  <a:pt x="653421" y="48538"/>
                </a:lnTo>
                <a:lnTo>
                  <a:pt x="664243" y="59816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6"/>
                </a:lnTo>
                <a:lnTo>
                  <a:pt x="703934" y="52462"/>
                </a:lnTo>
                <a:lnTo>
                  <a:pt x="675406" y="52462"/>
                </a:lnTo>
                <a:lnTo>
                  <a:pt x="671274" y="50576"/>
                </a:lnTo>
                <a:lnTo>
                  <a:pt x="665347" y="43127"/>
                </a:lnTo>
                <a:lnTo>
                  <a:pt x="663860" y="37947"/>
                </a:lnTo>
                <a:lnTo>
                  <a:pt x="663893" y="24728"/>
                </a:lnTo>
                <a:lnTo>
                  <a:pt x="665347" y="19734"/>
                </a:lnTo>
                <a:lnTo>
                  <a:pt x="671291" y="12268"/>
                </a:lnTo>
                <a:lnTo>
                  <a:pt x="675366" y="10400"/>
                </a:lnTo>
                <a:lnTo>
                  <a:pt x="703995" y="10400"/>
                </a:lnTo>
                <a:lnTo>
                  <a:pt x="696934" y="2933"/>
                </a:lnTo>
                <a:lnTo>
                  <a:pt x="689770" y="114"/>
                </a:lnTo>
                <a:close/>
              </a:path>
              <a:path extrusionOk="0" h="80010" w="871855">
                <a:moveTo>
                  <a:pt x="703995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0" y="14212"/>
                </a:lnTo>
                <a:lnTo>
                  <a:pt x="703995" y="10400"/>
                </a:lnTo>
                <a:close/>
              </a:path>
              <a:path extrusionOk="0" h="80010" w="871855">
                <a:moveTo>
                  <a:pt x="734273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1" y="79552"/>
                </a:lnTo>
                <a:lnTo>
                  <a:pt x="808451" y="50518"/>
                </a:lnTo>
                <a:lnTo>
                  <a:pt x="734273" y="50518"/>
                </a:lnTo>
                <a:lnTo>
                  <a:pt x="734273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0" y="1828"/>
                </a:lnTo>
                <a:lnTo>
                  <a:pt x="754390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7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7" y="50518"/>
                </a:lnTo>
                <a:lnTo>
                  <a:pt x="800567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5" y="12458"/>
                </a:lnTo>
                <a:lnTo>
                  <a:pt x="853145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4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4" y="62293"/>
                </a:lnTo>
                <a:lnTo>
                  <a:pt x="848649" y="59932"/>
                </a:lnTo>
                <a:lnTo>
                  <a:pt x="853602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6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0"/>
                </a:lnTo>
                <a:lnTo>
                  <a:pt x="850898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2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89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69" y="52120"/>
                </a:lnTo>
                <a:lnTo>
                  <a:pt x="866653" y="51814"/>
                </a:lnTo>
                <a:lnTo>
                  <a:pt x="865813" y="50598"/>
                </a:lnTo>
                <a:lnTo>
                  <a:pt x="865723" y="50100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4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49"/>
                </a:lnTo>
                <a:lnTo>
                  <a:pt x="823027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7" y="13484"/>
                </a:lnTo>
                <a:lnTo>
                  <a:pt x="833636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8"/>
                </a:lnTo>
                <a:lnTo>
                  <a:pt x="854650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3" name="Google Shape;613;p25"/>
          <p:cNvSpPr/>
          <p:nvPr/>
        </p:nvSpPr>
        <p:spPr>
          <a:xfrm>
            <a:off x="1489834" y="3495656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8" y="1828"/>
                </a:lnTo>
                <a:lnTo>
                  <a:pt x="25377" y="26974"/>
                </a:lnTo>
                <a:lnTo>
                  <a:pt x="0" y="60807"/>
                </a:lnTo>
                <a:lnTo>
                  <a:pt x="15660" y="60807"/>
                </a:lnTo>
                <a:lnTo>
                  <a:pt x="33721" y="35204"/>
                </a:lnTo>
                <a:lnTo>
                  <a:pt x="71782" y="35204"/>
                </a:lnTo>
                <a:lnTo>
                  <a:pt x="65610" y="26974"/>
                </a:lnTo>
                <a:lnTo>
                  <a:pt x="65817" y="26743"/>
                </a:lnTo>
                <a:lnTo>
                  <a:pt x="38862" y="26743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5" y="35204"/>
                </a:moveTo>
                <a:lnTo>
                  <a:pt x="33721" y="35204"/>
                </a:lnTo>
                <a:lnTo>
                  <a:pt x="39207" y="41374"/>
                </a:lnTo>
                <a:lnTo>
                  <a:pt x="39207" y="60807"/>
                </a:lnTo>
                <a:lnTo>
                  <a:pt x="51779" y="60807"/>
                </a:lnTo>
                <a:lnTo>
                  <a:pt x="51779" y="41374"/>
                </a:lnTo>
                <a:lnTo>
                  <a:pt x="57265" y="35204"/>
                </a:lnTo>
                <a:close/>
              </a:path>
              <a:path extrusionOk="0" h="62864" w="329564">
                <a:moveTo>
                  <a:pt x="71782" y="35204"/>
                </a:moveTo>
                <a:lnTo>
                  <a:pt x="57265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2" y="35204"/>
                </a:lnTo>
                <a:close/>
              </a:path>
              <a:path extrusionOk="0" h="62864" w="329564">
                <a:moveTo>
                  <a:pt x="51779" y="1828"/>
                </a:moveTo>
                <a:lnTo>
                  <a:pt x="39207" y="1828"/>
                </a:lnTo>
                <a:lnTo>
                  <a:pt x="39207" y="26743"/>
                </a:lnTo>
                <a:lnTo>
                  <a:pt x="51779" y="26743"/>
                </a:lnTo>
                <a:lnTo>
                  <a:pt x="51779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3" y="1828"/>
                </a:lnTo>
                <a:lnTo>
                  <a:pt x="52120" y="26743"/>
                </a:lnTo>
                <a:lnTo>
                  <a:pt x="65817" y="26743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7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7" y="44805"/>
                </a:lnTo>
                <a:lnTo>
                  <a:pt x="109847" y="1828"/>
                </a:lnTo>
                <a:close/>
              </a:path>
              <a:path extrusionOk="0" h="62864" w="329564">
                <a:moveTo>
                  <a:pt x="148709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9" y="60807"/>
                </a:lnTo>
                <a:lnTo>
                  <a:pt x="148709" y="17830"/>
                </a:lnTo>
                <a:close/>
              </a:path>
              <a:path extrusionOk="0" h="62864" w="329564">
                <a:moveTo>
                  <a:pt x="148709" y="1828"/>
                </a:moveTo>
                <a:lnTo>
                  <a:pt x="132250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9" y="17830"/>
                </a:lnTo>
                <a:lnTo>
                  <a:pt x="148709" y="1828"/>
                </a:lnTo>
                <a:close/>
              </a:path>
              <a:path extrusionOk="0" h="62864" w="329564">
                <a:moveTo>
                  <a:pt x="203004" y="50749"/>
                </a:moveTo>
                <a:lnTo>
                  <a:pt x="203004" y="60923"/>
                </a:lnTo>
                <a:lnTo>
                  <a:pt x="205060" y="61761"/>
                </a:lnTo>
                <a:lnTo>
                  <a:pt x="207727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1" y="51605"/>
                </a:lnTo>
                <a:lnTo>
                  <a:pt x="226800" y="51321"/>
                </a:lnTo>
                <a:lnTo>
                  <a:pt x="205325" y="51321"/>
                </a:lnTo>
                <a:lnTo>
                  <a:pt x="203763" y="51130"/>
                </a:lnTo>
                <a:lnTo>
                  <a:pt x="203004" y="50749"/>
                </a:lnTo>
                <a:close/>
              </a:path>
              <a:path extrusionOk="0" h="62864" w="329564">
                <a:moveTo>
                  <a:pt x="188601" y="12113"/>
                </a:moveTo>
                <a:lnTo>
                  <a:pt x="175568" y="12113"/>
                </a:lnTo>
                <a:lnTo>
                  <a:pt x="175568" y="60807"/>
                </a:lnTo>
                <a:lnTo>
                  <a:pt x="188601" y="60807"/>
                </a:lnTo>
                <a:lnTo>
                  <a:pt x="188601" y="12113"/>
                </a:lnTo>
                <a:close/>
              </a:path>
              <a:path extrusionOk="0" h="62864" w="329564">
                <a:moveTo>
                  <a:pt x="260496" y="12113"/>
                </a:moveTo>
                <a:lnTo>
                  <a:pt x="247468" y="12113"/>
                </a:lnTo>
                <a:lnTo>
                  <a:pt x="247468" y="60807"/>
                </a:lnTo>
                <a:lnTo>
                  <a:pt x="260496" y="60807"/>
                </a:lnTo>
                <a:lnTo>
                  <a:pt x="260496" y="12113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7" y="1828"/>
                </a:lnTo>
                <a:lnTo>
                  <a:pt x="215921" y="36691"/>
                </a:lnTo>
                <a:lnTo>
                  <a:pt x="215615" y="46443"/>
                </a:lnTo>
                <a:lnTo>
                  <a:pt x="212872" y="51321"/>
                </a:lnTo>
                <a:lnTo>
                  <a:pt x="226800" y="51321"/>
                </a:lnTo>
                <a:lnTo>
                  <a:pt x="228377" y="45643"/>
                </a:lnTo>
                <a:lnTo>
                  <a:pt x="229406" y="12113"/>
                </a:lnTo>
                <a:lnTo>
                  <a:pt x="260496" y="12113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40" y="1828"/>
                </a:lnTo>
                <a:lnTo>
                  <a:pt x="156140" y="12113"/>
                </a:lnTo>
                <a:lnTo>
                  <a:pt x="208029" y="12113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9" y="12459"/>
                </a:lnTo>
                <a:lnTo>
                  <a:pt x="311019" y="20613"/>
                </a:lnTo>
                <a:lnTo>
                  <a:pt x="310752" y="22020"/>
                </a:lnTo>
                <a:lnTo>
                  <a:pt x="310219" y="22628"/>
                </a:lnTo>
                <a:lnTo>
                  <a:pt x="309606" y="23468"/>
                </a:lnTo>
                <a:lnTo>
                  <a:pt x="295247" y="26286"/>
                </a:lnTo>
                <a:lnTo>
                  <a:pt x="293893" y="26459"/>
                </a:lnTo>
                <a:lnTo>
                  <a:pt x="292597" y="26690"/>
                </a:lnTo>
                <a:lnTo>
                  <a:pt x="287319" y="27506"/>
                </a:lnTo>
                <a:lnTo>
                  <a:pt x="285930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2" y="62294"/>
                </a:lnTo>
                <a:lnTo>
                  <a:pt x="299628" y="62294"/>
                </a:lnTo>
                <a:lnTo>
                  <a:pt x="306522" y="59932"/>
                </a:lnTo>
                <a:lnTo>
                  <a:pt x="311476" y="55205"/>
                </a:lnTo>
                <a:lnTo>
                  <a:pt x="329537" y="55205"/>
                </a:lnTo>
                <a:lnTo>
                  <a:pt x="329537" y="53035"/>
                </a:lnTo>
                <a:lnTo>
                  <a:pt x="291550" y="53035"/>
                </a:lnTo>
                <a:lnTo>
                  <a:pt x="288940" y="52271"/>
                </a:lnTo>
                <a:lnTo>
                  <a:pt x="285206" y="49226"/>
                </a:lnTo>
                <a:lnTo>
                  <a:pt x="284274" y="47052"/>
                </a:lnTo>
                <a:lnTo>
                  <a:pt x="284274" y="42710"/>
                </a:lnTo>
                <a:lnTo>
                  <a:pt x="305132" y="33317"/>
                </a:lnTo>
                <a:lnTo>
                  <a:pt x="306180" y="33051"/>
                </a:lnTo>
                <a:lnTo>
                  <a:pt x="308772" y="32212"/>
                </a:lnTo>
                <a:lnTo>
                  <a:pt x="309913" y="31737"/>
                </a:lnTo>
                <a:lnTo>
                  <a:pt x="310903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7" y="55205"/>
                </a:moveTo>
                <a:lnTo>
                  <a:pt x="311476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3" y="62294"/>
                </a:lnTo>
                <a:lnTo>
                  <a:pt x="326181" y="61873"/>
                </a:lnTo>
                <a:lnTo>
                  <a:pt x="329537" y="61037"/>
                </a:lnTo>
                <a:lnTo>
                  <a:pt x="329537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3" y="31205"/>
                </a:lnTo>
                <a:lnTo>
                  <a:pt x="310903" y="43202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4" y="53035"/>
                </a:lnTo>
                <a:lnTo>
                  <a:pt x="329537" y="53035"/>
                </a:lnTo>
                <a:lnTo>
                  <a:pt x="329537" y="52120"/>
                </a:lnTo>
                <a:lnTo>
                  <a:pt x="325343" y="52120"/>
                </a:lnTo>
                <a:lnTo>
                  <a:pt x="324525" y="51814"/>
                </a:lnTo>
                <a:lnTo>
                  <a:pt x="323687" y="50598"/>
                </a:lnTo>
                <a:lnTo>
                  <a:pt x="323596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7" y="51889"/>
                </a:moveTo>
                <a:lnTo>
                  <a:pt x="328467" y="52044"/>
                </a:lnTo>
                <a:lnTo>
                  <a:pt x="327478" y="52120"/>
                </a:lnTo>
                <a:lnTo>
                  <a:pt x="329537" y="52120"/>
                </a:lnTo>
                <a:lnTo>
                  <a:pt x="329537" y="51889"/>
                </a:lnTo>
                <a:close/>
              </a:path>
              <a:path extrusionOk="0" h="62864" w="329564">
                <a:moveTo>
                  <a:pt x="306637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900" y="5000"/>
                </a:lnTo>
                <a:lnTo>
                  <a:pt x="275799" y="11250"/>
                </a:lnTo>
                <a:lnTo>
                  <a:pt x="273413" y="20001"/>
                </a:lnTo>
                <a:lnTo>
                  <a:pt x="285757" y="20001"/>
                </a:lnTo>
                <a:lnTo>
                  <a:pt x="286289" y="16192"/>
                </a:lnTo>
                <a:lnTo>
                  <a:pt x="287550" y="13484"/>
                </a:lnTo>
                <a:lnTo>
                  <a:pt x="291510" y="10284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5" y="7238"/>
                </a:lnTo>
                <a:lnTo>
                  <a:pt x="312524" y="1446"/>
                </a:lnTo>
                <a:lnTo>
                  <a:pt x="306637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4" name="Google Shape;614;p25"/>
          <p:cNvSpPr/>
          <p:nvPr/>
        </p:nvSpPr>
        <p:spPr>
          <a:xfrm>
            <a:off x="2650820" y="3341398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31" y="33020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92" y="33020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888" y="58864"/>
                </a:lnTo>
                <a:lnTo>
                  <a:pt x="99453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25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14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72" y="70967"/>
                </a:lnTo>
                <a:lnTo>
                  <a:pt x="139204" y="63652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48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796"/>
                </a:lnTo>
                <a:lnTo>
                  <a:pt x="181190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08" y="197980"/>
                </a:lnTo>
                <a:lnTo>
                  <a:pt x="249440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01" y="207403"/>
                </a:lnTo>
                <a:lnTo>
                  <a:pt x="287401" y="200952"/>
                </a:lnTo>
                <a:lnTo>
                  <a:pt x="288366" y="199809"/>
                </a:lnTo>
                <a:lnTo>
                  <a:pt x="291426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40" y="58864"/>
                </a:lnTo>
                <a:lnTo>
                  <a:pt x="283705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76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793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49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3796" y="48234"/>
                </a:lnTo>
                <a:lnTo>
                  <a:pt x="355930" y="46596"/>
                </a:lnTo>
                <a:lnTo>
                  <a:pt x="356235" y="46177"/>
                </a:lnTo>
                <a:lnTo>
                  <a:pt x="358673" y="42786"/>
                </a:lnTo>
                <a:lnTo>
                  <a:pt x="359359" y="40271"/>
                </a:lnTo>
                <a:lnTo>
                  <a:pt x="359359" y="32562"/>
                </a:lnTo>
                <a:lnTo>
                  <a:pt x="357822" y="29032"/>
                </a:lnTo>
                <a:lnTo>
                  <a:pt x="351637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52" y="80276"/>
                </a:lnTo>
                <a:lnTo>
                  <a:pt x="360108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83" y="58864"/>
                </a:lnTo>
                <a:lnTo>
                  <a:pt x="415036" y="63944"/>
                </a:lnTo>
                <a:lnTo>
                  <a:pt x="409168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64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73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07" y="80733"/>
                </a:lnTo>
                <a:lnTo>
                  <a:pt x="423316" y="73380"/>
                </a:lnTo>
                <a:lnTo>
                  <a:pt x="426999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907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28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62" y="80733"/>
                </a:lnTo>
                <a:lnTo>
                  <a:pt x="535559" y="73380"/>
                </a:lnTo>
                <a:lnTo>
                  <a:pt x="539254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27176" y="170700"/>
                </a:lnTo>
                <a:lnTo>
                  <a:pt x="624713" y="162788"/>
                </a:lnTo>
                <a:lnTo>
                  <a:pt x="620407" y="157746"/>
                </a:lnTo>
                <a:lnTo>
                  <a:pt x="614654" y="150977"/>
                </a:lnTo>
                <a:lnTo>
                  <a:pt x="614197" y="150787"/>
                </a:lnTo>
                <a:lnTo>
                  <a:pt x="614197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52" y="196278"/>
                </a:lnTo>
                <a:lnTo>
                  <a:pt x="583704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02"/>
                </a:lnTo>
                <a:lnTo>
                  <a:pt x="603491" y="201066"/>
                </a:lnTo>
                <a:lnTo>
                  <a:pt x="594880" y="201066"/>
                </a:lnTo>
                <a:lnTo>
                  <a:pt x="590956" y="199440"/>
                </a:lnTo>
                <a:lnTo>
                  <a:pt x="585317" y="192963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34212" y="34645"/>
                </a:lnTo>
                <a:lnTo>
                  <a:pt x="631469" y="31089"/>
                </a:lnTo>
                <a:lnTo>
                  <a:pt x="628396" y="27076"/>
                </a:lnTo>
                <a:lnTo>
                  <a:pt x="625830" y="23749"/>
                </a:ln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14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71" y="62420"/>
                </a:lnTo>
                <a:lnTo>
                  <a:pt x="636219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54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54" y="81724"/>
                </a:lnTo>
                <a:lnTo>
                  <a:pt x="660654" y="22745"/>
                </a:lnTo>
                <a:close/>
              </a:path>
              <a:path extrusionOk="0" h="231139" w="923925">
                <a:moveTo>
                  <a:pt x="660654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54" y="12801"/>
                </a:lnTo>
                <a:lnTo>
                  <a:pt x="660654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19" y="59436"/>
                </a:moveTo>
                <a:lnTo>
                  <a:pt x="715518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16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57" y="58674"/>
                </a:lnTo>
                <a:lnTo>
                  <a:pt x="685457" y="45567"/>
                </a:lnTo>
                <a:lnTo>
                  <a:pt x="686904" y="40398"/>
                </a:lnTo>
                <a:lnTo>
                  <a:pt x="692708" y="32854"/>
                </a:lnTo>
                <a:lnTo>
                  <a:pt x="696658" y="30975"/>
                </a:lnTo>
                <a:lnTo>
                  <a:pt x="705192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97" y="38785"/>
                </a:lnTo>
                <a:lnTo>
                  <a:pt x="714946" y="42519"/>
                </a:lnTo>
                <a:lnTo>
                  <a:pt x="727862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17" y="20916"/>
                </a:lnTo>
                <a:lnTo>
                  <a:pt x="692581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198" y="43053"/>
                </a:lnTo>
                <a:lnTo>
                  <a:pt x="672198" y="61874"/>
                </a:lnTo>
                <a:lnTo>
                  <a:pt x="674827" y="69202"/>
                </a:lnTo>
                <a:lnTo>
                  <a:pt x="685342" y="80403"/>
                </a:lnTo>
                <a:lnTo>
                  <a:pt x="692391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22" y="72440"/>
                </a:lnTo>
                <a:lnTo>
                  <a:pt x="727405" y="66675"/>
                </a:lnTo>
                <a:lnTo>
                  <a:pt x="728319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10" y="198551"/>
                </a:lnTo>
                <a:lnTo>
                  <a:pt x="715810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10" y="171119"/>
                </a:lnTo>
                <a:lnTo>
                  <a:pt x="715810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40" y="22745"/>
                </a:lnTo>
                <a:lnTo>
                  <a:pt x="777240" y="45821"/>
                </a:lnTo>
                <a:lnTo>
                  <a:pt x="751420" y="45821"/>
                </a:lnTo>
                <a:lnTo>
                  <a:pt x="751420" y="22745"/>
                </a:lnTo>
                <a:lnTo>
                  <a:pt x="738378" y="22745"/>
                </a:lnTo>
                <a:lnTo>
                  <a:pt x="738378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40" y="56121"/>
                </a:lnTo>
                <a:lnTo>
                  <a:pt x="777240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21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62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00" y="59994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59994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5" name="Google Shape;615;p25"/>
          <p:cNvSpPr/>
          <p:nvPr/>
        </p:nvSpPr>
        <p:spPr>
          <a:xfrm>
            <a:off x="4249051" y="3325739"/>
            <a:ext cx="823594" cy="233679"/>
          </a:xfrm>
          <a:custGeom>
            <a:rect b="b" l="l" r="r" t="t"/>
            <a:pathLst>
              <a:path extrusionOk="0" h="233679" w="823595">
                <a:moveTo>
                  <a:pt x="52692" y="185623"/>
                </a:moveTo>
                <a:lnTo>
                  <a:pt x="51866" y="184492"/>
                </a:lnTo>
                <a:lnTo>
                  <a:pt x="48996" y="180568"/>
                </a:lnTo>
                <a:lnTo>
                  <a:pt x="41605" y="178663"/>
                </a:lnTo>
                <a:lnTo>
                  <a:pt x="41605" y="178435"/>
                </a:lnTo>
                <a:lnTo>
                  <a:pt x="50063" y="169100"/>
                </a:lnTo>
                <a:lnTo>
                  <a:pt x="50063" y="161391"/>
                </a:lnTo>
                <a:lnTo>
                  <a:pt x="48526" y="157861"/>
                </a:lnTo>
                <a:lnTo>
                  <a:pt x="42341" y="152831"/>
                </a:lnTo>
                <a:lnTo>
                  <a:pt x="39776" y="152082"/>
                </a:lnTo>
                <a:lnTo>
                  <a:pt x="39776" y="190131"/>
                </a:lnTo>
                <a:lnTo>
                  <a:pt x="39776" y="198056"/>
                </a:lnTo>
                <a:lnTo>
                  <a:pt x="36842" y="200710"/>
                </a:lnTo>
                <a:lnTo>
                  <a:pt x="13030" y="200710"/>
                </a:lnTo>
                <a:lnTo>
                  <a:pt x="13030" y="184492"/>
                </a:lnTo>
                <a:lnTo>
                  <a:pt x="33794" y="184492"/>
                </a:lnTo>
                <a:lnTo>
                  <a:pt x="35966" y="185216"/>
                </a:lnTo>
                <a:lnTo>
                  <a:pt x="39014" y="188112"/>
                </a:lnTo>
                <a:lnTo>
                  <a:pt x="39776" y="190131"/>
                </a:lnTo>
                <a:lnTo>
                  <a:pt x="39776" y="152082"/>
                </a:lnTo>
                <a:lnTo>
                  <a:pt x="38061" y="151574"/>
                </a:lnTo>
                <a:lnTo>
                  <a:pt x="37147" y="151574"/>
                </a:lnTo>
                <a:lnTo>
                  <a:pt x="37147" y="163576"/>
                </a:lnTo>
                <a:lnTo>
                  <a:pt x="37147" y="172643"/>
                </a:lnTo>
                <a:lnTo>
                  <a:pt x="34632" y="175006"/>
                </a:lnTo>
                <a:lnTo>
                  <a:pt x="13030" y="175006"/>
                </a:lnTo>
                <a:lnTo>
                  <a:pt x="13030" y="161391"/>
                </a:lnTo>
                <a:lnTo>
                  <a:pt x="34518" y="161391"/>
                </a:lnTo>
                <a:lnTo>
                  <a:pt x="37147" y="163576"/>
                </a:lnTo>
                <a:lnTo>
                  <a:pt x="37147" y="151574"/>
                </a:lnTo>
                <a:lnTo>
                  <a:pt x="0" y="151574"/>
                </a:lnTo>
                <a:lnTo>
                  <a:pt x="0" y="210553"/>
                </a:lnTo>
                <a:lnTo>
                  <a:pt x="37909" y="210553"/>
                </a:lnTo>
                <a:lnTo>
                  <a:pt x="43256" y="209105"/>
                </a:lnTo>
                <a:lnTo>
                  <a:pt x="50812" y="203314"/>
                </a:lnTo>
                <a:lnTo>
                  <a:pt x="51993" y="200710"/>
                </a:lnTo>
                <a:lnTo>
                  <a:pt x="52692" y="199199"/>
                </a:lnTo>
                <a:lnTo>
                  <a:pt x="52692" y="185623"/>
                </a:lnTo>
                <a:close/>
              </a:path>
              <a:path extrusionOk="0" h="233679" w="823595">
                <a:moveTo>
                  <a:pt x="69202" y="45681"/>
                </a:moveTo>
                <a:lnTo>
                  <a:pt x="66649" y="38366"/>
                </a:lnTo>
                <a:lnTo>
                  <a:pt x="63334" y="34747"/>
                </a:lnTo>
                <a:lnTo>
                  <a:pt x="56451" y="27241"/>
                </a:lnTo>
                <a:lnTo>
                  <a:pt x="56184" y="27127"/>
                </a:lnTo>
                <a:lnTo>
                  <a:pt x="56184" y="60833"/>
                </a:lnTo>
                <a:lnTo>
                  <a:pt x="54711" y="65722"/>
                </a:lnTo>
                <a:lnTo>
                  <a:pt x="48844" y="73037"/>
                </a:lnTo>
                <a:lnTo>
                  <a:pt x="44970" y="74866"/>
                </a:lnTo>
                <a:lnTo>
                  <a:pt x="35369" y="74866"/>
                </a:lnTo>
                <a:lnTo>
                  <a:pt x="31508" y="73037"/>
                </a:lnTo>
                <a:lnTo>
                  <a:pt x="25641" y="65722"/>
                </a:lnTo>
                <a:lnTo>
                  <a:pt x="24180" y="60833"/>
                </a:lnTo>
                <a:lnTo>
                  <a:pt x="24180" y="48653"/>
                </a:lnTo>
                <a:lnTo>
                  <a:pt x="25641" y="43789"/>
                </a:lnTo>
                <a:lnTo>
                  <a:pt x="31496" y="36576"/>
                </a:lnTo>
                <a:lnTo>
                  <a:pt x="35369" y="34747"/>
                </a:lnTo>
                <a:lnTo>
                  <a:pt x="44970" y="34747"/>
                </a:lnTo>
                <a:lnTo>
                  <a:pt x="48844" y="36576"/>
                </a:lnTo>
                <a:lnTo>
                  <a:pt x="54711" y="43891"/>
                </a:lnTo>
                <a:lnTo>
                  <a:pt x="56159" y="48653"/>
                </a:lnTo>
                <a:lnTo>
                  <a:pt x="56184" y="60833"/>
                </a:lnTo>
                <a:lnTo>
                  <a:pt x="56184" y="27127"/>
                </a:lnTo>
                <a:lnTo>
                  <a:pt x="50076" y="24447"/>
                </a:lnTo>
                <a:lnTo>
                  <a:pt x="36982" y="24447"/>
                </a:lnTo>
                <a:lnTo>
                  <a:pt x="32550" y="25463"/>
                </a:lnTo>
                <a:lnTo>
                  <a:pt x="25844" y="29502"/>
                </a:lnTo>
                <a:lnTo>
                  <a:pt x="22910" y="32537"/>
                </a:lnTo>
                <a:lnTo>
                  <a:pt x="20396" y="36576"/>
                </a:lnTo>
                <a:lnTo>
                  <a:pt x="20066" y="36576"/>
                </a:lnTo>
                <a:lnTo>
                  <a:pt x="47625" y="13906"/>
                </a:lnTo>
                <a:lnTo>
                  <a:pt x="53251" y="13233"/>
                </a:lnTo>
                <a:lnTo>
                  <a:pt x="67030" y="0"/>
                </a:lnTo>
                <a:lnTo>
                  <a:pt x="54000" y="0"/>
                </a:lnTo>
                <a:lnTo>
                  <a:pt x="53543" y="723"/>
                </a:lnTo>
                <a:lnTo>
                  <a:pt x="53086" y="1333"/>
                </a:lnTo>
                <a:lnTo>
                  <a:pt x="43738" y="3035"/>
                </a:lnTo>
                <a:lnTo>
                  <a:pt x="42113" y="3200"/>
                </a:lnTo>
                <a:lnTo>
                  <a:pt x="12890" y="29908"/>
                </a:lnTo>
                <a:lnTo>
                  <a:pt x="11023" y="58026"/>
                </a:lnTo>
                <a:lnTo>
                  <a:pt x="12014" y="64223"/>
                </a:lnTo>
                <a:lnTo>
                  <a:pt x="40741" y="85153"/>
                </a:lnTo>
                <a:lnTo>
                  <a:pt x="49352" y="85153"/>
                </a:lnTo>
                <a:lnTo>
                  <a:pt x="56248" y="82384"/>
                </a:lnTo>
                <a:lnTo>
                  <a:pt x="63309" y="74866"/>
                </a:lnTo>
                <a:lnTo>
                  <a:pt x="66611" y="71335"/>
                </a:lnTo>
                <a:lnTo>
                  <a:pt x="69113" y="64223"/>
                </a:lnTo>
                <a:lnTo>
                  <a:pt x="69202" y="45681"/>
                </a:lnTo>
                <a:close/>
              </a:path>
              <a:path extrusionOk="0" h="233679" w="823595">
                <a:moveTo>
                  <a:pt x="130924" y="24574"/>
                </a:moveTo>
                <a:lnTo>
                  <a:pt x="117322" y="24574"/>
                </a:lnTo>
                <a:lnTo>
                  <a:pt x="102476" y="68008"/>
                </a:lnTo>
                <a:lnTo>
                  <a:pt x="86690" y="24574"/>
                </a:lnTo>
                <a:lnTo>
                  <a:pt x="72402" y="24574"/>
                </a:lnTo>
                <a:lnTo>
                  <a:pt x="95046" y="81838"/>
                </a:lnTo>
                <a:lnTo>
                  <a:pt x="94881" y="82397"/>
                </a:lnTo>
                <a:lnTo>
                  <a:pt x="85902" y="95211"/>
                </a:lnTo>
                <a:lnTo>
                  <a:pt x="83159" y="95211"/>
                </a:lnTo>
                <a:lnTo>
                  <a:pt x="80873" y="94932"/>
                </a:lnTo>
                <a:lnTo>
                  <a:pt x="78130" y="94399"/>
                </a:lnTo>
                <a:lnTo>
                  <a:pt x="78130" y="105371"/>
                </a:lnTo>
                <a:lnTo>
                  <a:pt x="81711" y="105829"/>
                </a:lnTo>
                <a:lnTo>
                  <a:pt x="84721" y="106070"/>
                </a:lnTo>
                <a:lnTo>
                  <a:pt x="88595" y="106070"/>
                </a:lnTo>
                <a:lnTo>
                  <a:pt x="108445" y="84061"/>
                </a:lnTo>
                <a:lnTo>
                  <a:pt x="109308" y="81838"/>
                </a:lnTo>
                <a:lnTo>
                  <a:pt x="114528" y="68008"/>
                </a:lnTo>
                <a:lnTo>
                  <a:pt x="130924" y="24574"/>
                </a:lnTo>
                <a:close/>
              </a:path>
              <a:path extrusionOk="0" h="233679" w="823595">
                <a:moveTo>
                  <a:pt x="148932" y="175564"/>
                </a:moveTo>
                <a:lnTo>
                  <a:pt x="148882" y="172529"/>
                </a:lnTo>
                <a:lnTo>
                  <a:pt x="146418" y="164617"/>
                </a:lnTo>
                <a:lnTo>
                  <a:pt x="142113" y="159562"/>
                </a:lnTo>
                <a:lnTo>
                  <a:pt x="136359" y="152806"/>
                </a:lnTo>
                <a:lnTo>
                  <a:pt x="135902" y="152615"/>
                </a:lnTo>
                <a:lnTo>
                  <a:pt x="135902" y="175564"/>
                </a:lnTo>
                <a:lnTo>
                  <a:pt x="105613" y="175564"/>
                </a:lnTo>
                <a:lnTo>
                  <a:pt x="106222" y="170395"/>
                </a:lnTo>
                <a:lnTo>
                  <a:pt x="107848" y="166420"/>
                </a:lnTo>
                <a:lnTo>
                  <a:pt x="113106" y="160934"/>
                </a:lnTo>
                <a:lnTo>
                  <a:pt x="116547" y="159562"/>
                </a:lnTo>
                <a:lnTo>
                  <a:pt x="125082" y="159562"/>
                </a:lnTo>
                <a:lnTo>
                  <a:pt x="128574" y="160997"/>
                </a:lnTo>
                <a:lnTo>
                  <a:pt x="133985" y="166712"/>
                </a:lnTo>
                <a:lnTo>
                  <a:pt x="135521" y="170624"/>
                </a:lnTo>
                <a:lnTo>
                  <a:pt x="135902" y="175564"/>
                </a:lnTo>
                <a:lnTo>
                  <a:pt x="135902" y="152615"/>
                </a:lnTo>
                <a:lnTo>
                  <a:pt x="129540" y="149860"/>
                </a:lnTo>
                <a:lnTo>
                  <a:pt x="112623" y="149860"/>
                </a:lnTo>
                <a:lnTo>
                  <a:pt x="105791" y="152869"/>
                </a:lnTo>
                <a:lnTo>
                  <a:pt x="95046" y="164909"/>
                </a:lnTo>
                <a:lnTo>
                  <a:pt x="92354" y="172529"/>
                </a:lnTo>
                <a:lnTo>
                  <a:pt x="92354" y="190741"/>
                </a:lnTo>
                <a:lnTo>
                  <a:pt x="94970" y="198107"/>
                </a:lnTo>
                <a:lnTo>
                  <a:pt x="105410" y="209613"/>
                </a:lnTo>
                <a:lnTo>
                  <a:pt x="112471" y="212496"/>
                </a:lnTo>
                <a:lnTo>
                  <a:pt x="128092" y="212496"/>
                </a:lnTo>
                <a:lnTo>
                  <a:pt x="133870" y="210705"/>
                </a:lnTo>
                <a:lnTo>
                  <a:pt x="143548" y="203542"/>
                </a:lnTo>
                <a:lnTo>
                  <a:pt x="143954" y="202895"/>
                </a:lnTo>
                <a:lnTo>
                  <a:pt x="146685" y="198551"/>
                </a:lnTo>
                <a:lnTo>
                  <a:pt x="148132" y="192151"/>
                </a:lnTo>
                <a:lnTo>
                  <a:pt x="135674" y="192151"/>
                </a:lnTo>
                <a:lnTo>
                  <a:pt x="134378" y="195884"/>
                </a:lnTo>
                <a:lnTo>
                  <a:pt x="132613" y="198602"/>
                </a:lnTo>
                <a:lnTo>
                  <a:pt x="128117" y="202031"/>
                </a:lnTo>
                <a:lnTo>
                  <a:pt x="125196" y="202895"/>
                </a:lnTo>
                <a:lnTo>
                  <a:pt x="116586" y="202895"/>
                </a:lnTo>
                <a:lnTo>
                  <a:pt x="112661" y="201269"/>
                </a:lnTo>
                <a:lnTo>
                  <a:pt x="107022" y="194792"/>
                </a:lnTo>
                <a:lnTo>
                  <a:pt x="105537" y="190195"/>
                </a:lnTo>
                <a:lnTo>
                  <a:pt x="105384" y="184251"/>
                </a:lnTo>
                <a:lnTo>
                  <a:pt x="148932" y="184251"/>
                </a:lnTo>
                <a:lnTo>
                  <a:pt x="148932" y="175564"/>
                </a:lnTo>
                <a:close/>
              </a:path>
              <a:path extrusionOk="0" h="233679" w="823595">
                <a:moveTo>
                  <a:pt x="199059" y="73253"/>
                </a:moveTo>
                <a:lnTo>
                  <a:pt x="191173" y="73253"/>
                </a:lnTo>
                <a:lnTo>
                  <a:pt x="191173" y="34632"/>
                </a:lnTo>
                <a:lnTo>
                  <a:pt x="191173" y="24574"/>
                </a:lnTo>
                <a:lnTo>
                  <a:pt x="178371" y="24574"/>
                </a:lnTo>
                <a:lnTo>
                  <a:pt x="178371" y="34632"/>
                </a:lnTo>
                <a:lnTo>
                  <a:pt x="178371" y="73253"/>
                </a:lnTo>
                <a:lnTo>
                  <a:pt x="153225" y="73253"/>
                </a:lnTo>
                <a:lnTo>
                  <a:pt x="154673" y="69837"/>
                </a:lnTo>
                <a:lnTo>
                  <a:pt x="156044" y="64744"/>
                </a:lnTo>
                <a:lnTo>
                  <a:pt x="158635" y="51257"/>
                </a:lnTo>
                <a:lnTo>
                  <a:pt x="159283" y="44805"/>
                </a:lnTo>
                <a:lnTo>
                  <a:pt x="159283" y="34632"/>
                </a:lnTo>
                <a:lnTo>
                  <a:pt x="178371" y="34632"/>
                </a:lnTo>
                <a:lnTo>
                  <a:pt x="178371" y="24574"/>
                </a:lnTo>
                <a:lnTo>
                  <a:pt x="146824" y="24574"/>
                </a:lnTo>
                <a:lnTo>
                  <a:pt x="146697" y="34632"/>
                </a:lnTo>
                <a:lnTo>
                  <a:pt x="146380" y="43472"/>
                </a:lnTo>
                <a:lnTo>
                  <a:pt x="145072" y="54571"/>
                </a:lnTo>
                <a:lnTo>
                  <a:pt x="142900" y="64503"/>
                </a:lnTo>
                <a:lnTo>
                  <a:pt x="139852" y="73253"/>
                </a:lnTo>
                <a:lnTo>
                  <a:pt x="132410" y="73253"/>
                </a:lnTo>
                <a:lnTo>
                  <a:pt x="132410" y="102298"/>
                </a:lnTo>
                <a:lnTo>
                  <a:pt x="144754" y="102298"/>
                </a:lnTo>
                <a:lnTo>
                  <a:pt x="144754" y="83553"/>
                </a:lnTo>
                <a:lnTo>
                  <a:pt x="186715" y="83553"/>
                </a:lnTo>
                <a:lnTo>
                  <a:pt x="186715" y="102298"/>
                </a:lnTo>
                <a:lnTo>
                  <a:pt x="199059" y="102298"/>
                </a:lnTo>
                <a:lnTo>
                  <a:pt x="199059" y="83553"/>
                </a:lnTo>
                <a:lnTo>
                  <a:pt x="199059" y="73253"/>
                </a:lnTo>
                <a:close/>
              </a:path>
              <a:path extrusionOk="0" h="233679" w="823595">
                <a:moveTo>
                  <a:pt x="213969" y="210553"/>
                </a:moveTo>
                <a:lnTo>
                  <a:pt x="194830" y="184150"/>
                </a:lnTo>
                <a:lnTo>
                  <a:pt x="190195" y="177749"/>
                </a:lnTo>
                <a:lnTo>
                  <a:pt x="188366" y="175234"/>
                </a:lnTo>
                <a:lnTo>
                  <a:pt x="211340" y="151574"/>
                </a:lnTo>
                <a:lnTo>
                  <a:pt x="195453" y="151574"/>
                </a:lnTo>
                <a:lnTo>
                  <a:pt x="171907" y="177749"/>
                </a:lnTo>
                <a:lnTo>
                  <a:pt x="171907" y="151574"/>
                </a:lnTo>
                <a:lnTo>
                  <a:pt x="158877" y="151574"/>
                </a:lnTo>
                <a:lnTo>
                  <a:pt x="158877" y="210553"/>
                </a:lnTo>
                <a:lnTo>
                  <a:pt x="171907" y="210553"/>
                </a:lnTo>
                <a:lnTo>
                  <a:pt x="171907" y="192265"/>
                </a:lnTo>
                <a:lnTo>
                  <a:pt x="179679" y="184150"/>
                </a:lnTo>
                <a:lnTo>
                  <a:pt x="198196" y="210553"/>
                </a:lnTo>
                <a:lnTo>
                  <a:pt x="213969" y="210553"/>
                </a:lnTo>
                <a:close/>
              </a:path>
              <a:path extrusionOk="0" h="233679" w="823595">
                <a:moveTo>
                  <a:pt x="258953" y="24574"/>
                </a:moveTo>
                <a:lnTo>
                  <a:pt x="242493" y="24574"/>
                </a:lnTo>
                <a:lnTo>
                  <a:pt x="220433" y="67551"/>
                </a:lnTo>
                <a:lnTo>
                  <a:pt x="220091" y="67551"/>
                </a:lnTo>
                <a:lnTo>
                  <a:pt x="220091" y="24574"/>
                </a:lnTo>
                <a:lnTo>
                  <a:pt x="207060" y="24574"/>
                </a:lnTo>
                <a:lnTo>
                  <a:pt x="207060" y="83553"/>
                </a:lnTo>
                <a:lnTo>
                  <a:pt x="223520" y="83553"/>
                </a:lnTo>
                <a:lnTo>
                  <a:pt x="231724" y="67551"/>
                </a:lnTo>
                <a:lnTo>
                  <a:pt x="245579" y="40576"/>
                </a:lnTo>
                <a:lnTo>
                  <a:pt x="245922" y="40576"/>
                </a:lnTo>
                <a:lnTo>
                  <a:pt x="245922" y="83553"/>
                </a:lnTo>
                <a:lnTo>
                  <a:pt x="258953" y="83553"/>
                </a:lnTo>
                <a:lnTo>
                  <a:pt x="258953" y="40576"/>
                </a:lnTo>
                <a:lnTo>
                  <a:pt x="258953" y="24574"/>
                </a:lnTo>
                <a:close/>
              </a:path>
              <a:path extrusionOk="0" h="233679" w="823595">
                <a:moveTo>
                  <a:pt x="272376" y="188264"/>
                </a:moveTo>
                <a:lnTo>
                  <a:pt x="259575" y="188264"/>
                </a:lnTo>
                <a:lnTo>
                  <a:pt x="258889" y="192608"/>
                </a:lnTo>
                <a:lnTo>
                  <a:pt x="257314" y="195935"/>
                </a:lnTo>
                <a:lnTo>
                  <a:pt x="252361" y="200583"/>
                </a:lnTo>
                <a:lnTo>
                  <a:pt x="249174" y="201752"/>
                </a:lnTo>
                <a:lnTo>
                  <a:pt x="240334" y="201752"/>
                </a:lnTo>
                <a:lnTo>
                  <a:pt x="236474" y="199923"/>
                </a:lnTo>
                <a:lnTo>
                  <a:pt x="230911" y="192608"/>
                </a:lnTo>
                <a:lnTo>
                  <a:pt x="229514" y="187502"/>
                </a:lnTo>
                <a:lnTo>
                  <a:pt x="229514" y="174396"/>
                </a:lnTo>
                <a:lnTo>
                  <a:pt x="230962" y="169227"/>
                </a:lnTo>
                <a:lnTo>
                  <a:pt x="236753" y="161683"/>
                </a:lnTo>
                <a:lnTo>
                  <a:pt x="240715" y="159804"/>
                </a:lnTo>
                <a:lnTo>
                  <a:pt x="249250" y="159804"/>
                </a:lnTo>
                <a:lnTo>
                  <a:pt x="252145" y="160794"/>
                </a:lnTo>
                <a:lnTo>
                  <a:pt x="256717" y="164757"/>
                </a:lnTo>
                <a:lnTo>
                  <a:pt x="258241" y="167614"/>
                </a:lnTo>
                <a:lnTo>
                  <a:pt x="259003" y="171348"/>
                </a:lnTo>
                <a:lnTo>
                  <a:pt x="271919" y="171348"/>
                </a:lnTo>
                <a:lnTo>
                  <a:pt x="271157" y="164566"/>
                </a:lnTo>
                <a:lnTo>
                  <a:pt x="268744" y="159804"/>
                </a:lnTo>
                <a:lnTo>
                  <a:pt x="268478" y="159270"/>
                </a:lnTo>
                <a:lnTo>
                  <a:pt x="259257" y="151650"/>
                </a:lnTo>
                <a:lnTo>
                  <a:pt x="253174" y="149745"/>
                </a:lnTo>
                <a:lnTo>
                  <a:pt x="236639" y="149745"/>
                </a:lnTo>
                <a:lnTo>
                  <a:pt x="229501" y="152615"/>
                </a:lnTo>
                <a:lnTo>
                  <a:pt x="218909" y="164122"/>
                </a:lnTo>
                <a:lnTo>
                  <a:pt x="216255" y="171881"/>
                </a:lnTo>
                <a:lnTo>
                  <a:pt x="216255" y="190703"/>
                </a:lnTo>
                <a:lnTo>
                  <a:pt x="218884" y="198031"/>
                </a:lnTo>
                <a:lnTo>
                  <a:pt x="229400" y="209232"/>
                </a:lnTo>
                <a:lnTo>
                  <a:pt x="236448" y="212039"/>
                </a:lnTo>
                <a:lnTo>
                  <a:pt x="252679" y="212039"/>
                </a:lnTo>
                <a:lnTo>
                  <a:pt x="258813" y="209880"/>
                </a:lnTo>
                <a:lnTo>
                  <a:pt x="268033" y="201752"/>
                </a:lnTo>
                <a:lnTo>
                  <a:pt x="268566" y="201269"/>
                </a:lnTo>
                <a:lnTo>
                  <a:pt x="271462" y="195503"/>
                </a:lnTo>
                <a:lnTo>
                  <a:pt x="272376" y="188264"/>
                </a:lnTo>
                <a:close/>
              </a:path>
              <a:path extrusionOk="0" h="233679" w="823595">
                <a:moveTo>
                  <a:pt x="324561" y="24574"/>
                </a:moveTo>
                <a:lnTo>
                  <a:pt x="311531" y="24574"/>
                </a:lnTo>
                <a:lnTo>
                  <a:pt x="311531" y="47650"/>
                </a:lnTo>
                <a:lnTo>
                  <a:pt x="285699" y="47650"/>
                </a:lnTo>
                <a:lnTo>
                  <a:pt x="285699" y="24574"/>
                </a:lnTo>
                <a:lnTo>
                  <a:pt x="272669" y="24574"/>
                </a:lnTo>
                <a:lnTo>
                  <a:pt x="272669" y="83553"/>
                </a:lnTo>
                <a:lnTo>
                  <a:pt x="285699" y="83553"/>
                </a:lnTo>
                <a:lnTo>
                  <a:pt x="285699" y="57950"/>
                </a:lnTo>
                <a:lnTo>
                  <a:pt x="311531" y="57950"/>
                </a:lnTo>
                <a:lnTo>
                  <a:pt x="311531" y="83553"/>
                </a:lnTo>
                <a:lnTo>
                  <a:pt x="324561" y="83553"/>
                </a:lnTo>
                <a:lnTo>
                  <a:pt x="324561" y="57950"/>
                </a:lnTo>
                <a:lnTo>
                  <a:pt x="324561" y="47650"/>
                </a:lnTo>
                <a:lnTo>
                  <a:pt x="324561" y="24574"/>
                </a:lnTo>
                <a:close/>
              </a:path>
              <a:path extrusionOk="0" h="233679" w="823595">
                <a:moveTo>
                  <a:pt x="334327" y="151574"/>
                </a:moveTo>
                <a:lnTo>
                  <a:pt x="282435" y="151574"/>
                </a:lnTo>
                <a:lnTo>
                  <a:pt x="282435" y="210553"/>
                </a:lnTo>
                <a:lnTo>
                  <a:pt x="295465" y="210553"/>
                </a:lnTo>
                <a:lnTo>
                  <a:pt x="295465" y="161848"/>
                </a:lnTo>
                <a:lnTo>
                  <a:pt x="321297" y="161848"/>
                </a:lnTo>
                <a:lnTo>
                  <a:pt x="321297" y="210553"/>
                </a:lnTo>
                <a:lnTo>
                  <a:pt x="334327" y="210553"/>
                </a:lnTo>
                <a:lnTo>
                  <a:pt x="334327" y="161848"/>
                </a:lnTo>
                <a:lnTo>
                  <a:pt x="334327" y="151574"/>
                </a:lnTo>
                <a:close/>
              </a:path>
              <a:path extrusionOk="0" h="233679" w="823595">
                <a:moveTo>
                  <a:pt x="393369" y="83553"/>
                </a:moveTo>
                <a:lnTo>
                  <a:pt x="374230" y="57150"/>
                </a:lnTo>
                <a:lnTo>
                  <a:pt x="369595" y="50749"/>
                </a:lnTo>
                <a:lnTo>
                  <a:pt x="367766" y="48221"/>
                </a:lnTo>
                <a:lnTo>
                  <a:pt x="390740" y="24574"/>
                </a:lnTo>
                <a:lnTo>
                  <a:pt x="374853" y="24574"/>
                </a:lnTo>
                <a:lnTo>
                  <a:pt x="351307" y="50749"/>
                </a:lnTo>
                <a:lnTo>
                  <a:pt x="351307" y="24574"/>
                </a:lnTo>
                <a:lnTo>
                  <a:pt x="338277" y="24574"/>
                </a:lnTo>
                <a:lnTo>
                  <a:pt x="338277" y="83553"/>
                </a:lnTo>
                <a:lnTo>
                  <a:pt x="351307" y="83553"/>
                </a:lnTo>
                <a:lnTo>
                  <a:pt x="351307" y="65265"/>
                </a:lnTo>
                <a:lnTo>
                  <a:pt x="359079" y="57150"/>
                </a:lnTo>
                <a:lnTo>
                  <a:pt x="377596" y="83553"/>
                </a:lnTo>
                <a:lnTo>
                  <a:pt x="393369" y="83553"/>
                </a:lnTo>
                <a:close/>
              </a:path>
              <a:path extrusionOk="0" h="233679" w="823595">
                <a:moveTo>
                  <a:pt x="400164" y="151574"/>
                </a:moveTo>
                <a:lnTo>
                  <a:pt x="356616" y="151574"/>
                </a:lnTo>
                <a:lnTo>
                  <a:pt x="355587" y="186436"/>
                </a:lnTo>
                <a:lnTo>
                  <a:pt x="355282" y="196189"/>
                </a:lnTo>
                <a:lnTo>
                  <a:pt x="352539" y="201066"/>
                </a:lnTo>
                <a:lnTo>
                  <a:pt x="344995" y="201066"/>
                </a:lnTo>
                <a:lnTo>
                  <a:pt x="343433" y="200875"/>
                </a:lnTo>
                <a:lnTo>
                  <a:pt x="342671" y="200494"/>
                </a:lnTo>
                <a:lnTo>
                  <a:pt x="342671" y="210667"/>
                </a:lnTo>
                <a:lnTo>
                  <a:pt x="344728" y="211505"/>
                </a:lnTo>
                <a:lnTo>
                  <a:pt x="347395" y="211924"/>
                </a:lnTo>
                <a:lnTo>
                  <a:pt x="356006" y="211924"/>
                </a:lnTo>
                <a:lnTo>
                  <a:pt x="360222" y="209804"/>
                </a:lnTo>
                <a:lnTo>
                  <a:pt x="366395" y="201345"/>
                </a:lnTo>
                <a:lnTo>
                  <a:pt x="366471" y="201066"/>
                </a:lnTo>
                <a:lnTo>
                  <a:pt x="368046" y="195389"/>
                </a:lnTo>
                <a:lnTo>
                  <a:pt x="369074" y="161848"/>
                </a:lnTo>
                <a:lnTo>
                  <a:pt x="387134" y="161848"/>
                </a:lnTo>
                <a:lnTo>
                  <a:pt x="387134" y="210553"/>
                </a:lnTo>
                <a:lnTo>
                  <a:pt x="400164" y="210553"/>
                </a:lnTo>
                <a:lnTo>
                  <a:pt x="400164" y="161848"/>
                </a:lnTo>
                <a:lnTo>
                  <a:pt x="400164" y="151574"/>
                </a:lnTo>
                <a:close/>
              </a:path>
              <a:path extrusionOk="0" h="233679" w="823595">
                <a:moveTo>
                  <a:pt x="451548" y="24574"/>
                </a:moveTo>
                <a:lnTo>
                  <a:pt x="435089" y="24574"/>
                </a:lnTo>
                <a:lnTo>
                  <a:pt x="413029" y="67551"/>
                </a:lnTo>
                <a:lnTo>
                  <a:pt x="412686" y="67551"/>
                </a:lnTo>
                <a:lnTo>
                  <a:pt x="412686" y="24574"/>
                </a:lnTo>
                <a:lnTo>
                  <a:pt x="399656" y="24574"/>
                </a:lnTo>
                <a:lnTo>
                  <a:pt x="399656" y="83553"/>
                </a:lnTo>
                <a:lnTo>
                  <a:pt x="416115" y="83553"/>
                </a:lnTo>
                <a:lnTo>
                  <a:pt x="424332" y="67551"/>
                </a:lnTo>
                <a:lnTo>
                  <a:pt x="438175" y="40576"/>
                </a:lnTo>
                <a:lnTo>
                  <a:pt x="438518" y="40576"/>
                </a:lnTo>
                <a:lnTo>
                  <a:pt x="438518" y="83553"/>
                </a:lnTo>
                <a:lnTo>
                  <a:pt x="451548" y="83553"/>
                </a:lnTo>
                <a:lnTo>
                  <a:pt x="451548" y="40576"/>
                </a:lnTo>
                <a:lnTo>
                  <a:pt x="451548" y="24574"/>
                </a:lnTo>
                <a:close/>
              </a:path>
              <a:path extrusionOk="0" h="233679" w="823595">
                <a:moveTo>
                  <a:pt x="465658" y="151574"/>
                </a:moveTo>
                <a:lnTo>
                  <a:pt x="452056" y="151574"/>
                </a:lnTo>
                <a:lnTo>
                  <a:pt x="437197" y="195008"/>
                </a:lnTo>
                <a:lnTo>
                  <a:pt x="421424" y="151574"/>
                </a:lnTo>
                <a:lnTo>
                  <a:pt x="407136" y="151574"/>
                </a:lnTo>
                <a:lnTo>
                  <a:pt x="429768" y="208838"/>
                </a:lnTo>
                <a:lnTo>
                  <a:pt x="429615" y="209397"/>
                </a:lnTo>
                <a:lnTo>
                  <a:pt x="420624" y="222211"/>
                </a:lnTo>
                <a:lnTo>
                  <a:pt x="417880" y="222211"/>
                </a:lnTo>
                <a:lnTo>
                  <a:pt x="415594" y="221945"/>
                </a:lnTo>
                <a:lnTo>
                  <a:pt x="412851" y="221411"/>
                </a:lnTo>
                <a:lnTo>
                  <a:pt x="412851" y="232384"/>
                </a:lnTo>
                <a:lnTo>
                  <a:pt x="416433" y="232841"/>
                </a:lnTo>
                <a:lnTo>
                  <a:pt x="419442" y="233070"/>
                </a:lnTo>
                <a:lnTo>
                  <a:pt x="423329" y="233070"/>
                </a:lnTo>
                <a:lnTo>
                  <a:pt x="443179" y="211061"/>
                </a:lnTo>
                <a:lnTo>
                  <a:pt x="444042" y="208838"/>
                </a:lnTo>
                <a:lnTo>
                  <a:pt x="449262" y="195008"/>
                </a:lnTo>
                <a:lnTo>
                  <a:pt x="465658" y="151574"/>
                </a:lnTo>
                <a:close/>
              </a:path>
              <a:path extrusionOk="0" h="233679" w="823595">
                <a:moveTo>
                  <a:pt x="527151" y="201625"/>
                </a:moveTo>
                <a:lnTo>
                  <a:pt x="526084" y="201790"/>
                </a:lnTo>
                <a:lnTo>
                  <a:pt x="525094" y="201866"/>
                </a:lnTo>
                <a:lnTo>
                  <a:pt x="522960" y="201866"/>
                </a:lnTo>
                <a:lnTo>
                  <a:pt x="522147" y="201561"/>
                </a:lnTo>
                <a:lnTo>
                  <a:pt x="521309" y="200342"/>
                </a:lnTo>
                <a:lnTo>
                  <a:pt x="521220" y="199847"/>
                </a:lnTo>
                <a:lnTo>
                  <a:pt x="521093" y="180949"/>
                </a:lnTo>
                <a:lnTo>
                  <a:pt x="521093" y="161480"/>
                </a:lnTo>
                <a:lnTo>
                  <a:pt x="520001" y="159232"/>
                </a:lnTo>
                <a:lnTo>
                  <a:pt x="518909" y="156984"/>
                </a:lnTo>
                <a:lnTo>
                  <a:pt x="510146" y="151193"/>
                </a:lnTo>
                <a:lnTo>
                  <a:pt x="504253" y="149745"/>
                </a:lnTo>
                <a:lnTo>
                  <a:pt x="496862" y="149745"/>
                </a:lnTo>
                <a:lnTo>
                  <a:pt x="486333" y="150990"/>
                </a:lnTo>
                <a:lnTo>
                  <a:pt x="478523" y="154736"/>
                </a:lnTo>
                <a:lnTo>
                  <a:pt x="473417" y="160997"/>
                </a:lnTo>
                <a:lnTo>
                  <a:pt x="471030" y="169748"/>
                </a:lnTo>
                <a:lnTo>
                  <a:pt x="483374" y="169748"/>
                </a:lnTo>
                <a:lnTo>
                  <a:pt x="483908" y="165938"/>
                </a:lnTo>
                <a:lnTo>
                  <a:pt x="485165" y="163220"/>
                </a:lnTo>
                <a:lnTo>
                  <a:pt x="489127" y="160020"/>
                </a:lnTo>
                <a:lnTo>
                  <a:pt x="492252" y="159232"/>
                </a:lnTo>
                <a:lnTo>
                  <a:pt x="504596" y="159232"/>
                </a:lnTo>
                <a:lnTo>
                  <a:pt x="508635" y="162204"/>
                </a:lnTo>
                <a:lnTo>
                  <a:pt x="508635" y="170357"/>
                </a:lnTo>
                <a:lnTo>
                  <a:pt x="508520" y="170967"/>
                </a:lnTo>
                <a:lnTo>
                  <a:pt x="508520" y="180949"/>
                </a:lnTo>
                <a:lnTo>
                  <a:pt x="508520" y="192938"/>
                </a:lnTo>
                <a:lnTo>
                  <a:pt x="507644" y="196342"/>
                </a:lnTo>
                <a:lnTo>
                  <a:pt x="502767" y="201218"/>
                </a:lnTo>
                <a:lnTo>
                  <a:pt x="498309" y="202780"/>
                </a:lnTo>
                <a:lnTo>
                  <a:pt x="489165" y="202780"/>
                </a:lnTo>
                <a:lnTo>
                  <a:pt x="486562" y="202018"/>
                </a:lnTo>
                <a:lnTo>
                  <a:pt x="482828" y="198970"/>
                </a:lnTo>
                <a:lnTo>
                  <a:pt x="481888" y="196799"/>
                </a:lnTo>
                <a:lnTo>
                  <a:pt x="481888" y="192455"/>
                </a:lnTo>
                <a:lnTo>
                  <a:pt x="502754" y="183057"/>
                </a:lnTo>
                <a:lnTo>
                  <a:pt x="503796" y="182791"/>
                </a:lnTo>
                <a:lnTo>
                  <a:pt x="506387" y="181952"/>
                </a:lnTo>
                <a:lnTo>
                  <a:pt x="507530" y="181483"/>
                </a:lnTo>
                <a:lnTo>
                  <a:pt x="508520" y="180949"/>
                </a:lnTo>
                <a:lnTo>
                  <a:pt x="508520" y="170967"/>
                </a:lnTo>
                <a:lnTo>
                  <a:pt x="508368" y="171767"/>
                </a:lnTo>
                <a:lnTo>
                  <a:pt x="507834" y="172364"/>
                </a:lnTo>
                <a:lnTo>
                  <a:pt x="492861" y="176022"/>
                </a:lnTo>
                <a:lnTo>
                  <a:pt x="491515" y="176199"/>
                </a:lnTo>
                <a:lnTo>
                  <a:pt x="490220" y="176428"/>
                </a:lnTo>
                <a:lnTo>
                  <a:pt x="484936" y="177253"/>
                </a:lnTo>
                <a:lnTo>
                  <a:pt x="483552" y="177533"/>
                </a:lnTo>
                <a:lnTo>
                  <a:pt x="468515" y="199847"/>
                </a:lnTo>
                <a:lnTo>
                  <a:pt x="470306" y="204127"/>
                </a:lnTo>
                <a:lnTo>
                  <a:pt x="477469" y="210451"/>
                </a:lnTo>
                <a:lnTo>
                  <a:pt x="482307" y="212039"/>
                </a:lnTo>
                <a:lnTo>
                  <a:pt x="497243" y="212039"/>
                </a:lnTo>
                <a:lnTo>
                  <a:pt x="504139" y="209677"/>
                </a:lnTo>
                <a:lnTo>
                  <a:pt x="509092" y="204952"/>
                </a:lnTo>
                <a:lnTo>
                  <a:pt x="509930" y="209677"/>
                </a:lnTo>
                <a:lnTo>
                  <a:pt x="513130" y="212039"/>
                </a:lnTo>
                <a:lnTo>
                  <a:pt x="520979" y="212039"/>
                </a:lnTo>
                <a:lnTo>
                  <a:pt x="523798" y="211620"/>
                </a:lnTo>
                <a:lnTo>
                  <a:pt x="527151" y="210781"/>
                </a:lnTo>
                <a:lnTo>
                  <a:pt x="527151" y="204952"/>
                </a:lnTo>
                <a:lnTo>
                  <a:pt x="527151" y="202780"/>
                </a:lnTo>
                <a:lnTo>
                  <a:pt x="527151" y="201866"/>
                </a:lnTo>
                <a:lnTo>
                  <a:pt x="527151" y="201625"/>
                </a:lnTo>
                <a:close/>
              </a:path>
              <a:path extrusionOk="0" h="233679" w="823595">
                <a:moveTo>
                  <a:pt x="545274" y="61874"/>
                </a:moveTo>
                <a:lnTo>
                  <a:pt x="544156" y="58534"/>
                </a:lnTo>
                <a:lnTo>
                  <a:pt x="539661" y="53581"/>
                </a:lnTo>
                <a:lnTo>
                  <a:pt x="536968" y="52044"/>
                </a:lnTo>
                <a:lnTo>
                  <a:pt x="533844" y="51422"/>
                </a:lnTo>
                <a:lnTo>
                  <a:pt x="533844" y="51206"/>
                </a:lnTo>
                <a:lnTo>
                  <a:pt x="536435" y="50673"/>
                </a:lnTo>
                <a:lnTo>
                  <a:pt x="538670" y="49263"/>
                </a:lnTo>
                <a:lnTo>
                  <a:pt x="542404" y="44691"/>
                </a:lnTo>
                <a:lnTo>
                  <a:pt x="543331" y="41948"/>
                </a:lnTo>
                <a:lnTo>
                  <a:pt x="543331" y="33337"/>
                </a:lnTo>
                <a:lnTo>
                  <a:pt x="543052" y="32804"/>
                </a:lnTo>
                <a:lnTo>
                  <a:pt x="541261" y="29337"/>
                </a:lnTo>
                <a:lnTo>
                  <a:pt x="532955" y="24155"/>
                </a:lnTo>
                <a:lnTo>
                  <a:pt x="527558" y="22860"/>
                </a:lnTo>
                <a:lnTo>
                  <a:pt x="520928" y="22860"/>
                </a:lnTo>
                <a:lnTo>
                  <a:pt x="510324" y="24028"/>
                </a:lnTo>
                <a:lnTo>
                  <a:pt x="502500" y="27546"/>
                </a:lnTo>
                <a:lnTo>
                  <a:pt x="497459" y="33401"/>
                </a:lnTo>
                <a:lnTo>
                  <a:pt x="495211" y="41605"/>
                </a:lnTo>
                <a:lnTo>
                  <a:pt x="508355" y="41605"/>
                </a:lnTo>
                <a:lnTo>
                  <a:pt x="509651" y="35737"/>
                </a:lnTo>
                <a:lnTo>
                  <a:pt x="513422" y="32804"/>
                </a:lnTo>
                <a:lnTo>
                  <a:pt x="526834" y="32804"/>
                </a:lnTo>
                <a:lnTo>
                  <a:pt x="530415" y="35280"/>
                </a:lnTo>
                <a:lnTo>
                  <a:pt x="530415" y="45415"/>
                </a:lnTo>
                <a:lnTo>
                  <a:pt x="526491" y="48006"/>
                </a:lnTo>
                <a:lnTo>
                  <a:pt x="513384" y="48006"/>
                </a:lnTo>
                <a:lnTo>
                  <a:pt x="513384" y="57607"/>
                </a:lnTo>
                <a:lnTo>
                  <a:pt x="528396" y="57607"/>
                </a:lnTo>
                <a:lnTo>
                  <a:pt x="532244" y="60502"/>
                </a:lnTo>
                <a:lnTo>
                  <a:pt x="532244" y="69037"/>
                </a:lnTo>
                <a:lnTo>
                  <a:pt x="531139" y="71183"/>
                </a:lnTo>
                <a:lnTo>
                  <a:pt x="526719" y="74307"/>
                </a:lnTo>
                <a:lnTo>
                  <a:pt x="523748" y="75082"/>
                </a:lnTo>
                <a:lnTo>
                  <a:pt x="512013" y="75082"/>
                </a:lnTo>
                <a:lnTo>
                  <a:pt x="507555" y="71780"/>
                </a:lnTo>
                <a:lnTo>
                  <a:pt x="506641" y="65138"/>
                </a:lnTo>
                <a:lnTo>
                  <a:pt x="493496" y="65138"/>
                </a:lnTo>
                <a:lnTo>
                  <a:pt x="493801" y="71399"/>
                </a:lnTo>
                <a:lnTo>
                  <a:pt x="496227" y="76288"/>
                </a:lnTo>
                <a:lnTo>
                  <a:pt x="505294" y="83375"/>
                </a:lnTo>
                <a:lnTo>
                  <a:pt x="511746" y="85153"/>
                </a:lnTo>
                <a:lnTo>
                  <a:pt x="526910" y="85153"/>
                </a:lnTo>
                <a:lnTo>
                  <a:pt x="532803" y="83477"/>
                </a:lnTo>
                <a:lnTo>
                  <a:pt x="542785" y="76771"/>
                </a:lnTo>
                <a:lnTo>
                  <a:pt x="543674" y="75082"/>
                </a:lnTo>
                <a:lnTo>
                  <a:pt x="545274" y="72072"/>
                </a:lnTo>
                <a:lnTo>
                  <a:pt x="545274" y="61874"/>
                </a:lnTo>
                <a:close/>
              </a:path>
              <a:path extrusionOk="0" h="233679" w="823595">
                <a:moveTo>
                  <a:pt x="578472" y="151574"/>
                </a:moveTo>
                <a:lnTo>
                  <a:pt x="526580" y="151574"/>
                </a:lnTo>
                <a:lnTo>
                  <a:pt x="526580" y="161848"/>
                </a:lnTo>
                <a:lnTo>
                  <a:pt x="546011" y="161848"/>
                </a:lnTo>
                <a:lnTo>
                  <a:pt x="546011" y="210553"/>
                </a:lnTo>
                <a:lnTo>
                  <a:pt x="559041" y="210553"/>
                </a:lnTo>
                <a:lnTo>
                  <a:pt x="559041" y="161848"/>
                </a:lnTo>
                <a:lnTo>
                  <a:pt x="578472" y="161848"/>
                </a:lnTo>
                <a:lnTo>
                  <a:pt x="578472" y="151574"/>
                </a:lnTo>
                <a:close/>
              </a:path>
              <a:path extrusionOk="0" h="233679" w="823595">
                <a:moveTo>
                  <a:pt x="618083" y="73253"/>
                </a:moveTo>
                <a:lnTo>
                  <a:pt x="610196" y="73253"/>
                </a:lnTo>
                <a:lnTo>
                  <a:pt x="610196" y="34632"/>
                </a:lnTo>
                <a:lnTo>
                  <a:pt x="610196" y="24574"/>
                </a:lnTo>
                <a:lnTo>
                  <a:pt x="597395" y="24574"/>
                </a:lnTo>
                <a:lnTo>
                  <a:pt x="597395" y="34632"/>
                </a:lnTo>
                <a:lnTo>
                  <a:pt x="597395" y="73253"/>
                </a:lnTo>
                <a:lnTo>
                  <a:pt x="572249" y="73253"/>
                </a:lnTo>
                <a:lnTo>
                  <a:pt x="573697" y="69837"/>
                </a:lnTo>
                <a:lnTo>
                  <a:pt x="575068" y="64744"/>
                </a:lnTo>
                <a:lnTo>
                  <a:pt x="577659" y="51257"/>
                </a:lnTo>
                <a:lnTo>
                  <a:pt x="578307" y="44805"/>
                </a:lnTo>
                <a:lnTo>
                  <a:pt x="578307" y="34632"/>
                </a:lnTo>
                <a:lnTo>
                  <a:pt x="597395" y="34632"/>
                </a:lnTo>
                <a:lnTo>
                  <a:pt x="597395" y="24574"/>
                </a:lnTo>
                <a:lnTo>
                  <a:pt x="565848" y="24574"/>
                </a:lnTo>
                <a:lnTo>
                  <a:pt x="565734" y="34632"/>
                </a:lnTo>
                <a:lnTo>
                  <a:pt x="565416" y="43472"/>
                </a:lnTo>
                <a:lnTo>
                  <a:pt x="564108" y="54571"/>
                </a:lnTo>
                <a:lnTo>
                  <a:pt x="561924" y="64503"/>
                </a:lnTo>
                <a:lnTo>
                  <a:pt x="558876" y="73253"/>
                </a:lnTo>
                <a:lnTo>
                  <a:pt x="551446" y="73253"/>
                </a:lnTo>
                <a:lnTo>
                  <a:pt x="551446" y="102298"/>
                </a:lnTo>
                <a:lnTo>
                  <a:pt x="563791" y="102298"/>
                </a:lnTo>
                <a:lnTo>
                  <a:pt x="563791" y="83553"/>
                </a:lnTo>
                <a:lnTo>
                  <a:pt x="605739" y="83553"/>
                </a:lnTo>
                <a:lnTo>
                  <a:pt x="605739" y="102298"/>
                </a:lnTo>
                <a:lnTo>
                  <a:pt x="618083" y="102298"/>
                </a:lnTo>
                <a:lnTo>
                  <a:pt x="618083" y="83553"/>
                </a:lnTo>
                <a:lnTo>
                  <a:pt x="618083" y="73253"/>
                </a:lnTo>
                <a:close/>
              </a:path>
              <a:path extrusionOk="0" h="233679" w="823595">
                <a:moveTo>
                  <a:pt x="639406" y="201625"/>
                </a:moveTo>
                <a:lnTo>
                  <a:pt x="638327" y="201790"/>
                </a:lnTo>
                <a:lnTo>
                  <a:pt x="637336" y="201866"/>
                </a:lnTo>
                <a:lnTo>
                  <a:pt x="635203" y="201866"/>
                </a:lnTo>
                <a:lnTo>
                  <a:pt x="634390" y="201561"/>
                </a:lnTo>
                <a:lnTo>
                  <a:pt x="633552" y="200342"/>
                </a:lnTo>
                <a:lnTo>
                  <a:pt x="633463" y="199847"/>
                </a:lnTo>
                <a:lnTo>
                  <a:pt x="633336" y="180949"/>
                </a:lnTo>
                <a:lnTo>
                  <a:pt x="633336" y="161480"/>
                </a:lnTo>
                <a:lnTo>
                  <a:pt x="632244" y="159232"/>
                </a:lnTo>
                <a:lnTo>
                  <a:pt x="631151" y="156984"/>
                </a:lnTo>
                <a:lnTo>
                  <a:pt x="622388" y="151193"/>
                </a:lnTo>
                <a:lnTo>
                  <a:pt x="616496" y="149745"/>
                </a:lnTo>
                <a:lnTo>
                  <a:pt x="609104" y="149745"/>
                </a:lnTo>
                <a:lnTo>
                  <a:pt x="598576" y="150990"/>
                </a:lnTo>
                <a:lnTo>
                  <a:pt x="590765" y="154736"/>
                </a:lnTo>
                <a:lnTo>
                  <a:pt x="585660" y="160997"/>
                </a:lnTo>
                <a:lnTo>
                  <a:pt x="583272" y="169748"/>
                </a:lnTo>
                <a:lnTo>
                  <a:pt x="595617" y="169748"/>
                </a:lnTo>
                <a:lnTo>
                  <a:pt x="596150" y="165938"/>
                </a:lnTo>
                <a:lnTo>
                  <a:pt x="597408" y="163220"/>
                </a:lnTo>
                <a:lnTo>
                  <a:pt x="601370" y="160020"/>
                </a:lnTo>
                <a:lnTo>
                  <a:pt x="604494" y="159232"/>
                </a:lnTo>
                <a:lnTo>
                  <a:pt x="616839" y="159232"/>
                </a:lnTo>
                <a:lnTo>
                  <a:pt x="620877" y="162204"/>
                </a:lnTo>
                <a:lnTo>
                  <a:pt x="620877" y="170357"/>
                </a:lnTo>
                <a:lnTo>
                  <a:pt x="620763" y="170967"/>
                </a:lnTo>
                <a:lnTo>
                  <a:pt x="620763" y="180949"/>
                </a:lnTo>
                <a:lnTo>
                  <a:pt x="620763" y="192938"/>
                </a:lnTo>
                <a:lnTo>
                  <a:pt x="619887" y="196342"/>
                </a:lnTo>
                <a:lnTo>
                  <a:pt x="615010" y="201218"/>
                </a:lnTo>
                <a:lnTo>
                  <a:pt x="610552" y="202780"/>
                </a:lnTo>
                <a:lnTo>
                  <a:pt x="601408" y="202780"/>
                </a:lnTo>
                <a:lnTo>
                  <a:pt x="598805" y="202018"/>
                </a:lnTo>
                <a:lnTo>
                  <a:pt x="595071" y="198970"/>
                </a:lnTo>
                <a:lnTo>
                  <a:pt x="594144" y="196799"/>
                </a:lnTo>
                <a:lnTo>
                  <a:pt x="594144" y="192455"/>
                </a:lnTo>
                <a:lnTo>
                  <a:pt x="614997" y="183057"/>
                </a:lnTo>
                <a:lnTo>
                  <a:pt x="616038" y="182791"/>
                </a:lnTo>
                <a:lnTo>
                  <a:pt x="618629" y="181952"/>
                </a:lnTo>
                <a:lnTo>
                  <a:pt x="619772" y="181483"/>
                </a:lnTo>
                <a:lnTo>
                  <a:pt x="620763" y="180949"/>
                </a:lnTo>
                <a:lnTo>
                  <a:pt x="620763" y="170967"/>
                </a:lnTo>
                <a:lnTo>
                  <a:pt x="620610" y="171767"/>
                </a:lnTo>
                <a:lnTo>
                  <a:pt x="620077" y="172364"/>
                </a:lnTo>
                <a:lnTo>
                  <a:pt x="605116" y="176022"/>
                </a:lnTo>
                <a:lnTo>
                  <a:pt x="603758" y="176199"/>
                </a:lnTo>
                <a:lnTo>
                  <a:pt x="602462" y="176428"/>
                </a:lnTo>
                <a:lnTo>
                  <a:pt x="597179" y="177253"/>
                </a:lnTo>
                <a:lnTo>
                  <a:pt x="595795" y="177533"/>
                </a:lnTo>
                <a:lnTo>
                  <a:pt x="580758" y="199847"/>
                </a:lnTo>
                <a:lnTo>
                  <a:pt x="582549" y="204127"/>
                </a:lnTo>
                <a:lnTo>
                  <a:pt x="589711" y="210451"/>
                </a:lnTo>
                <a:lnTo>
                  <a:pt x="594550" y="212039"/>
                </a:lnTo>
                <a:lnTo>
                  <a:pt x="609485" y="212039"/>
                </a:lnTo>
                <a:lnTo>
                  <a:pt x="616381" y="209677"/>
                </a:lnTo>
                <a:lnTo>
                  <a:pt x="621334" y="204952"/>
                </a:lnTo>
                <a:lnTo>
                  <a:pt x="622173" y="209677"/>
                </a:lnTo>
                <a:lnTo>
                  <a:pt x="625373" y="212039"/>
                </a:lnTo>
                <a:lnTo>
                  <a:pt x="633222" y="212039"/>
                </a:lnTo>
                <a:lnTo>
                  <a:pt x="636041" y="211620"/>
                </a:lnTo>
                <a:lnTo>
                  <a:pt x="639406" y="210781"/>
                </a:lnTo>
                <a:lnTo>
                  <a:pt x="639406" y="204952"/>
                </a:lnTo>
                <a:lnTo>
                  <a:pt x="639406" y="202780"/>
                </a:lnTo>
                <a:lnTo>
                  <a:pt x="639406" y="201866"/>
                </a:lnTo>
                <a:lnTo>
                  <a:pt x="639406" y="201625"/>
                </a:lnTo>
                <a:close/>
              </a:path>
              <a:path extrusionOk="0" h="233679" w="823595">
                <a:moveTo>
                  <a:pt x="681634" y="74625"/>
                </a:moveTo>
                <a:lnTo>
                  <a:pt x="680567" y="74790"/>
                </a:lnTo>
                <a:lnTo>
                  <a:pt x="679577" y="74866"/>
                </a:lnTo>
                <a:lnTo>
                  <a:pt x="677443" y="74866"/>
                </a:lnTo>
                <a:lnTo>
                  <a:pt x="676630" y="74549"/>
                </a:lnTo>
                <a:lnTo>
                  <a:pt x="675792" y="73342"/>
                </a:lnTo>
                <a:lnTo>
                  <a:pt x="675703" y="72847"/>
                </a:lnTo>
                <a:lnTo>
                  <a:pt x="675576" y="53949"/>
                </a:lnTo>
                <a:lnTo>
                  <a:pt x="675576" y="34480"/>
                </a:lnTo>
                <a:lnTo>
                  <a:pt x="674484" y="32219"/>
                </a:lnTo>
                <a:lnTo>
                  <a:pt x="673392" y="29984"/>
                </a:lnTo>
                <a:lnTo>
                  <a:pt x="664629" y="24193"/>
                </a:lnTo>
                <a:lnTo>
                  <a:pt x="658736" y="22745"/>
                </a:lnTo>
                <a:lnTo>
                  <a:pt x="651344" y="22745"/>
                </a:lnTo>
                <a:lnTo>
                  <a:pt x="640816" y="23990"/>
                </a:lnTo>
                <a:lnTo>
                  <a:pt x="633006" y="27736"/>
                </a:lnTo>
                <a:lnTo>
                  <a:pt x="627900" y="33985"/>
                </a:lnTo>
                <a:lnTo>
                  <a:pt x="625513" y="42735"/>
                </a:lnTo>
                <a:lnTo>
                  <a:pt x="637857" y="42735"/>
                </a:lnTo>
                <a:lnTo>
                  <a:pt x="638390" y="38938"/>
                </a:lnTo>
                <a:lnTo>
                  <a:pt x="639648" y="36220"/>
                </a:lnTo>
                <a:lnTo>
                  <a:pt x="643610" y="33020"/>
                </a:lnTo>
                <a:lnTo>
                  <a:pt x="646734" y="32219"/>
                </a:lnTo>
                <a:lnTo>
                  <a:pt x="659079" y="32219"/>
                </a:lnTo>
                <a:lnTo>
                  <a:pt x="663117" y="35204"/>
                </a:lnTo>
                <a:lnTo>
                  <a:pt x="663117" y="43357"/>
                </a:lnTo>
                <a:lnTo>
                  <a:pt x="663003" y="43967"/>
                </a:lnTo>
                <a:lnTo>
                  <a:pt x="663003" y="53949"/>
                </a:lnTo>
                <a:lnTo>
                  <a:pt x="663003" y="65938"/>
                </a:lnTo>
                <a:lnTo>
                  <a:pt x="662127" y="69329"/>
                </a:lnTo>
                <a:lnTo>
                  <a:pt x="657250" y="74218"/>
                </a:lnTo>
                <a:lnTo>
                  <a:pt x="652792" y="75780"/>
                </a:lnTo>
                <a:lnTo>
                  <a:pt x="643648" y="75780"/>
                </a:lnTo>
                <a:lnTo>
                  <a:pt x="641045" y="75006"/>
                </a:lnTo>
                <a:lnTo>
                  <a:pt x="637311" y="71970"/>
                </a:lnTo>
                <a:lnTo>
                  <a:pt x="636371" y="69786"/>
                </a:lnTo>
                <a:lnTo>
                  <a:pt x="636371" y="65455"/>
                </a:lnTo>
                <a:lnTo>
                  <a:pt x="657237" y="56057"/>
                </a:lnTo>
                <a:lnTo>
                  <a:pt x="658279" y="55791"/>
                </a:lnTo>
                <a:lnTo>
                  <a:pt x="660869" y="54952"/>
                </a:lnTo>
                <a:lnTo>
                  <a:pt x="662012" y="54483"/>
                </a:lnTo>
                <a:lnTo>
                  <a:pt x="663003" y="53949"/>
                </a:lnTo>
                <a:lnTo>
                  <a:pt x="663003" y="43967"/>
                </a:lnTo>
                <a:lnTo>
                  <a:pt x="662851" y="44767"/>
                </a:lnTo>
                <a:lnTo>
                  <a:pt x="662317" y="45364"/>
                </a:lnTo>
                <a:lnTo>
                  <a:pt x="647344" y="49022"/>
                </a:lnTo>
                <a:lnTo>
                  <a:pt x="645998" y="49199"/>
                </a:lnTo>
                <a:lnTo>
                  <a:pt x="622998" y="72847"/>
                </a:lnTo>
                <a:lnTo>
                  <a:pt x="624789" y="77127"/>
                </a:lnTo>
                <a:lnTo>
                  <a:pt x="631952" y="83451"/>
                </a:lnTo>
                <a:lnTo>
                  <a:pt x="636790" y="85039"/>
                </a:lnTo>
                <a:lnTo>
                  <a:pt x="651725" y="85039"/>
                </a:lnTo>
                <a:lnTo>
                  <a:pt x="658622" y="82677"/>
                </a:lnTo>
                <a:lnTo>
                  <a:pt x="663575" y="77939"/>
                </a:lnTo>
                <a:lnTo>
                  <a:pt x="664413" y="82677"/>
                </a:lnTo>
                <a:lnTo>
                  <a:pt x="667613" y="85039"/>
                </a:lnTo>
                <a:lnTo>
                  <a:pt x="675462" y="85039"/>
                </a:lnTo>
                <a:lnTo>
                  <a:pt x="678281" y="84607"/>
                </a:lnTo>
                <a:lnTo>
                  <a:pt x="681634" y="83781"/>
                </a:lnTo>
                <a:lnTo>
                  <a:pt x="681634" y="77939"/>
                </a:lnTo>
                <a:lnTo>
                  <a:pt x="681634" y="75780"/>
                </a:lnTo>
                <a:lnTo>
                  <a:pt x="681634" y="74866"/>
                </a:lnTo>
                <a:lnTo>
                  <a:pt x="681634" y="74625"/>
                </a:lnTo>
                <a:close/>
              </a:path>
              <a:path extrusionOk="0" h="233679" w="823595">
                <a:moveTo>
                  <a:pt x="707174" y="200253"/>
                </a:moveTo>
                <a:lnTo>
                  <a:pt x="699300" y="200253"/>
                </a:lnTo>
                <a:lnTo>
                  <a:pt x="699300" y="151574"/>
                </a:lnTo>
                <a:lnTo>
                  <a:pt x="686257" y="151574"/>
                </a:lnTo>
                <a:lnTo>
                  <a:pt x="686257" y="200253"/>
                </a:lnTo>
                <a:lnTo>
                  <a:pt x="660438" y="200253"/>
                </a:lnTo>
                <a:lnTo>
                  <a:pt x="660438" y="151574"/>
                </a:lnTo>
                <a:lnTo>
                  <a:pt x="647395" y="151574"/>
                </a:lnTo>
                <a:lnTo>
                  <a:pt x="647395" y="210553"/>
                </a:lnTo>
                <a:lnTo>
                  <a:pt x="694601" y="210553"/>
                </a:lnTo>
                <a:lnTo>
                  <a:pt x="694601" y="229298"/>
                </a:lnTo>
                <a:lnTo>
                  <a:pt x="707174" y="229298"/>
                </a:lnTo>
                <a:lnTo>
                  <a:pt x="707174" y="200253"/>
                </a:lnTo>
                <a:close/>
              </a:path>
              <a:path extrusionOk="0" h="233679" w="823595">
                <a:moveTo>
                  <a:pt x="728218" y="151574"/>
                </a:moveTo>
                <a:lnTo>
                  <a:pt x="715175" y="151574"/>
                </a:lnTo>
                <a:lnTo>
                  <a:pt x="715175" y="210553"/>
                </a:lnTo>
                <a:lnTo>
                  <a:pt x="728218" y="210553"/>
                </a:lnTo>
                <a:lnTo>
                  <a:pt x="728218" y="151574"/>
                </a:lnTo>
                <a:close/>
              </a:path>
              <a:path extrusionOk="0" h="233679" w="823595">
                <a:moveTo>
                  <a:pt x="728218" y="128828"/>
                </a:moveTo>
                <a:lnTo>
                  <a:pt x="715175" y="128828"/>
                </a:lnTo>
                <a:lnTo>
                  <a:pt x="715175" y="141630"/>
                </a:lnTo>
                <a:lnTo>
                  <a:pt x="728218" y="141630"/>
                </a:lnTo>
                <a:lnTo>
                  <a:pt x="728218" y="128828"/>
                </a:lnTo>
                <a:close/>
              </a:path>
              <a:path extrusionOk="0" h="233679" w="823595">
                <a:moveTo>
                  <a:pt x="741527" y="24574"/>
                </a:moveTo>
                <a:lnTo>
                  <a:pt x="728497" y="24574"/>
                </a:lnTo>
                <a:lnTo>
                  <a:pt x="728497" y="47650"/>
                </a:lnTo>
                <a:lnTo>
                  <a:pt x="702665" y="47650"/>
                </a:lnTo>
                <a:lnTo>
                  <a:pt x="702665" y="24574"/>
                </a:lnTo>
                <a:lnTo>
                  <a:pt x="689635" y="24574"/>
                </a:lnTo>
                <a:lnTo>
                  <a:pt x="689635" y="83553"/>
                </a:lnTo>
                <a:lnTo>
                  <a:pt x="702665" y="83553"/>
                </a:lnTo>
                <a:lnTo>
                  <a:pt x="702665" y="57950"/>
                </a:lnTo>
                <a:lnTo>
                  <a:pt x="728497" y="57950"/>
                </a:lnTo>
                <a:lnTo>
                  <a:pt x="728497" y="83553"/>
                </a:lnTo>
                <a:lnTo>
                  <a:pt x="741527" y="83553"/>
                </a:lnTo>
                <a:lnTo>
                  <a:pt x="741527" y="57950"/>
                </a:lnTo>
                <a:lnTo>
                  <a:pt x="741527" y="47650"/>
                </a:lnTo>
                <a:lnTo>
                  <a:pt x="741527" y="24574"/>
                </a:lnTo>
                <a:close/>
              </a:path>
              <a:path extrusionOk="0" h="233679" w="823595">
                <a:moveTo>
                  <a:pt x="812050" y="44538"/>
                </a:moveTo>
                <a:lnTo>
                  <a:pt x="809383" y="36957"/>
                </a:lnTo>
                <a:lnTo>
                  <a:pt x="805776" y="33134"/>
                </a:lnTo>
                <a:lnTo>
                  <a:pt x="798918" y="25882"/>
                </a:lnTo>
                <a:lnTo>
                  <a:pt x="798918" y="47472"/>
                </a:lnTo>
                <a:lnTo>
                  <a:pt x="798880" y="60693"/>
                </a:lnTo>
                <a:lnTo>
                  <a:pt x="797445" y="65773"/>
                </a:lnTo>
                <a:lnTo>
                  <a:pt x="791578" y="73317"/>
                </a:lnTo>
                <a:lnTo>
                  <a:pt x="787552" y="75196"/>
                </a:lnTo>
                <a:lnTo>
                  <a:pt x="777189" y="75196"/>
                </a:lnTo>
                <a:lnTo>
                  <a:pt x="773061" y="73317"/>
                </a:lnTo>
                <a:lnTo>
                  <a:pt x="767130" y="65862"/>
                </a:lnTo>
                <a:lnTo>
                  <a:pt x="765644" y="60693"/>
                </a:lnTo>
                <a:lnTo>
                  <a:pt x="765683" y="47472"/>
                </a:lnTo>
                <a:lnTo>
                  <a:pt x="767130" y="42481"/>
                </a:lnTo>
                <a:lnTo>
                  <a:pt x="773074" y="35013"/>
                </a:lnTo>
                <a:lnTo>
                  <a:pt x="777151" y="33134"/>
                </a:lnTo>
                <a:lnTo>
                  <a:pt x="787514" y="33134"/>
                </a:lnTo>
                <a:lnTo>
                  <a:pt x="791591" y="35013"/>
                </a:lnTo>
                <a:lnTo>
                  <a:pt x="797445" y="42379"/>
                </a:lnTo>
                <a:lnTo>
                  <a:pt x="798918" y="47472"/>
                </a:lnTo>
                <a:lnTo>
                  <a:pt x="798918" y="25882"/>
                </a:lnTo>
                <a:lnTo>
                  <a:pt x="798728" y="25679"/>
                </a:lnTo>
                <a:lnTo>
                  <a:pt x="791552" y="22860"/>
                </a:lnTo>
                <a:lnTo>
                  <a:pt x="773417" y="22860"/>
                </a:lnTo>
                <a:lnTo>
                  <a:pt x="766127" y="25679"/>
                </a:lnTo>
                <a:lnTo>
                  <a:pt x="755230" y="36957"/>
                </a:lnTo>
                <a:lnTo>
                  <a:pt x="752500" y="44538"/>
                </a:lnTo>
                <a:lnTo>
                  <a:pt x="752500" y="63652"/>
                </a:lnTo>
                <a:lnTo>
                  <a:pt x="755205" y="71285"/>
                </a:lnTo>
                <a:lnTo>
                  <a:pt x="766025" y="82562"/>
                </a:lnTo>
                <a:lnTo>
                  <a:pt x="773341" y="85382"/>
                </a:lnTo>
                <a:lnTo>
                  <a:pt x="791629" y="85382"/>
                </a:lnTo>
                <a:lnTo>
                  <a:pt x="798817" y="82562"/>
                </a:lnTo>
                <a:lnTo>
                  <a:pt x="805726" y="75196"/>
                </a:lnTo>
                <a:lnTo>
                  <a:pt x="809409" y="71285"/>
                </a:lnTo>
                <a:lnTo>
                  <a:pt x="812050" y="63652"/>
                </a:lnTo>
                <a:lnTo>
                  <a:pt x="812050" y="44538"/>
                </a:lnTo>
                <a:close/>
              </a:path>
              <a:path extrusionOk="0" h="233679" w="823595">
                <a:moveTo>
                  <a:pt x="823087" y="171538"/>
                </a:moveTo>
                <a:lnTo>
                  <a:pt x="820521" y="163957"/>
                </a:lnTo>
                <a:lnTo>
                  <a:pt x="817079" y="160147"/>
                </a:lnTo>
                <a:lnTo>
                  <a:pt x="810323" y="152679"/>
                </a:lnTo>
                <a:lnTo>
                  <a:pt x="809942" y="152527"/>
                </a:lnTo>
                <a:lnTo>
                  <a:pt x="809942" y="174472"/>
                </a:lnTo>
                <a:lnTo>
                  <a:pt x="809904" y="187693"/>
                </a:lnTo>
                <a:lnTo>
                  <a:pt x="808583" y="192773"/>
                </a:lnTo>
                <a:lnTo>
                  <a:pt x="803173" y="200317"/>
                </a:lnTo>
                <a:lnTo>
                  <a:pt x="799426" y="202209"/>
                </a:lnTo>
                <a:lnTo>
                  <a:pt x="789673" y="202209"/>
                </a:lnTo>
                <a:lnTo>
                  <a:pt x="785799" y="200317"/>
                </a:lnTo>
                <a:lnTo>
                  <a:pt x="780338" y="192874"/>
                </a:lnTo>
                <a:lnTo>
                  <a:pt x="778967" y="187693"/>
                </a:lnTo>
                <a:lnTo>
                  <a:pt x="778967" y="184708"/>
                </a:lnTo>
                <a:lnTo>
                  <a:pt x="778967" y="174891"/>
                </a:lnTo>
                <a:lnTo>
                  <a:pt x="778992" y="174472"/>
                </a:lnTo>
                <a:lnTo>
                  <a:pt x="780338" y="169481"/>
                </a:lnTo>
                <a:lnTo>
                  <a:pt x="785825" y="162013"/>
                </a:lnTo>
                <a:lnTo>
                  <a:pt x="789622" y="160147"/>
                </a:lnTo>
                <a:lnTo>
                  <a:pt x="799388" y="160147"/>
                </a:lnTo>
                <a:lnTo>
                  <a:pt x="803186" y="162013"/>
                </a:lnTo>
                <a:lnTo>
                  <a:pt x="808583" y="169379"/>
                </a:lnTo>
                <a:lnTo>
                  <a:pt x="809942" y="174472"/>
                </a:lnTo>
                <a:lnTo>
                  <a:pt x="809942" y="152527"/>
                </a:lnTo>
                <a:lnTo>
                  <a:pt x="803427" y="149860"/>
                </a:lnTo>
                <a:lnTo>
                  <a:pt x="786968" y="149860"/>
                </a:lnTo>
                <a:lnTo>
                  <a:pt x="780542" y="152082"/>
                </a:lnTo>
                <a:lnTo>
                  <a:pt x="770407" y="160997"/>
                </a:lnTo>
                <a:lnTo>
                  <a:pt x="767346" y="167119"/>
                </a:lnTo>
                <a:lnTo>
                  <a:pt x="766279" y="174891"/>
                </a:lnTo>
                <a:lnTo>
                  <a:pt x="755421" y="174891"/>
                </a:lnTo>
                <a:lnTo>
                  <a:pt x="755421" y="151574"/>
                </a:lnTo>
                <a:lnTo>
                  <a:pt x="742391" y="151574"/>
                </a:lnTo>
                <a:lnTo>
                  <a:pt x="742391" y="210553"/>
                </a:lnTo>
                <a:lnTo>
                  <a:pt x="755421" y="210553"/>
                </a:lnTo>
                <a:lnTo>
                  <a:pt x="755421" y="184708"/>
                </a:lnTo>
                <a:lnTo>
                  <a:pt x="766051" y="184708"/>
                </a:lnTo>
                <a:lnTo>
                  <a:pt x="766660" y="193255"/>
                </a:lnTo>
                <a:lnTo>
                  <a:pt x="769531" y="199999"/>
                </a:lnTo>
                <a:lnTo>
                  <a:pt x="779818" y="209905"/>
                </a:lnTo>
                <a:lnTo>
                  <a:pt x="786511" y="212382"/>
                </a:lnTo>
                <a:lnTo>
                  <a:pt x="803427" y="212382"/>
                </a:lnTo>
                <a:lnTo>
                  <a:pt x="810323" y="209562"/>
                </a:lnTo>
                <a:lnTo>
                  <a:pt x="816978" y="202209"/>
                </a:lnTo>
                <a:lnTo>
                  <a:pt x="820521" y="198285"/>
                </a:lnTo>
                <a:lnTo>
                  <a:pt x="823087" y="190652"/>
                </a:lnTo>
                <a:lnTo>
                  <a:pt x="823087" y="17153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16" name="Google Shape;616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66909" y="9996683"/>
            <a:ext cx="159148" cy="110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Google Shape;617;p25"/>
          <p:cNvGrpSpPr/>
          <p:nvPr/>
        </p:nvGrpSpPr>
        <p:grpSpPr>
          <a:xfrm>
            <a:off x="1369137" y="4973611"/>
            <a:ext cx="346075" cy="348615"/>
            <a:chOff x="1369137" y="4973611"/>
            <a:chExt cx="346075" cy="348615"/>
          </a:xfrm>
        </p:grpSpPr>
        <p:pic>
          <p:nvPicPr>
            <p:cNvPr id="618" name="Google Shape;618;p2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446057" y="5076890"/>
              <a:ext cx="188779" cy="146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25"/>
            <p:cNvSpPr/>
            <p:nvPr/>
          </p:nvSpPr>
          <p:spPr>
            <a:xfrm>
              <a:off x="1369137" y="4973611"/>
              <a:ext cx="346075" cy="348615"/>
            </a:xfrm>
            <a:custGeom>
              <a:rect b="b" l="l" r="r" t="t"/>
              <a:pathLst>
                <a:path extrusionOk="0" h="348614" w="346075">
                  <a:moveTo>
                    <a:pt x="342615" y="0"/>
                  </a:moveTo>
                  <a:lnTo>
                    <a:pt x="342615" y="348606"/>
                  </a:lnTo>
                  <a:lnTo>
                    <a:pt x="0" y="348606"/>
                  </a:lnTo>
                  <a:lnTo>
                    <a:pt x="0" y="4838"/>
                  </a:lnTo>
                  <a:lnTo>
                    <a:pt x="345596" y="4838"/>
                  </a:lnTo>
                </a:path>
              </a:pathLst>
            </a:custGeom>
            <a:noFill/>
            <a:ln cap="flat" cmpd="sng" w="12575">
              <a:solidFill>
                <a:srgbClr val="1516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620" name="Google Shape;620;p25"/>
          <p:cNvSpPr/>
          <p:nvPr/>
        </p:nvSpPr>
        <p:spPr>
          <a:xfrm>
            <a:off x="1369129" y="5499121"/>
            <a:ext cx="346075" cy="347345"/>
          </a:xfrm>
          <a:custGeom>
            <a:rect b="b" l="l" r="r" t="t"/>
            <a:pathLst>
              <a:path extrusionOk="0" h="347345" w="346075">
                <a:moveTo>
                  <a:pt x="342619" y="0"/>
                </a:moveTo>
                <a:lnTo>
                  <a:pt x="342619" y="346906"/>
                </a:lnTo>
                <a:lnTo>
                  <a:pt x="0" y="346906"/>
                </a:lnTo>
                <a:lnTo>
                  <a:pt x="0" y="4874"/>
                </a:lnTo>
                <a:lnTo>
                  <a:pt x="345597" y="4874"/>
                </a:lnTo>
              </a:path>
              <a:path extrusionOk="0" h="347345" w="346075">
                <a:moveTo>
                  <a:pt x="107694" y="145079"/>
                </a:moveTo>
                <a:lnTo>
                  <a:pt x="107694" y="183330"/>
                </a:lnTo>
                <a:lnTo>
                  <a:pt x="107694" y="221583"/>
                </a:lnTo>
                <a:lnTo>
                  <a:pt x="107694" y="259834"/>
                </a:lnTo>
                <a:lnTo>
                  <a:pt x="131288" y="259834"/>
                </a:lnTo>
                <a:lnTo>
                  <a:pt x="131288" y="221583"/>
                </a:lnTo>
                <a:lnTo>
                  <a:pt x="131288" y="183330"/>
                </a:lnTo>
                <a:lnTo>
                  <a:pt x="131288" y="145079"/>
                </a:lnTo>
                <a:lnTo>
                  <a:pt x="107694" y="145079"/>
                </a:lnTo>
                <a:close/>
              </a:path>
              <a:path extrusionOk="0" h="347345" w="346075">
                <a:moveTo>
                  <a:pt x="155171" y="145079"/>
                </a:moveTo>
                <a:lnTo>
                  <a:pt x="155171" y="183330"/>
                </a:lnTo>
                <a:lnTo>
                  <a:pt x="155171" y="221583"/>
                </a:lnTo>
                <a:lnTo>
                  <a:pt x="155171" y="259834"/>
                </a:lnTo>
                <a:lnTo>
                  <a:pt x="178765" y="259834"/>
                </a:lnTo>
                <a:lnTo>
                  <a:pt x="178765" y="221583"/>
                </a:lnTo>
                <a:lnTo>
                  <a:pt x="178765" y="183330"/>
                </a:lnTo>
                <a:lnTo>
                  <a:pt x="178765" y="145079"/>
                </a:lnTo>
                <a:lnTo>
                  <a:pt x="155171" y="145079"/>
                </a:lnTo>
                <a:close/>
              </a:path>
              <a:path extrusionOk="0" h="347345" w="346075">
                <a:moveTo>
                  <a:pt x="252285" y="94982"/>
                </a:moveTo>
                <a:lnTo>
                  <a:pt x="195408" y="94982"/>
                </a:lnTo>
                <a:lnTo>
                  <a:pt x="138531" y="94982"/>
                </a:lnTo>
                <a:lnTo>
                  <a:pt x="81655" y="94982"/>
                </a:lnTo>
                <a:lnTo>
                  <a:pt x="81655" y="118534"/>
                </a:lnTo>
                <a:lnTo>
                  <a:pt x="138531" y="118534"/>
                </a:lnTo>
                <a:lnTo>
                  <a:pt x="195408" y="118534"/>
                </a:lnTo>
                <a:lnTo>
                  <a:pt x="252285" y="118534"/>
                </a:lnTo>
                <a:lnTo>
                  <a:pt x="252285" y="94982"/>
                </a:lnTo>
                <a:close/>
              </a:path>
              <a:path extrusionOk="0" h="347345" w="346075">
                <a:moveTo>
                  <a:pt x="202651" y="145079"/>
                </a:moveTo>
                <a:lnTo>
                  <a:pt x="202651" y="183330"/>
                </a:lnTo>
                <a:lnTo>
                  <a:pt x="202651" y="221583"/>
                </a:lnTo>
                <a:lnTo>
                  <a:pt x="202651" y="259834"/>
                </a:lnTo>
                <a:lnTo>
                  <a:pt x="226246" y="259834"/>
                </a:lnTo>
                <a:lnTo>
                  <a:pt x="226246" y="221583"/>
                </a:lnTo>
                <a:lnTo>
                  <a:pt x="226246" y="183330"/>
                </a:lnTo>
                <a:lnTo>
                  <a:pt x="226246" y="145079"/>
                </a:lnTo>
                <a:lnTo>
                  <a:pt x="202651" y="145079"/>
                </a:lnTo>
                <a:close/>
              </a:path>
            </a:pathLst>
          </a:custGeom>
          <a:noFill/>
          <a:ln cap="flat" cmpd="sng" w="12575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21" name="Google Shape;621;p25"/>
          <p:cNvSpPr/>
          <p:nvPr/>
        </p:nvSpPr>
        <p:spPr>
          <a:xfrm>
            <a:off x="1366192" y="6022640"/>
            <a:ext cx="346075" cy="346075"/>
          </a:xfrm>
          <a:custGeom>
            <a:rect b="b" l="l" r="r" t="t"/>
            <a:pathLst>
              <a:path extrusionOk="0" h="346075" w="346075">
                <a:moveTo>
                  <a:pt x="345593" y="345588"/>
                </a:moveTo>
                <a:lnTo>
                  <a:pt x="0" y="345588"/>
                </a:lnTo>
                <a:lnTo>
                  <a:pt x="0" y="0"/>
                </a:lnTo>
                <a:lnTo>
                  <a:pt x="345593" y="0"/>
                </a:lnTo>
                <a:lnTo>
                  <a:pt x="345593" y="345588"/>
                </a:lnTo>
                <a:close/>
              </a:path>
              <a:path extrusionOk="0" h="346075" w="346075">
                <a:moveTo>
                  <a:pt x="173145" y="176216"/>
                </a:moveTo>
                <a:lnTo>
                  <a:pt x="135929" y="176216"/>
                </a:lnTo>
                <a:lnTo>
                  <a:pt x="98709" y="176216"/>
                </a:lnTo>
                <a:lnTo>
                  <a:pt x="61488" y="176216"/>
                </a:lnTo>
                <a:lnTo>
                  <a:pt x="61488" y="242881"/>
                </a:lnTo>
                <a:lnTo>
                  <a:pt x="98709" y="242881"/>
                </a:lnTo>
                <a:lnTo>
                  <a:pt x="135929" y="242881"/>
                </a:lnTo>
                <a:lnTo>
                  <a:pt x="173145" y="242881"/>
                </a:lnTo>
                <a:lnTo>
                  <a:pt x="173145" y="176216"/>
                </a:lnTo>
                <a:close/>
              </a:path>
              <a:path extrusionOk="0" h="346075" w="346075">
                <a:moveTo>
                  <a:pt x="75114" y="198230"/>
                </a:moveTo>
                <a:lnTo>
                  <a:pt x="110697" y="198230"/>
                </a:lnTo>
              </a:path>
              <a:path extrusionOk="0" h="346075" w="346075">
                <a:moveTo>
                  <a:pt x="75114" y="220470"/>
                </a:moveTo>
                <a:lnTo>
                  <a:pt x="110697" y="220470"/>
                </a:lnTo>
              </a:path>
              <a:path extrusionOk="0" h="346075" w="346075">
                <a:moveTo>
                  <a:pt x="124038" y="198230"/>
                </a:moveTo>
                <a:lnTo>
                  <a:pt x="159621" y="198230"/>
                </a:lnTo>
              </a:path>
              <a:path extrusionOk="0" h="346075" w="346075">
                <a:moveTo>
                  <a:pt x="124038" y="220470"/>
                </a:moveTo>
                <a:lnTo>
                  <a:pt x="159621" y="220470"/>
                </a:lnTo>
              </a:path>
              <a:path extrusionOk="0" h="346075" w="346075">
                <a:moveTo>
                  <a:pt x="284807" y="176216"/>
                </a:moveTo>
                <a:lnTo>
                  <a:pt x="247586" y="176216"/>
                </a:lnTo>
                <a:lnTo>
                  <a:pt x="210366" y="176216"/>
                </a:lnTo>
                <a:lnTo>
                  <a:pt x="173145" y="176216"/>
                </a:lnTo>
                <a:lnTo>
                  <a:pt x="173145" y="242881"/>
                </a:lnTo>
                <a:lnTo>
                  <a:pt x="210366" y="242881"/>
                </a:lnTo>
                <a:lnTo>
                  <a:pt x="247586" y="242881"/>
                </a:lnTo>
                <a:lnTo>
                  <a:pt x="284807" y="242881"/>
                </a:lnTo>
                <a:lnTo>
                  <a:pt x="284807" y="176216"/>
                </a:lnTo>
                <a:close/>
              </a:path>
              <a:path extrusionOk="0" h="346075" w="346075">
                <a:moveTo>
                  <a:pt x="186772" y="198230"/>
                </a:moveTo>
                <a:lnTo>
                  <a:pt x="222354" y="198230"/>
                </a:lnTo>
              </a:path>
              <a:path extrusionOk="0" h="346075" w="346075">
                <a:moveTo>
                  <a:pt x="186772" y="220470"/>
                </a:moveTo>
                <a:lnTo>
                  <a:pt x="222354" y="220470"/>
                </a:lnTo>
              </a:path>
              <a:path extrusionOk="0" h="346075" w="346075">
                <a:moveTo>
                  <a:pt x="235695" y="198230"/>
                </a:moveTo>
                <a:lnTo>
                  <a:pt x="271274" y="198230"/>
                </a:lnTo>
              </a:path>
              <a:path extrusionOk="0" h="346075" w="346075">
                <a:moveTo>
                  <a:pt x="235695" y="220470"/>
                </a:moveTo>
                <a:lnTo>
                  <a:pt x="271274" y="220470"/>
                </a:lnTo>
              </a:path>
              <a:path extrusionOk="0" h="346075" w="346075">
                <a:moveTo>
                  <a:pt x="228974" y="109551"/>
                </a:moveTo>
                <a:lnTo>
                  <a:pt x="191754" y="109551"/>
                </a:lnTo>
                <a:lnTo>
                  <a:pt x="154533" y="109551"/>
                </a:lnTo>
                <a:lnTo>
                  <a:pt x="117317" y="109551"/>
                </a:lnTo>
                <a:lnTo>
                  <a:pt x="117317" y="176216"/>
                </a:lnTo>
                <a:lnTo>
                  <a:pt x="154533" y="176216"/>
                </a:lnTo>
                <a:lnTo>
                  <a:pt x="191754" y="176216"/>
                </a:lnTo>
                <a:lnTo>
                  <a:pt x="228974" y="176216"/>
                </a:lnTo>
                <a:lnTo>
                  <a:pt x="228974" y="109551"/>
                </a:lnTo>
                <a:close/>
              </a:path>
              <a:path extrusionOk="0" h="346075" w="346075">
                <a:moveTo>
                  <a:pt x="130947" y="131565"/>
                </a:moveTo>
                <a:lnTo>
                  <a:pt x="166522" y="131565"/>
                </a:lnTo>
              </a:path>
              <a:path extrusionOk="0" h="346075" w="346075">
                <a:moveTo>
                  <a:pt x="130947" y="153803"/>
                </a:moveTo>
                <a:lnTo>
                  <a:pt x="166522" y="153803"/>
                </a:lnTo>
              </a:path>
              <a:path extrusionOk="0" h="346075" w="346075">
                <a:moveTo>
                  <a:pt x="179863" y="131565"/>
                </a:moveTo>
                <a:lnTo>
                  <a:pt x="215446" y="131565"/>
                </a:lnTo>
              </a:path>
              <a:path extrusionOk="0" h="346075" w="346075">
                <a:moveTo>
                  <a:pt x="179863" y="153803"/>
                </a:moveTo>
                <a:lnTo>
                  <a:pt x="215446" y="153803"/>
                </a:lnTo>
              </a:path>
            </a:pathLst>
          </a:custGeom>
          <a:noFill/>
          <a:ln cap="flat" cmpd="sng" w="12575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1369166" y="6546152"/>
            <a:ext cx="346075" cy="347345"/>
            <a:chOff x="1369166" y="6546152"/>
            <a:chExt cx="346075" cy="347345"/>
          </a:xfrm>
        </p:grpSpPr>
        <p:sp>
          <p:nvSpPr>
            <p:cNvPr id="623" name="Google Shape;623;p25"/>
            <p:cNvSpPr/>
            <p:nvPr/>
          </p:nvSpPr>
          <p:spPr>
            <a:xfrm>
              <a:off x="1369166" y="6546152"/>
              <a:ext cx="346075" cy="347345"/>
            </a:xfrm>
            <a:custGeom>
              <a:rect b="b" l="l" r="r" t="t"/>
              <a:pathLst>
                <a:path extrusionOk="0" h="347345" w="346075">
                  <a:moveTo>
                    <a:pt x="342615" y="0"/>
                  </a:moveTo>
                  <a:lnTo>
                    <a:pt x="342615" y="346906"/>
                  </a:lnTo>
                  <a:lnTo>
                    <a:pt x="0" y="346906"/>
                  </a:lnTo>
                  <a:lnTo>
                    <a:pt x="0" y="4870"/>
                  </a:lnTo>
                  <a:lnTo>
                    <a:pt x="345596" y="4870"/>
                  </a:lnTo>
                </a:path>
              </a:pathLst>
            </a:custGeom>
            <a:noFill/>
            <a:ln cap="flat" cmpd="sng" w="12575">
              <a:solidFill>
                <a:srgbClr val="1516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24" name="Google Shape;624;p2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468694" y="6603159"/>
              <a:ext cx="134887" cy="23776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2933387" y="4450574"/>
            <a:ext cx="3797769" cy="272034"/>
            <a:chOff x="2933387" y="4450574"/>
            <a:chExt cx="3797769" cy="272034"/>
          </a:xfrm>
        </p:grpSpPr>
        <p:pic>
          <p:nvPicPr>
            <p:cNvPr id="62" name="Google Shape;62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95445" y="4450574"/>
              <a:ext cx="3635711" cy="119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33387" y="4602973"/>
              <a:ext cx="3797769" cy="1196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63870" y="4912091"/>
            <a:ext cx="867286" cy="115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6774" y="9996939"/>
            <a:ext cx="135482" cy="10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823" y="1784108"/>
            <a:ext cx="1575072" cy="10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1999" y="4683916"/>
            <a:ext cx="5759999" cy="4973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4547" y="1417164"/>
            <a:ext cx="2669371" cy="25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1354" y="2191804"/>
            <a:ext cx="4052563" cy="141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5" name="Google Shape;635;p26"/>
          <p:cNvGraphicFramePr/>
          <p:nvPr/>
        </p:nvGraphicFramePr>
        <p:xfrm>
          <a:off x="2257905" y="2907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2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6" name="Google Shape;636;p26"/>
          <p:cNvSpPr/>
          <p:nvPr/>
        </p:nvSpPr>
        <p:spPr>
          <a:xfrm>
            <a:off x="2566716" y="2996618"/>
            <a:ext cx="620395" cy="184150"/>
          </a:xfrm>
          <a:custGeom>
            <a:rect b="b" l="l" r="r" t="t"/>
            <a:pathLst>
              <a:path extrusionOk="0" h="184150" w="620394">
                <a:moveTo>
                  <a:pt x="28699" y="129538"/>
                </a:moveTo>
                <a:lnTo>
                  <a:pt x="0" y="129538"/>
                </a:lnTo>
                <a:lnTo>
                  <a:pt x="1468" y="141231"/>
                </a:lnTo>
                <a:lnTo>
                  <a:pt x="26217" y="175172"/>
                </a:lnTo>
                <a:lnTo>
                  <a:pt x="60195" y="183386"/>
                </a:lnTo>
                <a:lnTo>
                  <a:pt x="73531" y="182275"/>
                </a:lnTo>
                <a:lnTo>
                  <a:pt x="85596" y="178942"/>
                </a:lnTo>
                <a:lnTo>
                  <a:pt x="96391" y="173385"/>
                </a:lnTo>
                <a:lnTo>
                  <a:pt x="105915" y="165606"/>
                </a:lnTo>
                <a:lnTo>
                  <a:pt x="110885" y="159511"/>
                </a:lnTo>
                <a:lnTo>
                  <a:pt x="51983" y="159511"/>
                </a:lnTo>
                <a:lnTo>
                  <a:pt x="44532" y="156800"/>
                </a:lnTo>
                <a:lnTo>
                  <a:pt x="32680" y="145964"/>
                </a:lnTo>
                <a:lnTo>
                  <a:pt x="29380" y="138682"/>
                </a:lnTo>
                <a:lnTo>
                  <a:pt x="28699" y="129538"/>
                </a:lnTo>
                <a:close/>
              </a:path>
              <a:path extrusionOk="0" h="184150" w="620394">
                <a:moveTo>
                  <a:pt x="113360" y="83818"/>
                </a:moveTo>
                <a:lnTo>
                  <a:pt x="60451" y="83818"/>
                </a:lnTo>
                <a:lnTo>
                  <a:pt x="67896" y="84430"/>
                </a:lnTo>
                <a:lnTo>
                  <a:pt x="74485" y="86264"/>
                </a:lnTo>
                <a:lnTo>
                  <a:pt x="93978" y="121157"/>
                </a:lnTo>
                <a:lnTo>
                  <a:pt x="93439" y="129786"/>
                </a:lnTo>
                <a:lnTo>
                  <a:pt x="68387" y="158884"/>
                </a:lnTo>
                <a:lnTo>
                  <a:pt x="60958" y="159511"/>
                </a:lnTo>
                <a:lnTo>
                  <a:pt x="110885" y="159511"/>
                </a:lnTo>
                <a:lnTo>
                  <a:pt x="113695" y="156066"/>
                </a:lnTo>
                <a:lnTo>
                  <a:pt x="119251" y="145224"/>
                </a:lnTo>
                <a:lnTo>
                  <a:pt x="122585" y="133080"/>
                </a:lnTo>
                <a:lnTo>
                  <a:pt x="123696" y="119635"/>
                </a:lnTo>
                <a:lnTo>
                  <a:pt x="122744" y="107188"/>
                </a:lnTo>
                <a:lnTo>
                  <a:pt x="119886" y="96011"/>
                </a:lnTo>
                <a:lnTo>
                  <a:pt x="115124" y="86105"/>
                </a:lnTo>
                <a:lnTo>
                  <a:pt x="113360" y="83818"/>
                </a:lnTo>
                <a:close/>
              </a:path>
              <a:path extrusionOk="0" h="184150" w="620394">
                <a:moveTo>
                  <a:pt x="114044" y="3300"/>
                </a:moveTo>
                <a:lnTo>
                  <a:pt x="22349" y="3300"/>
                </a:lnTo>
                <a:lnTo>
                  <a:pt x="5331" y="99061"/>
                </a:lnTo>
                <a:lnTo>
                  <a:pt x="30733" y="99820"/>
                </a:lnTo>
                <a:lnTo>
                  <a:pt x="36590" y="92820"/>
                </a:lnTo>
                <a:lnTo>
                  <a:pt x="43496" y="87819"/>
                </a:lnTo>
                <a:lnTo>
                  <a:pt x="51449" y="84819"/>
                </a:lnTo>
                <a:lnTo>
                  <a:pt x="60451" y="83818"/>
                </a:lnTo>
                <a:lnTo>
                  <a:pt x="113360" y="83818"/>
                </a:lnTo>
                <a:lnTo>
                  <a:pt x="108457" y="77467"/>
                </a:lnTo>
                <a:lnTo>
                  <a:pt x="104588" y="74166"/>
                </a:lnTo>
                <a:lnTo>
                  <a:pt x="35049" y="74166"/>
                </a:lnTo>
                <a:lnTo>
                  <a:pt x="43178" y="28446"/>
                </a:lnTo>
                <a:lnTo>
                  <a:pt x="114044" y="28446"/>
                </a:lnTo>
                <a:lnTo>
                  <a:pt x="114044" y="3300"/>
                </a:lnTo>
                <a:close/>
              </a:path>
              <a:path extrusionOk="0" h="184150" w="620394">
                <a:moveTo>
                  <a:pt x="68580" y="61465"/>
                </a:moveTo>
                <a:lnTo>
                  <a:pt x="58388" y="62259"/>
                </a:lnTo>
                <a:lnTo>
                  <a:pt x="49402" y="64640"/>
                </a:lnTo>
                <a:lnTo>
                  <a:pt x="41622" y="68610"/>
                </a:lnTo>
                <a:lnTo>
                  <a:pt x="35049" y="74166"/>
                </a:lnTo>
                <a:lnTo>
                  <a:pt x="104588" y="74166"/>
                </a:lnTo>
                <a:lnTo>
                  <a:pt x="100250" y="70467"/>
                </a:lnTo>
                <a:lnTo>
                  <a:pt x="90867" y="65466"/>
                </a:lnTo>
                <a:lnTo>
                  <a:pt x="80310" y="62465"/>
                </a:lnTo>
                <a:lnTo>
                  <a:pt x="68580" y="61465"/>
                </a:lnTo>
                <a:close/>
              </a:path>
              <a:path extrusionOk="0" h="184150" w="620394">
                <a:moveTo>
                  <a:pt x="239521" y="121664"/>
                </a:moveTo>
                <a:lnTo>
                  <a:pt x="211583" y="121664"/>
                </a:lnTo>
                <a:lnTo>
                  <a:pt x="211669" y="126493"/>
                </a:lnTo>
                <a:lnTo>
                  <a:pt x="228600" y="167892"/>
                </a:lnTo>
                <a:lnTo>
                  <a:pt x="273305" y="183894"/>
                </a:lnTo>
                <a:lnTo>
                  <a:pt x="286624" y="182894"/>
                </a:lnTo>
                <a:lnTo>
                  <a:pt x="326439" y="159304"/>
                </a:lnTo>
                <a:lnTo>
                  <a:pt x="326608" y="159003"/>
                </a:lnTo>
                <a:lnTo>
                  <a:pt x="274068" y="159003"/>
                </a:lnTo>
                <a:lnTo>
                  <a:pt x="259431" y="156670"/>
                </a:lnTo>
                <a:lnTo>
                  <a:pt x="248794" y="149669"/>
                </a:lnTo>
                <a:lnTo>
                  <a:pt x="242157" y="138001"/>
                </a:lnTo>
                <a:lnTo>
                  <a:pt x="239521" y="121664"/>
                </a:lnTo>
                <a:close/>
              </a:path>
              <a:path extrusionOk="0" h="184150" w="620394">
                <a:moveTo>
                  <a:pt x="325891" y="97534"/>
                </a:moveTo>
                <a:lnTo>
                  <a:pt x="270511" y="97534"/>
                </a:lnTo>
                <a:lnTo>
                  <a:pt x="278019" y="97979"/>
                </a:lnTo>
                <a:lnTo>
                  <a:pt x="284798" y="99313"/>
                </a:lnTo>
                <a:lnTo>
                  <a:pt x="290847" y="101536"/>
                </a:lnTo>
                <a:lnTo>
                  <a:pt x="296165" y="104648"/>
                </a:lnTo>
                <a:lnTo>
                  <a:pt x="302770" y="109388"/>
                </a:lnTo>
                <a:lnTo>
                  <a:pt x="306072" y="116923"/>
                </a:lnTo>
                <a:lnTo>
                  <a:pt x="306072" y="137076"/>
                </a:lnTo>
                <a:lnTo>
                  <a:pt x="303192" y="144820"/>
                </a:lnTo>
                <a:lnTo>
                  <a:pt x="291679" y="156168"/>
                </a:lnTo>
                <a:lnTo>
                  <a:pt x="283889" y="159003"/>
                </a:lnTo>
                <a:lnTo>
                  <a:pt x="326608" y="159003"/>
                </a:lnTo>
                <a:lnTo>
                  <a:pt x="331915" y="149541"/>
                </a:lnTo>
                <a:lnTo>
                  <a:pt x="335201" y="138604"/>
                </a:lnTo>
                <a:lnTo>
                  <a:pt x="336297" y="126493"/>
                </a:lnTo>
                <a:lnTo>
                  <a:pt x="335757" y="118800"/>
                </a:lnTo>
                <a:lnTo>
                  <a:pt x="334138" y="111728"/>
                </a:lnTo>
                <a:lnTo>
                  <a:pt x="331439" y="105274"/>
                </a:lnTo>
                <a:lnTo>
                  <a:pt x="327661" y="99438"/>
                </a:lnTo>
                <a:lnTo>
                  <a:pt x="325891" y="97534"/>
                </a:lnTo>
                <a:close/>
              </a:path>
              <a:path extrusionOk="0" h="184150" w="620394">
                <a:moveTo>
                  <a:pt x="322443" y="24382"/>
                </a:moveTo>
                <a:lnTo>
                  <a:pt x="281603" y="24382"/>
                </a:lnTo>
                <a:lnTo>
                  <a:pt x="288204" y="26755"/>
                </a:lnTo>
                <a:lnTo>
                  <a:pt x="298029" y="36236"/>
                </a:lnTo>
                <a:lnTo>
                  <a:pt x="300484" y="42500"/>
                </a:lnTo>
                <a:lnTo>
                  <a:pt x="300484" y="55709"/>
                </a:lnTo>
                <a:lnTo>
                  <a:pt x="269157" y="75944"/>
                </a:lnTo>
                <a:lnTo>
                  <a:pt x="261367" y="75944"/>
                </a:lnTo>
                <a:lnTo>
                  <a:pt x="261367" y="97789"/>
                </a:lnTo>
                <a:lnTo>
                  <a:pt x="264247" y="97621"/>
                </a:lnTo>
                <a:lnTo>
                  <a:pt x="267293" y="97534"/>
                </a:lnTo>
                <a:lnTo>
                  <a:pt x="325891" y="97534"/>
                </a:lnTo>
                <a:lnTo>
                  <a:pt x="322947" y="94366"/>
                </a:lnTo>
                <a:lnTo>
                  <a:pt x="317438" y="90200"/>
                </a:lnTo>
                <a:lnTo>
                  <a:pt x="311135" y="86939"/>
                </a:lnTo>
                <a:lnTo>
                  <a:pt x="304038" y="84581"/>
                </a:lnTo>
                <a:lnTo>
                  <a:pt x="311659" y="82039"/>
                </a:lnTo>
                <a:lnTo>
                  <a:pt x="317714" y="77510"/>
                </a:lnTo>
                <a:lnTo>
                  <a:pt x="326689" y="64471"/>
                </a:lnTo>
                <a:lnTo>
                  <a:pt x="328932" y="56893"/>
                </a:lnTo>
                <a:lnTo>
                  <a:pt x="328932" y="48257"/>
                </a:lnTo>
                <a:lnTo>
                  <a:pt x="327980" y="38097"/>
                </a:lnTo>
                <a:lnTo>
                  <a:pt x="325122" y="28954"/>
                </a:lnTo>
                <a:lnTo>
                  <a:pt x="322443" y="24382"/>
                </a:lnTo>
                <a:close/>
              </a:path>
              <a:path extrusionOk="0" h="184150" w="620394">
                <a:moveTo>
                  <a:pt x="273812" y="506"/>
                </a:moveTo>
                <a:lnTo>
                  <a:pt x="232157" y="16253"/>
                </a:lnTo>
                <a:lnTo>
                  <a:pt x="215900" y="59435"/>
                </a:lnTo>
                <a:lnTo>
                  <a:pt x="243587" y="59435"/>
                </a:lnTo>
                <a:lnTo>
                  <a:pt x="245920" y="44100"/>
                </a:lnTo>
                <a:lnTo>
                  <a:pt x="251651" y="33146"/>
                </a:lnTo>
                <a:lnTo>
                  <a:pt x="260779" y="26573"/>
                </a:lnTo>
                <a:lnTo>
                  <a:pt x="273305" y="24382"/>
                </a:lnTo>
                <a:lnTo>
                  <a:pt x="322443" y="24382"/>
                </a:lnTo>
                <a:lnTo>
                  <a:pt x="320360" y="20827"/>
                </a:lnTo>
                <a:lnTo>
                  <a:pt x="313693" y="13715"/>
                </a:lnTo>
                <a:lnTo>
                  <a:pt x="305484" y="7936"/>
                </a:lnTo>
                <a:lnTo>
                  <a:pt x="296101" y="3809"/>
                </a:lnTo>
                <a:lnTo>
                  <a:pt x="285544" y="1332"/>
                </a:lnTo>
                <a:lnTo>
                  <a:pt x="273812" y="506"/>
                </a:lnTo>
                <a:close/>
              </a:path>
              <a:path extrusionOk="0" h="184150" w="620394">
                <a:moveTo>
                  <a:pt x="417323" y="0"/>
                </a:moveTo>
                <a:lnTo>
                  <a:pt x="376812" y="13207"/>
                </a:lnTo>
                <a:lnTo>
                  <a:pt x="361188" y="56047"/>
                </a:lnTo>
                <a:lnTo>
                  <a:pt x="363434" y="63712"/>
                </a:lnTo>
                <a:lnTo>
                  <a:pt x="372409" y="76747"/>
                </a:lnTo>
                <a:lnTo>
                  <a:pt x="378630" y="81448"/>
                </a:lnTo>
                <a:lnTo>
                  <a:pt x="386589" y="84325"/>
                </a:lnTo>
                <a:lnTo>
                  <a:pt x="379279" y="87159"/>
                </a:lnTo>
                <a:lnTo>
                  <a:pt x="354610" y="120832"/>
                </a:lnTo>
                <a:lnTo>
                  <a:pt x="354078" y="128779"/>
                </a:lnTo>
                <a:lnTo>
                  <a:pt x="355149" y="140382"/>
                </a:lnTo>
                <a:lnTo>
                  <a:pt x="380468" y="174704"/>
                </a:lnTo>
                <a:lnTo>
                  <a:pt x="416307" y="183135"/>
                </a:lnTo>
                <a:lnTo>
                  <a:pt x="429721" y="182174"/>
                </a:lnTo>
                <a:lnTo>
                  <a:pt x="441771" y="179293"/>
                </a:lnTo>
                <a:lnTo>
                  <a:pt x="452456" y="174490"/>
                </a:lnTo>
                <a:lnTo>
                  <a:pt x="461775" y="167766"/>
                </a:lnTo>
                <a:lnTo>
                  <a:pt x="468599" y="160275"/>
                </a:lnTo>
                <a:lnTo>
                  <a:pt x="417323" y="160275"/>
                </a:lnTo>
                <a:lnTo>
                  <a:pt x="409862" y="159719"/>
                </a:lnTo>
                <a:lnTo>
                  <a:pt x="383409" y="128779"/>
                </a:lnTo>
                <a:lnTo>
                  <a:pt x="383288" y="117938"/>
                </a:lnTo>
                <a:lnTo>
                  <a:pt x="386333" y="110360"/>
                </a:lnTo>
                <a:lnTo>
                  <a:pt x="416307" y="95755"/>
                </a:lnTo>
                <a:lnTo>
                  <a:pt x="466799" y="95755"/>
                </a:lnTo>
                <a:lnTo>
                  <a:pt x="466346" y="95280"/>
                </a:lnTo>
                <a:lnTo>
                  <a:pt x="460758" y="91057"/>
                </a:lnTo>
                <a:lnTo>
                  <a:pt x="454154" y="87405"/>
                </a:lnTo>
                <a:lnTo>
                  <a:pt x="446533" y="84325"/>
                </a:lnTo>
                <a:lnTo>
                  <a:pt x="457535" y="77961"/>
                </a:lnTo>
                <a:lnTo>
                  <a:pt x="460361" y="74929"/>
                </a:lnTo>
                <a:lnTo>
                  <a:pt x="408348" y="74929"/>
                </a:lnTo>
                <a:lnTo>
                  <a:pt x="401490" y="72557"/>
                </a:lnTo>
                <a:lnTo>
                  <a:pt x="390992" y="63074"/>
                </a:lnTo>
                <a:lnTo>
                  <a:pt x="388439" y="56979"/>
                </a:lnTo>
                <a:lnTo>
                  <a:pt x="388368" y="41230"/>
                </a:lnTo>
                <a:lnTo>
                  <a:pt x="390949" y="35010"/>
                </a:lnTo>
                <a:lnTo>
                  <a:pt x="401278" y="25695"/>
                </a:lnTo>
                <a:lnTo>
                  <a:pt x="408265" y="23366"/>
                </a:lnTo>
                <a:lnTo>
                  <a:pt x="465093" y="23366"/>
                </a:lnTo>
                <a:lnTo>
                  <a:pt x="463107" y="20072"/>
                </a:lnTo>
                <a:lnTo>
                  <a:pt x="456440" y="13078"/>
                </a:lnTo>
                <a:lnTo>
                  <a:pt x="448281" y="7356"/>
                </a:lnTo>
                <a:lnTo>
                  <a:pt x="439042" y="3269"/>
                </a:lnTo>
                <a:lnTo>
                  <a:pt x="428722" y="817"/>
                </a:lnTo>
                <a:lnTo>
                  <a:pt x="417323" y="0"/>
                </a:lnTo>
                <a:close/>
              </a:path>
              <a:path extrusionOk="0" h="184150" w="620394">
                <a:moveTo>
                  <a:pt x="466799" y="95755"/>
                </a:moveTo>
                <a:lnTo>
                  <a:pt x="416307" y="95755"/>
                </a:lnTo>
                <a:lnTo>
                  <a:pt x="423546" y="96303"/>
                </a:lnTo>
                <a:lnTo>
                  <a:pt x="430023" y="97947"/>
                </a:lnTo>
                <a:lnTo>
                  <a:pt x="449833" y="138174"/>
                </a:lnTo>
                <a:lnTo>
                  <a:pt x="446958" y="146090"/>
                </a:lnTo>
                <a:lnTo>
                  <a:pt x="435442" y="157438"/>
                </a:lnTo>
                <a:lnTo>
                  <a:pt x="427481" y="160275"/>
                </a:lnTo>
                <a:lnTo>
                  <a:pt x="468599" y="160275"/>
                </a:lnTo>
                <a:lnTo>
                  <a:pt x="469331" y="159471"/>
                </a:lnTo>
                <a:lnTo>
                  <a:pt x="474727" y="149954"/>
                </a:lnTo>
                <a:lnTo>
                  <a:pt x="477965" y="139215"/>
                </a:lnTo>
                <a:lnTo>
                  <a:pt x="479045" y="127252"/>
                </a:lnTo>
                <a:lnTo>
                  <a:pt x="478537" y="119173"/>
                </a:lnTo>
                <a:lnTo>
                  <a:pt x="477014" y="111949"/>
                </a:lnTo>
                <a:lnTo>
                  <a:pt x="474475" y="105583"/>
                </a:lnTo>
                <a:lnTo>
                  <a:pt x="470919" y="100075"/>
                </a:lnTo>
                <a:lnTo>
                  <a:pt x="466799" y="95755"/>
                </a:lnTo>
                <a:close/>
              </a:path>
              <a:path extrusionOk="0" h="184150" w="620394">
                <a:moveTo>
                  <a:pt x="465093" y="23366"/>
                </a:moveTo>
                <a:lnTo>
                  <a:pt x="425537" y="23366"/>
                </a:lnTo>
                <a:lnTo>
                  <a:pt x="432266" y="25695"/>
                </a:lnTo>
                <a:lnTo>
                  <a:pt x="442257" y="35010"/>
                </a:lnTo>
                <a:lnTo>
                  <a:pt x="444755" y="41230"/>
                </a:lnTo>
                <a:lnTo>
                  <a:pt x="444755" y="56979"/>
                </a:lnTo>
                <a:lnTo>
                  <a:pt x="442216" y="63287"/>
                </a:lnTo>
                <a:lnTo>
                  <a:pt x="432054" y="72600"/>
                </a:lnTo>
                <a:lnTo>
                  <a:pt x="425282" y="74929"/>
                </a:lnTo>
                <a:lnTo>
                  <a:pt x="460361" y="74929"/>
                </a:lnTo>
                <a:lnTo>
                  <a:pt x="465393" y="69532"/>
                </a:lnTo>
                <a:lnTo>
                  <a:pt x="470107" y="59039"/>
                </a:lnTo>
                <a:lnTo>
                  <a:pt x="471679" y="46483"/>
                </a:lnTo>
                <a:lnTo>
                  <a:pt x="470726" y="36775"/>
                </a:lnTo>
                <a:lnTo>
                  <a:pt x="467869" y="27971"/>
                </a:lnTo>
                <a:lnTo>
                  <a:pt x="465093" y="23366"/>
                </a:lnTo>
                <a:close/>
              </a:path>
              <a:path extrusionOk="0" h="184150" w="620394">
                <a:moveTo>
                  <a:pt x="558547" y="0"/>
                </a:moveTo>
                <a:lnTo>
                  <a:pt x="518036" y="13207"/>
                </a:lnTo>
                <a:lnTo>
                  <a:pt x="502412" y="56047"/>
                </a:lnTo>
                <a:lnTo>
                  <a:pt x="504658" y="63712"/>
                </a:lnTo>
                <a:lnTo>
                  <a:pt x="513633" y="76747"/>
                </a:lnTo>
                <a:lnTo>
                  <a:pt x="519854" y="81448"/>
                </a:lnTo>
                <a:lnTo>
                  <a:pt x="527814" y="84325"/>
                </a:lnTo>
                <a:lnTo>
                  <a:pt x="520504" y="87159"/>
                </a:lnTo>
                <a:lnTo>
                  <a:pt x="495834" y="120832"/>
                </a:lnTo>
                <a:lnTo>
                  <a:pt x="495302" y="128779"/>
                </a:lnTo>
                <a:lnTo>
                  <a:pt x="496373" y="140382"/>
                </a:lnTo>
                <a:lnTo>
                  <a:pt x="521693" y="174704"/>
                </a:lnTo>
                <a:lnTo>
                  <a:pt x="557532" y="183135"/>
                </a:lnTo>
                <a:lnTo>
                  <a:pt x="570946" y="182174"/>
                </a:lnTo>
                <a:lnTo>
                  <a:pt x="582995" y="179293"/>
                </a:lnTo>
                <a:lnTo>
                  <a:pt x="593680" y="174490"/>
                </a:lnTo>
                <a:lnTo>
                  <a:pt x="602999" y="167766"/>
                </a:lnTo>
                <a:lnTo>
                  <a:pt x="609823" y="160275"/>
                </a:lnTo>
                <a:lnTo>
                  <a:pt x="558547" y="160275"/>
                </a:lnTo>
                <a:lnTo>
                  <a:pt x="551086" y="159719"/>
                </a:lnTo>
                <a:lnTo>
                  <a:pt x="524633" y="128779"/>
                </a:lnTo>
                <a:lnTo>
                  <a:pt x="524512" y="117938"/>
                </a:lnTo>
                <a:lnTo>
                  <a:pt x="527557" y="110360"/>
                </a:lnTo>
                <a:lnTo>
                  <a:pt x="557532" y="95755"/>
                </a:lnTo>
                <a:lnTo>
                  <a:pt x="608023" y="95755"/>
                </a:lnTo>
                <a:lnTo>
                  <a:pt x="607570" y="95280"/>
                </a:lnTo>
                <a:lnTo>
                  <a:pt x="601982" y="91057"/>
                </a:lnTo>
                <a:lnTo>
                  <a:pt x="595378" y="87405"/>
                </a:lnTo>
                <a:lnTo>
                  <a:pt x="587757" y="84325"/>
                </a:lnTo>
                <a:lnTo>
                  <a:pt x="598759" y="77961"/>
                </a:lnTo>
                <a:lnTo>
                  <a:pt x="601585" y="74929"/>
                </a:lnTo>
                <a:lnTo>
                  <a:pt x="549572" y="74929"/>
                </a:lnTo>
                <a:lnTo>
                  <a:pt x="542714" y="72557"/>
                </a:lnTo>
                <a:lnTo>
                  <a:pt x="532217" y="63074"/>
                </a:lnTo>
                <a:lnTo>
                  <a:pt x="529663" y="56979"/>
                </a:lnTo>
                <a:lnTo>
                  <a:pt x="529592" y="41230"/>
                </a:lnTo>
                <a:lnTo>
                  <a:pt x="532173" y="35010"/>
                </a:lnTo>
                <a:lnTo>
                  <a:pt x="542502" y="25695"/>
                </a:lnTo>
                <a:lnTo>
                  <a:pt x="549489" y="23366"/>
                </a:lnTo>
                <a:lnTo>
                  <a:pt x="606317" y="23366"/>
                </a:lnTo>
                <a:lnTo>
                  <a:pt x="604331" y="20072"/>
                </a:lnTo>
                <a:lnTo>
                  <a:pt x="597664" y="13078"/>
                </a:lnTo>
                <a:lnTo>
                  <a:pt x="589505" y="7356"/>
                </a:lnTo>
                <a:lnTo>
                  <a:pt x="580266" y="3269"/>
                </a:lnTo>
                <a:lnTo>
                  <a:pt x="569946" y="817"/>
                </a:lnTo>
                <a:lnTo>
                  <a:pt x="558547" y="0"/>
                </a:lnTo>
                <a:close/>
              </a:path>
              <a:path extrusionOk="0" h="184150" w="620394">
                <a:moveTo>
                  <a:pt x="608023" y="95755"/>
                </a:moveTo>
                <a:lnTo>
                  <a:pt x="557532" y="95755"/>
                </a:lnTo>
                <a:lnTo>
                  <a:pt x="564770" y="96303"/>
                </a:lnTo>
                <a:lnTo>
                  <a:pt x="571247" y="97947"/>
                </a:lnTo>
                <a:lnTo>
                  <a:pt x="591059" y="138174"/>
                </a:lnTo>
                <a:lnTo>
                  <a:pt x="588182" y="146090"/>
                </a:lnTo>
                <a:lnTo>
                  <a:pt x="576666" y="157438"/>
                </a:lnTo>
                <a:lnTo>
                  <a:pt x="568706" y="160275"/>
                </a:lnTo>
                <a:lnTo>
                  <a:pt x="609823" y="160275"/>
                </a:lnTo>
                <a:lnTo>
                  <a:pt x="610555" y="159471"/>
                </a:lnTo>
                <a:lnTo>
                  <a:pt x="615952" y="149954"/>
                </a:lnTo>
                <a:lnTo>
                  <a:pt x="619190" y="139215"/>
                </a:lnTo>
                <a:lnTo>
                  <a:pt x="620269" y="127252"/>
                </a:lnTo>
                <a:lnTo>
                  <a:pt x="619761" y="119173"/>
                </a:lnTo>
                <a:lnTo>
                  <a:pt x="618238" y="111949"/>
                </a:lnTo>
                <a:lnTo>
                  <a:pt x="615699" y="105583"/>
                </a:lnTo>
                <a:lnTo>
                  <a:pt x="612143" y="100075"/>
                </a:lnTo>
                <a:lnTo>
                  <a:pt x="608023" y="95755"/>
                </a:lnTo>
                <a:close/>
              </a:path>
              <a:path extrusionOk="0" h="184150" w="620394">
                <a:moveTo>
                  <a:pt x="606317" y="23366"/>
                </a:moveTo>
                <a:lnTo>
                  <a:pt x="566762" y="23366"/>
                </a:lnTo>
                <a:lnTo>
                  <a:pt x="573491" y="25695"/>
                </a:lnTo>
                <a:lnTo>
                  <a:pt x="583481" y="35010"/>
                </a:lnTo>
                <a:lnTo>
                  <a:pt x="585979" y="41230"/>
                </a:lnTo>
                <a:lnTo>
                  <a:pt x="585979" y="56979"/>
                </a:lnTo>
                <a:lnTo>
                  <a:pt x="583441" y="63287"/>
                </a:lnTo>
                <a:lnTo>
                  <a:pt x="573277" y="72600"/>
                </a:lnTo>
                <a:lnTo>
                  <a:pt x="566507" y="74929"/>
                </a:lnTo>
                <a:lnTo>
                  <a:pt x="601585" y="74929"/>
                </a:lnTo>
                <a:lnTo>
                  <a:pt x="606617" y="69532"/>
                </a:lnTo>
                <a:lnTo>
                  <a:pt x="611331" y="59039"/>
                </a:lnTo>
                <a:lnTo>
                  <a:pt x="612903" y="46483"/>
                </a:lnTo>
                <a:lnTo>
                  <a:pt x="611950" y="36775"/>
                </a:lnTo>
                <a:lnTo>
                  <a:pt x="609093" y="27971"/>
                </a:lnTo>
                <a:lnTo>
                  <a:pt x="606317" y="2336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37" name="Google Shape;637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56639" y="2950933"/>
            <a:ext cx="189151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26"/>
          <p:cNvSpPr/>
          <p:nvPr/>
        </p:nvSpPr>
        <p:spPr>
          <a:xfrm>
            <a:off x="4157452" y="2996618"/>
            <a:ext cx="408940" cy="184150"/>
          </a:xfrm>
          <a:custGeom>
            <a:rect b="b" l="l" r="r" t="t"/>
            <a:pathLst>
              <a:path extrusionOk="0" h="184150" w="408939">
                <a:moveTo>
                  <a:pt x="27939" y="121664"/>
                </a:moveTo>
                <a:lnTo>
                  <a:pt x="0" y="121664"/>
                </a:lnTo>
                <a:lnTo>
                  <a:pt x="86" y="126493"/>
                </a:lnTo>
                <a:lnTo>
                  <a:pt x="17016" y="167892"/>
                </a:lnTo>
                <a:lnTo>
                  <a:pt x="61722" y="183894"/>
                </a:lnTo>
                <a:lnTo>
                  <a:pt x="75040" y="182894"/>
                </a:lnTo>
                <a:lnTo>
                  <a:pt x="114856" y="159304"/>
                </a:lnTo>
                <a:lnTo>
                  <a:pt x="115025" y="159003"/>
                </a:lnTo>
                <a:lnTo>
                  <a:pt x="62485" y="159003"/>
                </a:lnTo>
                <a:lnTo>
                  <a:pt x="47848" y="156670"/>
                </a:lnTo>
                <a:lnTo>
                  <a:pt x="37211" y="149669"/>
                </a:lnTo>
                <a:lnTo>
                  <a:pt x="30575" y="138001"/>
                </a:lnTo>
                <a:lnTo>
                  <a:pt x="27939" y="121664"/>
                </a:lnTo>
                <a:close/>
              </a:path>
              <a:path extrusionOk="0" h="184150" w="408939">
                <a:moveTo>
                  <a:pt x="114308" y="97534"/>
                </a:moveTo>
                <a:lnTo>
                  <a:pt x="58927" y="97534"/>
                </a:lnTo>
                <a:lnTo>
                  <a:pt x="66436" y="97979"/>
                </a:lnTo>
                <a:lnTo>
                  <a:pt x="73215" y="99313"/>
                </a:lnTo>
                <a:lnTo>
                  <a:pt x="79264" y="101536"/>
                </a:lnTo>
                <a:lnTo>
                  <a:pt x="84582" y="104648"/>
                </a:lnTo>
                <a:lnTo>
                  <a:pt x="91187" y="109388"/>
                </a:lnTo>
                <a:lnTo>
                  <a:pt x="94489" y="116923"/>
                </a:lnTo>
                <a:lnTo>
                  <a:pt x="94489" y="137076"/>
                </a:lnTo>
                <a:lnTo>
                  <a:pt x="91608" y="144820"/>
                </a:lnTo>
                <a:lnTo>
                  <a:pt x="80096" y="156168"/>
                </a:lnTo>
                <a:lnTo>
                  <a:pt x="72306" y="159003"/>
                </a:lnTo>
                <a:lnTo>
                  <a:pt x="115025" y="159003"/>
                </a:lnTo>
                <a:lnTo>
                  <a:pt x="120333" y="149541"/>
                </a:lnTo>
                <a:lnTo>
                  <a:pt x="123619" y="138604"/>
                </a:lnTo>
                <a:lnTo>
                  <a:pt x="124715" y="126493"/>
                </a:lnTo>
                <a:lnTo>
                  <a:pt x="124175" y="118800"/>
                </a:lnTo>
                <a:lnTo>
                  <a:pt x="122555" y="111728"/>
                </a:lnTo>
                <a:lnTo>
                  <a:pt x="119856" y="105274"/>
                </a:lnTo>
                <a:lnTo>
                  <a:pt x="116077" y="99438"/>
                </a:lnTo>
                <a:lnTo>
                  <a:pt x="114308" y="97534"/>
                </a:lnTo>
                <a:close/>
              </a:path>
              <a:path extrusionOk="0" h="184150" w="408939">
                <a:moveTo>
                  <a:pt x="110860" y="24382"/>
                </a:moveTo>
                <a:lnTo>
                  <a:pt x="70020" y="24382"/>
                </a:lnTo>
                <a:lnTo>
                  <a:pt x="76621" y="26755"/>
                </a:lnTo>
                <a:lnTo>
                  <a:pt x="86446" y="36236"/>
                </a:lnTo>
                <a:lnTo>
                  <a:pt x="88901" y="42500"/>
                </a:lnTo>
                <a:lnTo>
                  <a:pt x="88901" y="55709"/>
                </a:lnTo>
                <a:lnTo>
                  <a:pt x="57574" y="75944"/>
                </a:lnTo>
                <a:lnTo>
                  <a:pt x="49784" y="75944"/>
                </a:lnTo>
                <a:lnTo>
                  <a:pt x="49784" y="97789"/>
                </a:lnTo>
                <a:lnTo>
                  <a:pt x="52664" y="97621"/>
                </a:lnTo>
                <a:lnTo>
                  <a:pt x="55709" y="97534"/>
                </a:lnTo>
                <a:lnTo>
                  <a:pt x="114308" y="97534"/>
                </a:lnTo>
                <a:lnTo>
                  <a:pt x="111364" y="94366"/>
                </a:lnTo>
                <a:lnTo>
                  <a:pt x="105855" y="90200"/>
                </a:lnTo>
                <a:lnTo>
                  <a:pt x="99552" y="86939"/>
                </a:lnTo>
                <a:lnTo>
                  <a:pt x="92454" y="84581"/>
                </a:lnTo>
                <a:lnTo>
                  <a:pt x="100075" y="82039"/>
                </a:lnTo>
                <a:lnTo>
                  <a:pt x="106131" y="77510"/>
                </a:lnTo>
                <a:lnTo>
                  <a:pt x="115106" y="64471"/>
                </a:lnTo>
                <a:lnTo>
                  <a:pt x="117349" y="56893"/>
                </a:lnTo>
                <a:lnTo>
                  <a:pt x="117349" y="48257"/>
                </a:lnTo>
                <a:lnTo>
                  <a:pt x="116396" y="38097"/>
                </a:lnTo>
                <a:lnTo>
                  <a:pt x="113539" y="28954"/>
                </a:lnTo>
                <a:lnTo>
                  <a:pt x="110860" y="24382"/>
                </a:lnTo>
                <a:close/>
              </a:path>
              <a:path extrusionOk="0" h="184150" w="408939">
                <a:moveTo>
                  <a:pt x="62230" y="506"/>
                </a:moveTo>
                <a:lnTo>
                  <a:pt x="20574" y="16253"/>
                </a:lnTo>
                <a:lnTo>
                  <a:pt x="4316" y="59435"/>
                </a:lnTo>
                <a:lnTo>
                  <a:pt x="32003" y="59435"/>
                </a:lnTo>
                <a:lnTo>
                  <a:pt x="34337" y="44100"/>
                </a:lnTo>
                <a:lnTo>
                  <a:pt x="40068" y="33146"/>
                </a:lnTo>
                <a:lnTo>
                  <a:pt x="49196" y="26573"/>
                </a:lnTo>
                <a:lnTo>
                  <a:pt x="61722" y="24382"/>
                </a:lnTo>
                <a:lnTo>
                  <a:pt x="110860" y="24382"/>
                </a:lnTo>
                <a:lnTo>
                  <a:pt x="108777" y="20827"/>
                </a:lnTo>
                <a:lnTo>
                  <a:pt x="102110" y="13715"/>
                </a:lnTo>
                <a:lnTo>
                  <a:pt x="93901" y="7936"/>
                </a:lnTo>
                <a:lnTo>
                  <a:pt x="84519" y="3809"/>
                </a:lnTo>
                <a:lnTo>
                  <a:pt x="73962" y="1332"/>
                </a:lnTo>
                <a:lnTo>
                  <a:pt x="62230" y="506"/>
                </a:lnTo>
                <a:close/>
              </a:path>
              <a:path extrusionOk="0" h="184150" w="408939">
                <a:moveTo>
                  <a:pt x="254310" y="25397"/>
                </a:moveTo>
                <a:lnTo>
                  <a:pt x="212515" y="25397"/>
                </a:lnTo>
                <a:lnTo>
                  <a:pt x="219499" y="28064"/>
                </a:lnTo>
                <a:lnTo>
                  <a:pt x="229826" y="38734"/>
                </a:lnTo>
                <a:lnTo>
                  <a:pt x="232412" y="46057"/>
                </a:lnTo>
                <a:lnTo>
                  <a:pt x="232412" y="58759"/>
                </a:lnTo>
                <a:lnTo>
                  <a:pt x="232073" y="61934"/>
                </a:lnTo>
                <a:lnTo>
                  <a:pt x="230717" y="67859"/>
                </a:lnTo>
                <a:lnTo>
                  <a:pt x="229406" y="70779"/>
                </a:lnTo>
                <a:lnTo>
                  <a:pt x="223988" y="78825"/>
                </a:lnTo>
                <a:lnTo>
                  <a:pt x="221785" y="82209"/>
                </a:lnTo>
                <a:lnTo>
                  <a:pt x="193801" y="102783"/>
                </a:lnTo>
                <a:lnTo>
                  <a:pt x="186011" y="108035"/>
                </a:lnTo>
                <a:lnTo>
                  <a:pt x="153118" y="136695"/>
                </a:lnTo>
                <a:lnTo>
                  <a:pt x="140209" y="180085"/>
                </a:lnTo>
                <a:lnTo>
                  <a:pt x="261622" y="180085"/>
                </a:lnTo>
                <a:lnTo>
                  <a:pt x="261622" y="154431"/>
                </a:lnTo>
                <a:lnTo>
                  <a:pt x="175007" y="154431"/>
                </a:lnTo>
                <a:lnTo>
                  <a:pt x="179769" y="146478"/>
                </a:lnTo>
                <a:lnTo>
                  <a:pt x="187707" y="137857"/>
                </a:lnTo>
                <a:lnTo>
                  <a:pt x="198819" y="128569"/>
                </a:lnTo>
                <a:lnTo>
                  <a:pt x="213106" y="118615"/>
                </a:lnTo>
                <a:lnTo>
                  <a:pt x="225385" y="110321"/>
                </a:lnTo>
                <a:lnTo>
                  <a:pt x="230803" y="106594"/>
                </a:lnTo>
                <a:lnTo>
                  <a:pt x="256795" y="77892"/>
                </a:lnTo>
                <a:lnTo>
                  <a:pt x="261875" y="60281"/>
                </a:lnTo>
                <a:lnTo>
                  <a:pt x="261875" y="53848"/>
                </a:lnTo>
                <a:lnTo>
                  <a:pt x="260891" y="42377"/>
                </a:lnTo>
                <a:lnTo>
                  <a:pt x="257938" y="32098"/>
                </a:lnTo>
                <a:lnTo>
                  <a:pt x="254310" y="25397"/>
                </a:lnTo>
                <a:close/>
              </a:path>
              <a:path extrusionOk="0" h="184150" w="408939">
                <a:moveTo>
                  <a:pt x="204468" y="506"/>
                </a:moveTo>
                <a:lnTo>
                  <a:pt x="160909" y="17397"/>
                </a:lnTo>
                <a:lnTo>
                  <a:pt x="144859" y="61934"/>
                </a:lnTo>
                <a:lnTo>
                  <a:pt x="144781" y="67563"/>
                </a:lnTo>
                <a:lnTo>
                  <a:pt x="172976" y="67563"/>
                </a:lnTo>
                <a:lnTo>
                  <a:pt x="173145" y="62823"/>
                </a:lnTo>
                <a:lnTo>
                  <a:pt x="173440" y="58672"/>
                </a:lnTo>
                <a:lnTo>
                  <a:pt x="194227" y="26203"/>
                </a:lnTo>
                <a:lnTo>
                  <a:pt x="198629" y="25397"/>
                </a:lnTo>
                <a:lnTo>
                  <a:pt x="254310" y="25397"/>
                </a:lnTo>
                <a:lnTo>
                  <a:pt x="253017" y="23010"/>
                </a:lnTo>
                <a:lnTo>
                  <a:pt x="246128" y="15111"/>
                </a:lnTo>
                <a:lnTo>
                  <a:pt x="237617" y="8721"/>
                </a:lnTo>
                <a:lnTo>
                  <a:pt x="227838" y="4157"/>
                </a:lnTo>
                <a:lnTo>
                  <a:pt x="216788" y="1419"/>
                </a:lnTo>
                <a:lnTo>
                  <a:pt x="204468" y="506"/>
                </a:lnTo>
                <a:close/>
              </a:path>
              <a:path extrusionOk="0" h="184150" w="408939">
                <a:moveTo>
                  <a:pt x="346963" y="0"/>
                </a:moveTo>
                <a:lnTo>
                  <a:pt x="306453" y="13207"/>
                </a:lnTo>
                <a:lnTo>
                  <a:pt x="290830" y="56047"/>
                </a:lnTo>
                <a:lnTo>
                  <a:pt x="293075" y="63712"/>
                </a:lnTo>
                <a:lnTo>
                  <a:pt x="302050" y="76747"/>
                </a:lnTo>
                <a:lnTo>
                  <a:pt x="308270" y="81448"/>
                </a:lnTo>
                <a:lnTo>
                  <a:pt x="316231" y="84325"/>
                </a:lnTo>
                <a:lnTo>
                  <a:pt x="308920" y="87159"/>
                </a:lnTo>
                <a:lnTo>
                  <a:pt x="284251" y="120832"/>
                </a:lnTo>
                <a:lnTo>
                  <a:pt x="283719" y="128779"/>
                </a:lnTo>
                <a:lnTo>
                  <a:pt x="284790" y="140382"/>
                </a:lnTo>
                <a:lnTo>
                  <a:pt x="310110" y="174704"/>
                </a:lnTo>
                <a:lnTo>
                  <a:pt x="345949" y="183135"/>
                </a:lnTo>
                <a:lnTo>
                  <a:pt x="359363" y="182174"/>
                </a:lnTo>
                <a:lnTo>
                  <a:pt x="371412" y="179293"/>
                </a:lnTo>
                <a:lnTo>
                  <a:pt x="382097" y="174490"/>
                </a:lnTo>
                <a:lnTo>
                  <a:pt x="391416" y="167766"/>
                </a:lnTo>
                <a:lnTo>
                  <a:pt x="398240" y="160275"/>
                </a:lnTo>
                <a:lnTo>
                  <a:pt x="346963" y="160275"/>
                </a:lnTo>
                <a:lnTo>
                  <a:pt x="339503" y="159719"/>
                </a:lnTo>
                <a:lnTo>
                  <a:pt x="313049" y="128779"/>
                </a:lnTo>
                <a:lnTo>
                  <a:pt x="312929" y="117938"/>
                </a:lnTo>
                <a:lnTo>
                  <a:pt x="315975" y="110360"/>
                </a:lnTo>
                <a:lnTo>
                  <a:pt x="345949" y="95755"/>
                </a:lnTo>
                <a:lnTo>
                  <a:pt x="396440" y="95755"/>
                </a:lnTo>
                <a:lnTo>
                  <a:pt x="395987" y="95280"/>
                </a:lnTo>
                <a:lnTo>
                  <a:pt x="390399" y="91057"/>
                </a:lnTo>
                <a:lnTo>
                  <a:pt x="383795" y="87405"/>
                </a:lnTo>
                <a:lnTo>
                  <a:pt x="376175" y="84325"/>
                </a:lnTo>
                <a:lnTo>
                  <a:pt x="387176" y="77961"/>
                </a:lnTo>
                <a:lnTo>
                  <a:pt x="390002" y="74929"/>
                </a:lnTo>
                <a:lnTo>
                  <a:pt x="337988" y="74929"/>
                </a:lnTo>
                <a:lnTo>
                  <a:pt x="331130" y="72557"/>
                </a:lnTo>
                <a:lnTo>
                  <a:pt x="320634" y="63074"/>
                </a:lnTo>
                <a:lnTo>
                  <a:pt x="318080" y="56979"/>
                </a:lnTo>
                <a:lnTo>
                  <a:pt x="318009" y="41230"/>
                </a:lnTo>
                <a:lnTo>
                  <a:pt x="320591" y="35010"/>
                </a:lnTo>
                <a:lnTo>
                  <a:pt x="330918" y="25695"/>
                </a:lnTo>
                <a:lnTo>
                  <a:pt x="337906" y="23366"/>
                </a:lnTo>
                <a:lnTo>
                  <a:pt x="394734" y="23366"/>
                </a:lnTo>
                <a:lnTo>
                  <a:pt x="392748" y="20072"/>
                </a:lnTo>
                <a:lnTo>
                  <a:pt x="386081" y="13078"/>
                </a:lnTo>
                <a:lnTo>
                  <a:pt x="377922" y="7356"/>
                </a:lnTo>
                <a:lnTo>
                  <a:pt x="368682" y="3269"/>
                </a:lnTo>
                <a:lnTo>
                  <a:pt x="358363" y="817"/>
                </a:lnTo>
                <a:lnTo>
                  <a:pt x="346963" y="0"/>
                </a:lnTo>
                <a:close/>
              </a:path>
              <a:path extrusionOk="0" h="184150" w="408939">
                <a:moveTo>
                  <a:pt x="396440" y="95755"/>
                </a:moveTo>
                <a:lnTo>
                  <a:pt x="345949" y="95755"/>
                </a:lnTo>
                <a:lnTo>
                  <a:pt x="353187" y="96303"/>
                </a:lnTo>
                <a:lnTo>
                  <a:pt x="359664" y="97947"/>
                </a:lnTo>
                <a:lnTo>
                  <a:pt x="379475" y="138174"/>
                </a:lnTo>
                <a:lnTo>
                  <a:pt x="376599" y="146090"/>
                </a:lnTo>
                <a:lnTo>
                  <a:pt x="365083" y="157438"/>
                </a:lnTo>
                <a:lnTo>
                  <a:pt x="357124" y="160275"/>
                </a:lnTo>
                <a:lnTo>
                  <a:pt x="398240" y="160275"/>
                </a:lnTo>
                <a:lnTo>
                  <a:pt x="398972" y="159471"/>
                </a:lnTo>
                <a:lnTo>
                  <a:pt x="404368" y="149954"/>
                </a:lnTo>
                <a:lnTo>
                  <a:pt x="407606" y="139215"/>
                </a:lnTo>
                <a:lnTo>
                  <a:pt x="408686" y="127252"/>
                </a:lnTo>
                <a:lnTo>
                  <a:pt x="408178" y="119173"/>
                </a:lnTo>
                <a:lnTo>
                  <a:pt x="406655" y="111949"/>
                </a:lnTo>
                <a:lnTo>
                  <a:pt x="404116" y="105583"/>
                </a:lnTo>
                <a:lnTo>
                  <a:pt x="400560" y="100075"/>
                </a:lnTo>
                <a:lnTo>
                  <a:pt x="396440" y="95755"/>
                </a:lnTo>
                <a:close/>
              </a:path>
              <a:path extrusionOk="0" h="184150" w="408939">
                <a:moveTo>
                  <a:pt x="394734" y="23366"/>
                </a:moveTo>
                <a:lnTo>
                  <a:pt x="355179" y="23366"/>
                </a:lnTo>
                <a:lnTo>
                  <a:pt x="361908" y="25695"/>
                </a:lnTo>
                <a:lnTo>
                  <a:pt x="371897" y="35010"/>
                </a:lnTo>
                <a:lnTo>
                  <a:pt x="374396" y="41230"/>
                </a:lnTo>
                <a:lnTo>
                  <a:pt x="374396" y="56979"/>
                </a:lnTo>
                <a:lnTo>
                  <a:pt x="371858" y="63287"/>
                </a:lnTo>
                <a:lnTo>
                  <a:pt x="361696" y="72600"/>
                </a:lnTo>
                <a:lnTo>
                  <a:pt x="354924" y="74929"/>
                </a:lnTo>
                <a:lnTo>
                  <a:pt x="390002" y="74929"/>
                </a:lnTo>
                <a:lnTo>
                  <a:pt x="395034" y="69532"/>
                </a:lnTo>
                <a:lnTo>
                  <a:pt x="399749" y="59039"/>
                </a:lnTo>
                <a:lnTo>
                  <a:pt x="401321" y="46483"/>
                </a:lnTo>
                <a:lnTo>
                  <a:pt x="400368" y="36775"/>
                </a:lnTo>
                <a:lnTo>
                  <a:pt x="397511" y="27971"/>
                </a:lnTo>
                <a:lnTo>
                  <a:pt x="394734" y="2336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39" name="Google Shape;639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17706" y="2950933"/>
            <a:ext cx="189153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6"/>
          <p:cNvSpPr/>
          <p:nvPr/>
        </p:nvSpPr>
        <p:spPr>
          <a:xfrm>
            <a:off x="5758243" y="2997377"/>
            <a:ext cx="394335" cy="182880"/>
          </a:xfrm>
          <a:custGeom>
            <a:rect b="b" l="l" r="r" t="t"/>
            <a:pathLst>
              <a:path extrusionOk="0" h="182880" w="394335">
                <a:moveTo>
                  <a:pt x="75185" y="510"/>
                </a:moveTo>
                <a:lnTo>
                  <a:pt x="51814" y="510"/>
                </a:lnTo>
                <a:lnTo>
                  <a:pt x="46482" y="15623"/>
                </a:lnTo>
                <a:lnTo>
                  <a:pt x="36068" y="26417"/>
                </a:lnTo>
                <a:lnTo>
                  <a:pt x="20574" y="32894"/>
                </a:lnTo>
                <a:lnTo>
                  <a:pt x="0" y="35053"/>
                </a:lnTo>
                <a:lnTo>
                  <a:pt x="0" y="56390"/>
                </a:lnTo>
                <a:lnTo>
                  <a:pt x="44197" y="56390"/>
                </a:lnTo>
                <a:lnTo>
                  <a:pt x="44197" y="179326"/>
                </a:lnTo>
                <a:lnTo>
                  <a:pt x="75185" y="179326"/>
                </a:lnTo>
                <a:lnTo>
                  <a:pt x="75185" y="510"/>
                </a:lnTo>
                <a:close/>
              </a:path>
              <a:path extrusionOk="0" h="182880" w="394335">
                <a:moveTo>
                  <a:pt x="190752" y="0"/>
                </a:moveTo>
                <a:lnTo>
                  <a:pt x="153939" y="13145"/>
                </a:lnTo>
                <a:lnTo>
                  <a:pt x="133668" y="52136"/>
                </a:lnTo>
                <a:lnTo>
                  <a:pt x="129794" y="91695"/>
                </a:lnTo>
                <a:lnTo>
                  <a:pt x="133667" y="131590"/>
                </a:lnTo>
                <a:lnTo>
                  <a:pt x="145288" y="160087"/>
                </a:lnTo>
                <a:lnTo>
                  <a:pt x="164656" y="177184"/>
                </a:lnTo>
                <a:lnTo>
                  <a:pt x="191771" y="182883"/>
                </a:lnTo>
                <a:lnTo>
                  <a:pt x="205852" y="181439"/>
                </a:lnTo>
                <a:lnTo>
                  <a:pt x="218123" y="177104"/>
                </a:lnTo>
                <a:lnTo>
                  <a:pt x="228584" y="169880"/>
                </a:lnTo>
                <a:lnTo>
                  <a:pt x="237236" y="159767"/>
                </a:lnTo>
                <a:lnTo>
                  <a:pt x="237769" y="158752"/>
                </a:lnTo>
                <a:lnTo>
                  <a:pt x="191516" y="158752"/>
                </a:lnTo>
                <a:lnTo>
                  <a:pt x="183587" y="157783"/>
                </a:lnTo>
                <a:lnTo>
                  <a:pt x="160940" y="123065"/>
                </a:lnTo>
                <a:lnTo>
                  <a:pt x="159098" y="96605"/>
                </a:lnTo>
                <a:lnTo>
                  <a:pt x="159102" y="82000"/>
                </a:lnTo>
                <a:lnTo>
                  <a:pt x="164678" y="44154"/>
                </a:lnTo>
                <a:lnTo>
                  <a:pt x="185929" y="24386"/>
                </a:lnTo>
                <a:lnTo>
                  <a:pt x="237774" y="24386"/>
                </a:lnTo>
                <a:lnTo>
                  <a:pt x="237236" y="23051"/>
                </a:lnTo>
                <a:lnTo>
                  <a:pt x="217868" y="5763"/>
                </a:lnTo>
                <a:lnTo>
                  <a:pt x="190752" y="0"/>
                </a:lnTo>
                <a:close/>
              </a:path>
              <a:path extrusionOk="0" h="182880" w="394335">
                <a:moveTo>
                  <a:pt x="237774" y="24386"/>
                </a:moveTo>
                <a:lnTo>
                  <a:pt x="196256" y="24386"/>
                </a:lnTo>
                <a:lnTo>
                  <a:pt x="200828" y="25444"/>
                </a:lnTo>
                <a:lnTo>
                  <a:pt x="208619" y="29678"/>
                </a:lnTo>
                <a:lnTo>
                  <a:pt x="223012" y="70995"/>
                </a:lnTo>
                <a:lnTo>
                  <a:pt x="223476" y="82000"/>
                </a:lnTo>
                <a:lnTo>
                  <a:pt x="223476" y="100205"/>
                </a:lnTo>
                <a:lnTo>
                  <a:pt x="215902" y="143682"/>
                </a:lnTo>
                <a:lnTo>
                  <a:pt x="195919" y="158752"/>
                </a:lnTo>
                <a:lnTo>
                  <a:pt x="237769" y="158752"/>
                </a:lnTo>
                <a:lnTo>
                  <a:pt x="251761" y="113095"/>
                </a:lnTo>
                <a:lnTo>
                  <a:pt x="252681" y="91695"/>
                </a:lnTo>
                <a:lnTo>
                  <a:pt x="248856" y="51865"/>
                </a:lnTo>
                <a:lnTo>
                  <a:pt x="237774" y="24386"/>
                </a:lnTo>
                <a:close/>
              </a:path>
              <a:path extrusionOk="0" h="182880" w="394335">
                <a:moveTo>
                  <a:pt x="331976" y="0"/>
                </a:moveTo>
                <a:lnTo>
                  <a:pt x="295164" y="13145"/>
                </a:lnTo>
                <a:lnTo>
                  <a:pt x="274892" y="52136"/>
                </a:lnTo>
                <a:lnTo>
                  <a:pt x="271018" y="91695"/>
                </a:lnTo>
                <a:lnTo>
                  <a:pt x="274891" y="131590"/>
                </a:lnTo>
                <a:lnTo>
                  <a:pt x="286512" y="160087"/>
                </a:lnTo>
                <a:lnTo>
                  <a:pt x="305881" y="177184"/>
                </a:lnTo>
                <a:lnTo>
                  <a:pt x="332996" y="182883"/>
                </a:lnTo>
                <a:lnTo>
                  <a:pt x="347076" y="181439"/>
                </a:lnTo>
                <a:lnTo>
                  <a:pt x="359347" y="177104"/>
                </a:lnTo>
                <a:lnTo>
                  <a:pt x="369808" y="169880"/>
                </a:lnTo>
                <a:lnTo>
                  <a:pt x="378460" y="159767"/>
                </a:lnTo>
                <a:lnTo>
                  <a:pt x="378993" y="158752"/>
                </a:lnTo>
                <a:lnTo>
                  <a:pt x="332740" y="158752"/>
                </a:lnTo>
                <a:lnTo>
                  <a:pt x="324811" y="157783"/>
                </a:lnTo>
                <a:lnTo>
                  <a:pt x="302165" y="123065"/>
                </a:lnTo>
                <a:lnTo>
                  <a:pt x="300324" y="96605"/>
                </a:lnTo>
                <a:lnTo>
                  <a:pt x="300326" y="82000"/>
                </a:lnTo>
                <a:lnTo>
                  <a:pt x="305902" y="44154"/>
                </a:lnTo>
                <a:lnTo>
                  <a:pt x="327153" y="24386"/>
                </a:lnTo>
                <a:lnTo>
                  <a:pt x="379000" y="24386"/>
                </a:lnTo>
                <a:lnTo>
                  <a:pt x="378461" y="23051"/>
                </a:lnTo>
                <a:lnTo>
                  <a:pt x="359093" y="5763"/>
                </a:lnTo>
                <a:lnTo>
                  <a:pt x="331976" y="0"/>
                </a:lnTo>
                <a:close/>
              </a:path>
              <a:path extrusionOk="0" h="182880" w="394335">
                <a:moveTo>
                  <a:pt x="379000" y="24386"/>
                </a:moveTo>
                <a:lnTo>
                  <a:pt x="337482" y="24386"/>
                </a:lnTo>
                <a:lnTo>
                  <a:pt x="342054" y="25444"/>
                </a:lnTo>
                <a:lnTo>
                  <a:pt x="349844" y="29678"/>
                </a:lnTo>
                <a:lnTo>
                  <a:pt x="364237" y="70995"/>
                </a:lnTo>
                <a:lnTo>
                  <a:pt x="364700" y="82000"/>
                </a:lnTo>
                <a:lnTo>
                  <a:pt x="364700" y="100205"/>
                </a:lnTo>
                <a:lnTo>
                  <a:pt x="357126" y="143682"/>
                </a:lnTo>
                <a:lnTo>
                  <a:pt x="337143" y="158752"/>
                </a:lnTo>
                <a:lnTo>
                  <a:pt x="378993" y="158752"/>
                </a:lnTo>
                <a:lnTo>
                  <a:pt x="392986" y="113095"/>
                </a:lnTo>
                <a:lnTo>
                  <a:pt x="393906" y="91695"/>
                </a:lnTo>
                <a:lnTo>
                  <a:pt x="390082" y="51865"/>
                </a:lnTo>
                <a:lnTo>
                  <a:pt x="379000" y="2438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1" name="Google Shape;641;p26"/>
          <p:cNvSpPr/>
          <p:nvPr/>
        </p:nvSpPr>
        <p:spPr>
          <a:xfrm>
            <a:off x="2508087" y="3355955"/>
            <a:ext cx="871855" cy="80010"/>
          </a:xfrm>
          <a:custGeom>
            <a:rect b="b" l="l" r="r" t="t"/>
            <a:pathLst>
              <a:path extrusionOk="0" h="80010" w="871854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4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8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6" y="37755"/>
                </a:lnTo>
                <a:lnTo>
                  <a:pt x="38746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6"/>
                </a:lnTo>
                <a:lnTo>
                  <a:pt x="51779" y="39127"/>
                </a:lnTo>
                <a:lnTo>
                  <a:pt x="50652" y="35793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4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799"/>
                </a:lnTo>
                <a:lnTo>
                  <a:pt x="3964" y="10657"/>
                </a:lnTo>
                <a:lnTo>
                  <a:pt x="1713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4">
                <a:moveTo>
                  <a:pt x="111258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1" y="47050"/>
                </a:lnTo>
                <a:lnTo>
                  <a:pt x="73151" y="42710"/>
                </a:lnTo>
                <a:lnTo>
                  <a:pt x="94010" y="33317"/>
                </a:lnTo>
                <a:lnTo>
                  <a:pt x="95058" y="33050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4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4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0"/>
                </a:lnTo>
                <a:lnTo>
                  <a:pt x="112355" y="31203"/>
                </a:lnTo>
                <a:close/>
              </a:path>
              <a:path extrusionOk="0" h="80010" w="871854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4">
                <a:moveTo>
                  <a:pt x="95515" y="0"/>
                </a:moveTo>
                <a:lnTo>
                  <a:pt x="88124" y="0"/>
                </a:lnTo>
                <a:lnTo>
                  <a:pt x="77593" y="1249"/>
                </a:lnTo>
                <a:lnTo>
                  <a:pt x="69777" y="4999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8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4">
                <a:moveTo>
                  <a:pt x="167676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5" y="60807"/>
                </a:lnTo>
                <a:lnTo>
                  <a:pt x="139445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4">
                <a:moveTo>
                  <a:pt x="221443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71" y="23468"/>
                </a:lnTo>
                <a:lnTo>
                  <a:pt x="194310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0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4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4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59" y="50100"/>
                </a:lnTo>
                <a:lnTo>
                  <a:pt x="222540" y="31203"/>
                </a:lnTo>
                <a:close/>
              </a:path>
              <a:path extrusionOk="0" h="80010" w="871854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4">
                <a:moveTo>
                  <a:pt x="205700" y="0"/>
                </a:moveTo>
                <a:lnTo>
                  <a:pt x="198309" y="0"/>
                </a:lnTo>
                <a:lnTo>
                  <a:pt x="187778" y="1249"/>
                </a:lnTo>
                <a:lnTo>
                  <a:pt x="179962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8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4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1" y="50749"/>
                </a:lnTo>
                <a:close/>
              </a:path>
              <a:path extrusionOk="0" h="80010" w="871854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4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4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4">
                <a:moveTo>
                  <a:pt x="349982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4"/>
                </a:lnTo>
                <a:lnTo>
                  <a:pt x="351014" y="36078"/>
                </a:lnTo>
                <a:lnTo>
                  <a:pt x="349982" y="33375"/>
                </a:lnTo>
                <a:close/>
              </a:path>
              <a:path extrusionOk="0" h="80010" w="871854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4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4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4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0"/>
                </a:lnTo>
                <a:lnTo>
                  <a:pt x="425617" y="54387"/>
                </a:lnTo>
                <a:lnTo>
                  <a:pt x="432781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0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7" y="33050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4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4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3"/>
                </a:lnTo>
                <a:lnTo>
                  <a:pt x="458078" y="51471"/>
                </a:lnTo>
                <a:lnTo>
                  <a:pt x="453621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3" y="50100"/>
                </a:lnTo>
                <a:lnTo>
                  <a:pt x="476406" y="31203"/>
                </a:lnTo>
                <a:close/>
              </a:path>
              <a:path extrusionOk="0" h="80010" w="871854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4">
                <a:moveTo>
                  <a:pt x="459564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8" y="4999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8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4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4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4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4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4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2"/>
                </a:lnTo>
                <a:lnTo>
                  <a:pt x="592348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4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6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6"/>
                </a:lnTo>
                <a:lnTo>
                  <a:pt x="703934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4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4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4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4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4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0"/>
                </a:lnTo>
                <a:lnTo>
                  <a:pt x="850899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4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4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3" y="50100"/>
                </a:lnTo>
                <a:lnTo>
                  <a:pt x="865605" y="31203"/>
                </a:lnTo>
                <a:close/>
              </a:path>
              <a:path extrusionOk="0" h="80010" w="871854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4">
                <a:moveTo>
                  <a:pt x="848765" y="0"/>
                </a:moveTo>
                <a:lnTo>
                  <a:pt x="841373" y="0"/>
                </a:lnTo>
                <a:lnTo>
                  <a:pt x="830843" y="1249"/>
                </a:lnTo>
                <a:lnTo>
                  <a:pt x="823027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8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2" name="Google Shape;642;p26"/>
          <p:cNvSpPr/>
          <p:nvPr/>
        </p:nvSpPr>
        <p:spPr>
          <a:xfrm>
            <a:off x="2779153" y="3495656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6" y="26743"/>
                </a:lnTo>
                <a:lnTo>
                  <a:pt x="38862" y="26743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4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4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3"/>
                </a:lnTo>
                <a:lnTo>
                  <a:pt x="51777" y="26743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3"/>
                </a:lnTo>
                <a:lnTo>
                  <a:pt x="65816" y="26743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7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7" y="44805"/>
                </a:lnTo>
                <a:lnTo>
                  <a:pt x="121487" y="44805"/>
                </a:lnTo>
                <a:lnTo>
                  <a:pt x="135333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5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2" y="51130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3"/>
                </a:moveTo>
                <a:lnTo>
                  <a:pt x="175567" y="12113"/>
                </a:lnTo>
                <a:lnTo>
                  <a:pt x="175567" y="60807"/>
                </a:lnTo>
                <a:lnTo>
                  <a:pt x="188600" y="60807"/>
                </a:lnTo>
                <a:lnTo>
                  <a:pt x="188600" y="12113"/>
                </a:lnTo>
                <a:close/>
              </a:path>
              <a:path extrusionOk="0" h="62864" w="329564">
                <a:moveTo>
                  <a:pt x="260496" y="12113"/>
                </a:moveTo>
                <a:lnTo>
                  <a:pt x="247467" y="12113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3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3"/>
                </a:lnTo>
                <a:lnTo>
                  <a:pt x="229406" y="12113"/>
                </a:lnTo>
                <a:lnTo>
                  <a:pt x="260496" y="12113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8" y="1828"/>
                </a:moveTo>
                <a:lnTo>
                  <a:pt x="156138" y="1828"/>
                </a:lnTo>
                <a:lnTo>
                  <a:pt x="156138" y="12113"/>
                </a:lnTo>
                <a:lnTo>
                  <a:pt x="208028" y="12113"/>
                </a:lnTo>
                <a:lnTo>
                  <a:pt x="208028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0"/>
                </a:lnTo>
                <a:lnTo>
                  <a:pt x="310219" y="22628"/>
                </a:lnTo>
                <a:lnTo>
                  <a:pt x="309606" y="23468"/>
                </a:lnTo>
                <a:lnTo>
                  <a:pt x="295245" y="26286"/>
                </a:lnTo>
                <a:lnTo>
                  <a:pt x="293893" y="26459"/>
                </a:lnTo>
                <a:lnTo>
                  <a:pt x="292596" y="26690"/>
                </a:lnTo>
                <a:lnTo>
                  <a:pt x="287319" y="27506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2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5" y="55205"/>
                </a:lnTo>
                <a:lnTo>
                  <a:pt x="329535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2" y="47052"/>
                </a:lnTo>
                <a:lnTo>
                  <a:pt x="284272" y="42710"/>
                </a:lnTo>
                <a:lnTo>
                  <a:pt x="305131" y="33317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5" y="55205"/>
                </a:moveTo>
                <a:lnTo>
                  <a:pt x="311475" y="55205"/>
                </a:lnTo>
                <a:lnTo>
                  <a:pt x="312313" y="59932"/>
                </a:lnTo>
                <a:lnTo>
                  <a:pt x="315513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5" y="61037"/>
                </a:lnTo>
                <a:lnTo>
                  <a:pt x="329535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2"/>
                </a:lnTo>
                <a:lnTo>
                  <a:pt x="310027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5" y="53035"/>
                </a:lnTo>
                <a:lnTo>
                  <a:pt x="329535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5" y="51889"/>
                </a:moveTo>
                <a:lnTo>
                  <a:pt x="328467" y="52044"/>
                </a:lnTo>
                <a:lnTo>
                  <a:pt x="327477" y="52120"/>
                </a:lnTo>
                <a:lnTo>
                  <a:pt x="329535" y="52120"/>
                </a:lnTo>
                <a:lnTo>
                  <a:pt x="329535" y="51889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4"/>
                </a:lnTo>
                <a:lnTo>
                  <a:pt x="291509" y="10284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4" y="7238"/>
                </a:lnTo>
                <a:lnTo>
                  <a:pt x="312522" y="1446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3" name="Google Shape;643;p26"/>
          <p:cNvSpPr/>
          <p:nvPr/>
        </p:nvSpPr>
        <p:spPr>
          <a:xfrm>
            <a:off x="3940137" y="3341398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31" y="33020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92" y="33020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901" y="58864"/>
                </a:lnTo>
                <a:lnTo>
                  <a:pt x="99466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38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14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72" y="70967"/>
                </a:lnTo>
                <a:lnTo>
                  <a:pt x="139204" y="63652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60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796"/>
                </a:lnTo>
                <a:lnTo>
                  <a:pt x="181190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20" y="197980"/>
                </a:lnTo>
                <a:lnTo>
                  <a:pt x="249453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14" y="207403"/>
                </a:lnTo>
                <a:lnTo>
                  <a:pt x="287401" y="200952"/>
                </a:lnTo>
                <a:lnTo>
                  <a:pt x="288366" y="199809"/>
                </a:lnTo>
                <a:lnTo>
                  <a:pt x="291439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53" y="58864"/>
                </a:lnTo>
                <a:lnTo>
                  <a:pt x="283718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89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806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62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9359" y="40271"/>
                </a:lnTo>
                <a:lnTo>
                  <a:pt x="359359" y="32562"/>
                </a:lnTo>
                <a:lnTo>
                  <a:pt x="357822" y="29032"/>
                </a:lnTo>
                <a:lnTo>
                  <a:pt x="351650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64" y="80276"/>
                </a:lnTo>
                <a:lnTo>
                  <a:pt x="360108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83" y="58864"/>
                </a:lnTo>
                <a:lnTo>
                  <a:pt x="415048" y="63944"/>
                </a:lnTo>
                <a:lnTo>
                  <a:pt x="409181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64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86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20" y="80733"/>
                </a:lnTo>
                <a:lnTo>
                  <a:pt x="423316" y="73380"/>
                </a:lnTo>
                <a:lnTo>
                  <a:pt x="427012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907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28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62" y="80733"/>
                </a:lnTo>
                <a:lnTo>
                  <a:pt x="535571" y="73380"/>
                </a:lnTo>
                <a:lnTo>
                  <a:pt x="539254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27176" y="170700"/>
                </a:lnTo>
                <a:lnTo>
                  <a:pt x="624713" y="162788"/>
                </a:lnTo>
                <a:lnTo>
                  <a:pt x="620407" y="157746"/>
                </a:lnTo>
                <a:lnTo>
                  <a:pt x="614654" y="150977"/>
                </a:lnTo>
                <a:lnTo>
                  <a:pt x="614197" y="150787"/>
                </a:lnTo>
                <a:lnTo>
                  <a:pt x="614197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65" y="196278"/>
                </a:lnTo>
                <a:lnTo>
                  <a:pt x="583704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02"/>
                </a:lnTo>
                <a:lnTo>
                  <a:pt x="603491" y="201066"/>
                </a:lnTo>
                <a:lnTo>
                  <a:pt x="594880" y="201066"/>
                </a:lnTo>
                <a:lnTo>
                  <a:pt x="590956" y="199440"/>
                </a:lnTo>
                <a:lnTo>
                  <a:pt x="585317" y="192963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14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71" y="62420"/>
                </a:lnTo>
                <a:lnTo>
                  <a:pt x="636231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66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66" y="81724"/>
                </a:lnTo>
                <a:lnTo>
                  <a:pt x="660666" y="22745"/>
                </a:lnTo>
                <a:close/>
              </a:path>
              <a:path extrusionOk="0" h="231139" w="923925">
                <a:moveTo>
                  <a:pt x="660666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66" y="12801"/>
                </a:lnTo>
                <a:lnTo>
                  <a:pt x="660666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32" y="59436"/>
                </a:moveTo>
                <a:lnTo>
                  <a:pt x="715530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29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69" y="58674"/>
                </a:lnTo>
                <a:lnTo>
                  <a:pt x="685469" y="45567"/>
                </a:lnTo>
                <a:lnTo>
                  <a:pt x="686917" y="40398"/>
                </a:lnTo>
                <a:lnTo>
                  <a:pt x="692708" y="32854"/>
                </a:lnTo>
                <a:lnTo>
                  <a:pt x="696658" y="30975"/>
                </a:lnTo>
                <a:lnTo>
                  <a:pt x="705205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97" y="38785"/>
                </a:lnTo>
                <a:lnTo>
                  <a:pt x="714946" y="42519"/>
                </a:lnTo>
                <a:lnTo>
                  <a:pt x="727875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29" y="20916"/>
                </a:lnTo>
                <a:lnTo>
                  <a:pt x="692594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211" y="43053"/>
                </a:lnTo>
                <a:lnTo>
                  <a:pt x="672211" y="61874"/>
                </a:lnTo>
                <a:lnTo>
                  <a:pt x="674839" y="69202"/>
                </a:lnTo>
                <a:lnTo>
                  <a:pt x="685355" y="80403"/>
                </a:lnTo>
                <a:lnTo>
                  <a:pt x="692404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22" y="72440"/>
                </a:lnTo>
                <a:lnTo>
                  <a:pt x="727417" y="66675"/>
                </a:lnTo>
                <a:lnTo>
                  <a:pt x="728332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22" y="198551"/>
                </a:lnTo>
                <a:lnTo>
                  <a:pt x="715822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22" y="171119"/>
                </a:lnTo>
                <a:lnTo>
                  <a:pt x="715822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52" y="22745"/>
                </a:lnTo>
                <a:lnTo>
                  <a:pt x="777252" y="45821"/>
                </a:lnTo>
                <a:lnTo>
                  <a:pt x="751420" y="45821"/>
                </a:lnTo>
                <a:lnTo>
                  <a:pt x="751420" y="22745"/>
                </a:lnTo>
                <a:lnTo>
                  <a:pt x="738390" y="22745"/>
                </a:lnTo>
                <a:lnTo>
                  <a:pt x="738390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52" y="56121"/>
                </a:lnTo>
                <a:lnTo>
                  <a:pt x="777252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21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62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13" y="59994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59994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4" name="Google Shape;644;p26"/>
          <p:cNvSpPr/>
          <p:nvPr/>
        </p:nvSpPr>
        <p:spPr>
          <a:xfrm>
            <a:off x="5732863" y="3425805"/>
            <a:ext cx="434340" cy="83185"/>
          </a:xfrm>
          <a:custGeom>
            <a:rect b="b" l="l" r="r" t="t"/>
            <a:pathLst>
              <a:path extrusionOk="0" h="83185" w="434339">
                <a:moveTo>
                  <a:pt x="13031" y="1828"/>
                </a:moveTo>
                <a:lnTo>
                  <a:pt x="0" y="1828"/>
                </a:lnTo>
                <a:lnTo>
                  <a:pt x="0" y="60807"/>
                </a:lnTo>
                <a:lnTo>
                  <a:pt x="13031" y="60807"/>
                </a:lnTo>
                <a:lnTo>
                  <a:pt x="13031" y="42519"/>
                </a:lnTo>
                <a:lnTo>
                  <a:pt x="20803" y="34405"/>
                </a:lnTo>
                <a:lnTo>
                  <a:pt x="35955" y="34405"/>
                </a:lnTo>
                <a:lnTo>
                  <a:pt x="31315" y="28004"/>
                </a:lnTo>
                <a:lnTo>
                  <a:pt x="13031" y="28004"/>
                </a:lnTo>
                <a:lnTo>
                  <a:pt x="13031" y="1828"/>
                </a:lnTo>
                <a:close/>
              </a:path>
              <a:path extrusionOk="0" h="83185" w="434339">
                <a:moveTo>
                  <a:pt x="35955" y="34405"/>
                </a:moveTo>
                <a:lnTo>
                  <a:pt x="20803" y="34405"/>
                </a:lnTo>
                <a:lnTo>
                  <a:pt x="39319" y="60807"/>
                </a:lnTo>
                <a:lnTo>
                  <a:pt x="55093" y="60807"/>
                </a:lnTo>
                <a:lnTo>
                  <a:pt x="35955" y="34405"/>
                </a:lnTo>
                <a:close/>
              </a:path>
              <a:path extrusionOk="0" h="83185" w="434339">
                <a:moveTo>
                  <a:pt x="52462" y="1828"/>
                </a:moveTo>
                <a:lnTo>
                  <a:pt x="36575" y="1828"/>
                </a:lnTo>
                <a:lnTo>
                  <a:pt x="13031" y="28004"/>
                </a:lnTo>
                <a:lnTo>
                  <a:pt x="31315" y="28004"/>
                </a:lnTo>
                <a:lnTo>
                  <a:pt x="29490" y="25487"/>
                </a:lnTo>
                <a:lnTo>
                  <a:pt x="52462" y="1828"/>
                </a:lnTo>
                <a:close/>
              </a:path>
              <a:path extrusionOk="0" h="83185" w="434339">
                <a:moveTo>
                  <a:pt x="99442" y="1828"/>
                </a:moveTo>
                <a:lnTo>
                  <a:pt x="61379" y="1828"/>
                </a:lnTo>
                <a:lnTo>
                  <a:pt x="61379" y="60807"/>
                </a:lnTo>
                <a:lnTo>
                  <a:pt x="99287" y="60807"/>
                </a:lnTo>
                <a:lnTo>
                  <a:pt x="104640" y="59361"/>
                </a:lnTo>
                <a:lnTo>
                  <a:pt x="112186" y="53568"/>
                </a:lnTo>
                <a:lnTo>
                  <a:pt x="113374" y="50976"/>
                </a:lnTo>
                <a:lnTo>
                  <a:pt x="74411" y="50976"/>
                </a:lnTo>
                <a:lnTo>
                  <a:pt x="74411" y="34747"/>
                </a:lnTo>
                <a:lnTo>
                  <a:pt x="113239" y="34747"/>
                </a:lnTo>
                <a:lnTo>
                  <a:pt x="110375" y="30822"/>
                </a:lnTo>
                <a:lnTo>
                  <a:pt x="102984" y="28919"/>
                </a:lnTo>
                <a:lnTo>
                  <a:pt x="102984" y="28688"/>
                </a:lnTo>
                <a:lnTo>
                  <a:pt x="105878" y="27316"/>
                </a:lnTo>
                <a:lnTo>
                  <a:pt x="108013" y="25679"/>
                </a:lnTo>
                <a:lnTo>
                  <a:pt x="108314" y="25261"/>
                </a:lnTo>
                <a:lnTo>
                  <a:pt x="74411" y="25261"/>
                </a:lnTo>
                <a:lnTo>
                  <a:pt x="74411" y="11657"/>
                </a:lnTo>
                <a:lnTo>
                  <a:pt x="111445" y="11657"/>
                </a:lnTo>
                <a:lnTo>
                  <a:pt x="109900" y="8114"/>
                </a:lnTo>
                <a:lnTo>
                  <a:pt x="103725" y="3084"/>
                </a:lnTo>
                <a:lnTo>
                  <a:pt x="99442" y="1828"/>
                </a:lnTo>
                <a:close/>
              </a:path>
              <a:path extrusionOk="0" h="83185" w="434339">
                <a:moveTo>
                  <a:pt x="113239" y="34747"/>
                </a:moveTo>
                <a:lnTo>
                  <a:pt x="95172" y="34747"/>
                </a:lnTo>
                <a:lnTo>
                  <a:pt x="97346" y="35471"/>
                </a:lnTo>
                <a:lnTo>
                  <a:pt x="100392" y="38365"/>
                </a:lnTo>
                <a:lnTo>
                  <a:pt x="101155" y="40384"/>
                </a:lnTo>
                <a:lnTo>
                  <a:pt x="101155" y="48312"/>
                </a:lnTo>
                <a:lnTo>
                  <a:pt x="98221" y="50976"/>
                </a:lnTo>
                <a:lnTo>
                  <a:pt x="113374" y="50976"/>
                </a:lnTo>
                <a:lnTo>
                  <a:pt x="114072" y="49453"/>
                </a:lnTo>
                <a:lnTo>
                  <a:pt x="114072" y="35888"/>
                </a:lnTo>
                <a:lnTo>
                  <a:pt x="113239" y="34747"/>
                </a:lnTo>
                <a:close/>
              </a:path>
              <a:path extrusionOk="0" h="83185" w="434339">
                <a:moveTo>
                  <a:pt x="111445" y="11657"/>
                </a:moveTo>
                <a:lnTo>
                  <a:pt x="95900" y="11657"/>
                </a:lnTo>
                <a:lnTo>
                  <a:pt x="98527" y="13831"/>
                </a:lnTo>
                <a:lnTo>
                  <a:pt x="98527" y="22899"/>
                </a:lnTo>
                <a:lnTo>
                  <a:pt x="96012" y="25261"/>
                </a:lnTo>
                <a:lnTo>
                  <a:pt x="108314" y="25261"/>
                </a:lnTo>
                <a:lnTo>
                  <a:pt x="110756" y="21870"/>
                </a:lnTo>
                <a:lnTo>
                  <a:pt x="111445" y="19353"/>
                </a:lnTo>
                <a:lnTo>
                  <a:pt x="111445" y="11657"/>
                </a:lnTo>
                <a:close/>
              </a:path>
              <a:path extrusionOk="0" h="83185" w="434339">
                <a:moveTo>
                  <a:pt x="173325" y="9485"/>
                </a:moveTo>
                <a:lnTo>
                  <a:pt x="157924" y="9485"/>
                </a:lnTo>
                <a:lnTo>
                  <a:pt x="161963" y="12459"/>
                </a:lnTo>
                <a:lnTo>
                  <a:pt x="161963" y="20613"/>
                </a:lnTo>
                <a:lnTo>
                  <a:pt x="161696" y="22021"/>
                </a:lnTo>
                <a:lnTo>
                  <a:pt x="161164" y="22630"/>
                </a:lnTo>
                <a:lnTo>
                  <a:pt x="160552" y="23468"/>
                </a:lnTo>
                <a:lnTo>
                  <a:pt x="146192" y="26287"/>
                </a:lnTo>
                <a:lnTo>
                  <a:pt x="144838" y="26460"/>
                </a:lnTo>
                <a:lnTo>
                  <a:pt x="121845" y="50101"/>
                </a:lnTo>
                <a:lnTo>
                  <a:pt x="123634" y="54389"/>
                </a:lnTo>
                <a:lnTo>
                  <a:pt x="130798" y="60714"/>
                </a:lnTo>
                <a:lnTo>
                  <a:pt x="135635" y="62294"/>
                </a:lnTo>
                <a:lnTo>
                  <a:pt x="150572" y="62294"/>
                </a:lnTo>
                <a:lnTo>
                  <a:pt x="157467" y="59932"/>
                </a:lnTo>
                <a:lnTo>
                  <a:pt x="162420" y="55205"/>
                </a:lnTo>
                <a:lnTo>
                  <a:pt x="180482" y="55205"/>
                </a:lnTo>
                <a:lnTo>
                  <a:pt x="180482" y="53035"/>
                </a:lnTo>
                <a:lnTo>
                  <a:pt x="142493" y="53035"/>
                </a:lnTo>
                <a:lnTo>
                  <a:pt x="139884" y="52271"/>
                </a:lnTo>
                <a:lnTo>
                  <a:pt x="136151" y="49226"/>
                </a:lnTo>
                <a:lnTo>
                  <a:pt x="135219" y="47052"/>
                </a:lnTo>
                <a:lnTo>
                  <a:pt x="135219" y="42710"/>
                </a:lnTo>
                <a:lnTo>
                  <a:pt x="156077" y="33318"/>
                </a:lnTo>
                <a:lnTo>
                  <a:pt x="157124" y="33051"/>
                </a:lnTo>
                <a:lnTo>
                  <a:pt x="159716" y="32213"/>
                </a:lnTo>
                <a:lnTo>
                  <a:pt x="160858" y="31737"/>
                </a:lnTo>
                <a:lnTo>
                  <a:pt x="161848" y="31205"/>
                </a:lnTo>
                <a:lnTo>
                  <a:pt x="174423" y="31205"/>
                </a:lnTo>
                <a:lnTo>
                  <a:pt x="174423" y="11736"/>
                </a:lnTo>
                <a:lnTo>
                  <a:pt x="173325" y="9485"/>
                </a:lnTo>
                <a:close/>
              </a:path>
              <a:path extrusionOk="0" h="83185" w="434339">
                <a:moveTo>
                  <a:pt x="180482" y="55205"/>
                </a:moveTo>
                <a:lnTo>
                  <a:pt x="162420" y="55205"/>
                </a:lnTo>
                <a:lnTo>
                  <a:pt x="163259" y="59932"/>
                </a:lnTo>
                <a:lnTo>
                  <a:pt x="166460" y="62294"/>
                </a:lnTo>
                <a:lnTo>
                  <a:pt x="174307" y="62294"/>
                </a:lnTo>
                <a:lnTo>
                  <a:pt x="177126" y="61873"/>
                </a:lnTo>
                <a:lnTo>
                  <a:pt x="180482" y="61038"/>
                </a:lnTo>
                <a:lnTo>
                  <a:pt x="180482" y="55205"/>
                </a:lnTo>
                <a:close/>
              </a:path>
              <a:path extrusionOk="0" h="83185" w="434339">
                <a:moveTo>
                  <a:pt x="174423" y="31205"/>
                </a:moveTo>
                <a:lnTo>
                  <a:pt x="161848" y="31205"/>
                </a:lnTo>
                <a:lnTo>
                  <a:pt x="161848" y="43204"/>
                </a:lnTo>
                <a:lnTo>
                  <a:pt x="160973" y="46595"/>
                </a:lnTo>
                <a:lnTo>
                  <a:pt x="156095" y="51473"/>
                </a:lnTo>
                <a:lnTo>
                  <a:pt x="151637" y="53035"/>
                </a:lnTo>
                <a:lnTo>
                  <a:pt x="180482" y="53035"/>
                </a:lnTo>
                <a:lnTo>
                  <a:pt x="180482" y="52120"/>
                </a:lnTo>
                <a:lnTo>
                  <a:pt x="176287" y="52120"/>
                </a:lnTo>
                <a:lnTo>
                  <a:pt x="175470" y="51814"/>
                </a:lnTo>
                <a:lnTo>
                  <a:pt x="174631" y="50598"/>
                </a:lnTo>
                <a:lnTo>
                  <a:pt x="174540" y="50101"/>
                </a:lnTo>
                <a:lnTo>
                  <a:pt x="174423" y="31205"/>
                </a:lnTo>
                <a:close/>
              </a:path>
              <a:path extrusionOk="0" h="83185" w="434339">
                <a:moveTo>
                  <a:pt x="180482" y="51890"/>
                </a:moveTo>
                <a:lnTo>
                  <a:pt x="179412" y="52045"/>
                </a:lnTo>
                <a:lnTo>
                  <a:pt x="178422" y="52120"/>
                </a:lnTo>
                <a:lnTo>
                  <a:pt x="180482" y="52120"/>
                </a:lnTo>
                <a:lnTo>
                  <a:pt x="180482" y="51890"/>
                </a:lnTo>
                <a:close/>
              </a:path>
              <a:path extrusionOk="0" h="83185" w="434339">
                <a:moveTo>
                  <a:pt x="157581" y="0"/>
                </a:moveTo>
                <a:lnTo>
                  <a:pt x="150191" y="0"/>
                </a:lnTo>
                <a:lnTo>
                  <a:pt x="139660" y="1250"/>
                </a:lnTo>
                <a:lnTo>
                  <a:pt x="131845" y="5000"/>
                </a:lnTo>
                <a:lnTo>
                  <a:pt x="126744" y="11250"/>
                </a:lnTo>
                <a:lnTo>
                  <a:pt x="124358" y="20001"/>
                </a:lnTo>
                <a:lnTo>
                  <a:pt x="136702" y="20001"/>
                </a:lnTo>
                <a:lnTo>
                  <a:pt x="137234" y="16192"/>
                </a:lnTo>
                <a:lnTo>
                  <a:pt x="138494" y="13486"/>
                </a:lnTo>
                <a:lnTo>
                  <a:pt x="142454" y="10285"/>
                </a:lnTo>
                <a:lnTo>
                  <a:pt x="145580" y="9485"/>
                </a:lnTo>
                <a:lnTo>
                  <a:pt x="173325" y="9485"/>
                </a:lnTo>
                <a:lnTo>
                  <a:pt x="172231" y="7240"/>
                </a:lnTo>
                <a:lnTo>
                  <a:pt x="163468" y="1447"/>
                </a:lnTo>
                <a:lnTo>
                  <a:pt x="157581" y="0"/>
                </a:lnTo>
                <a:close/>
              </a:path>
              <a:path extrusionOk="0" h="83185" w="434339">
                <a:moveTo>
                  <a:pt x="200940" y="1828"/>
                </a:moveTo>
                <a:lnTo>
                  <a:pt x="188711" y="1828"/>
                </a:lnTo>
                <a:lnTo>
                  <a:pt x="188711" y="82637"/>
                </a:lnTo>
                <a:lnTo>
                  <a:pt x="201625" y="82637"/>
                </a:lnTo>
                <a:lnTo>
                  <a:pt x="201625" y="53035"/>
                </a:lnTo>
                <a:lnTo>
                  <a:pt x="240585" y="53035"/>
                </a:lnTo>
                <a:lnTo>
                  <a:pt x="241558" y="51890"/>
                </a:lnTo>
                <a:lnTo>
                  <a:pt x="212561" y="51890"/>
                </a:lnTo>
                <a:lnTo>
                  <a:pt x="208504" y="50062"/>
                </a:lnTo>
                <a:lnTo>
                  <a:pt x="202636" y="42746"/>
                </a:lnTo>
                <a:lnTo>
                  <a:pt x="201190" y="37796"/>
                </a:lnTo>
                <a:lnTo>
                  <a:pt x="201167" y="24839"/>
                </a:lnTo>
                <a:lnTo>
                  <a:pt x="202614" y="19775"/>
                </a:lnTo>
                <a:lnTo>
                  <a:pt x="208406" y="12459"/>
                </a:lnTo>
                <a:lnTo>
                  <a:pt x="212406" y="10631"/>
                </a:lnTo>
                <a:lnTo>
                  <a:pt x="241344" y="10631"/>
                </a:lnTo>
                <a:lnTo>
                  <a:pt x="240563" y="9716"/>
                </a:lnTo>
                <a:lnTo>
                  <a:pt x="200940" y="9716"/>
                </a:lnTo>
                <a:lnTo>
                  <a:pt x="200940" y="1828"/>
                </a:lnTo>
                <a:close/>
              </a:path>
              <a:path extrusionOk="0" h="83185" w="434339">
                <a:moveTo>
                  <a:pt x="240585" y="53035"/>
                </a:moveTo>
                <a:lnTo>
                  <a:pt x="201625" y="53035"/>
                </a:lnTo>
                <a:lnTo>
                  <a:pt x="206044" y="59206"/>
                </a:lnTo>
                <a:lnTo>
                  <a:pt x="212445" y="62294"/>
                </a:lnTo>
                <a:lnTo>
                  <a:pt x="228753" y="62294"/>
                </a:lnTo>
                <a:lnTo>
                  <a:pt x="235093" y="59494"/>
                </a:lnTo>
                <a:lnTo>
                  <a:pt x="240585" y="53035"/>
                </a:lnTo>
                <a:close/>
              </a:path>
              <a:path extrusionOk="0" h="83185" w="434339">
                <a:moveTo>
                  <a:pt x="241344" y="10631"/>
                </a:moveTo>
                <a:lnTo>
                  <a:pt x="222544" y="10631"/>
                </a:lnTo>
                <a:lnTo>
                  <a:pt x="226522" y="12517"/>
                </a:lnTo>
                <a:lnTo>
                  <a:pt x="232389" y="20059"/>
                </a:lnTo>
                <a:lnTo>
                  <a:pt x="233767" y="24839"/>
                </a:lnTo>
                <a:lnTo>
                  <a:pt x="233855" y="37796"/>
                </a:lnTo>
                <a:lnTo>
                  <a:pt x="232411" y="42746"/>
                </a:lnTo>
                <a:lnTo>
                  <a:pt x="226618" y="50062"/>
                </a:lnTo>
                <a:lnTo>
                  <a:pt x="222695" y="51890"/>
                </a:lnTo>
                <a:lnTo>
                  <a:pt x="241558" y="51890"/>
                </a:lnTo>
                <a:lnTo>
                  <a:pt x="244619" y="48290"/>
                </a:lnTo>
                <a:lnTo>
                  <a:pt x="246998" y="40841"/>
                </a:lnTo>
                <a:lnTo>
                  <a:pt x="246998" y="22021"/>
                </a:lnTo>
                <a:lnTo>
                  <a:pt x="244561" y="14400"/>
                </a:lnTo>
                <a:lnTo>
                  <a:pt x="241344" y="10631"/>
                </a:lnTo>
                <a:close/>
              </a:path>
              <a:path extrusionOk="0" h="83185" w="434339">
                <a:moveTo>
                  <a:pt x="228296" y="115"/>
                </a:moveTo>
                <a:lnTo>
                  <a:pt x="211301" y="115"/>
                </a:lnTo>
                <a:lnTo>
                  <a:pt x="204900" y="3315"/>
                </a:lnTo>
                <a:lnTo>
                  <a:pt x="200940" y="9716"/>
                </a:lnTo>
                <a:lnTo>
                  <a:pt x="240563" y="9716"/>
                </a:lnTo>
                <a:lnTo>
                  <a:pt x="234805" y="2970"/>
                </a:lnTo>
                <a:lnTo>
                  <a:pt x="228296" y="115"/>
                </a:lnTo>
                <a:close/>
              </a:path>
              <a:path extrusionOk="0" h="83185" w="434339">
                <a:moveTo>
                  <a:pt x="283117" y="12114"/>
                </a:moveTo>
                <a:lnTo>
                  <a:pt x="270085" y="12114"/>
                </a:lnTo>
                <a:lnTo>
                  <a:pt x="270085" y="60807"/>
                </a:lnTo>
                <a:lnTo>
                  <a:pt x="283117" y="60807"/>
                </a:lnTo>
                <a:lnTo>
                  <a:pt x="283117" y="12114"/>
                </a:lnTo>
                <a:close/>
              </a:path>
              <a:path extrusionOk="0" h="83185" w="434339">
                <a:moveTo>
                  <a:pt x="302547" y="1828"/>
                </a:moveTo>
                <a:lnTo>
                  <a:pt x="250656" y="1828"/>
                </a:lnTo>
                <a:lnTo>
                  <a:pt x="250656" y="12114"/>
                </a:lnTo>
                <a:lnTo>
                  <a:pt x="302547" y="12114"/>
                </a:lnTo>
                <a:lnTo>
                  <a:pt x="302547" y="1828"/>
                </a:lnTo>
                <a:close/>
              </a:path>
              <a:path extrusionOk="0" h="83185" w="434339">
                <a:moveTo>
                  <a:pt x="323009" y="1828"/>
                </a:moveTo>
                <a:lnTo>
                  <a:pt x="309977" y="1828"/>
                </a:lnTo>
                <a:lnTo>
                  <a:pt x="309977" y="60807"/>
                </a:lnTo>
                <a:lnTo>
                  <a:pt x="326436" y="60807"/>
                </a:lnTo>
                <a:lnTo>
                  <a:pt x="334650" y="44805"/>
                </a:lnTo>
                <a:lnTo>
                  <a:pt x="323009" y="44805"/>
                </a:lnTo>
                <a:lnTo>
                  <a:pt x="323009" y="1828"/>
                </a:lnTo>
                <a:close/>
              </a:path>
              <a:path extrusionOk="0" h="83185" w="434339">
                <a:moveTo>
                  <a:pt x="361871" y="17830"/>
                </a:moveTo>
                <a:lnTo>
                  <a:pt x="348839" y="17830"/>
                </a:lnTo>
                <a:lnTo>
                  <a:pt x="348839" y="60807"/>
                </a:lnTo>
                <a:lnTo>
                  <a:pt x="361871" y="60807"/>
                </a:lnTo>
                <a:lnTo>
                  <a:pt x="361871" y="17830"/>
                </a:lnTo>
                <a:close/>
              </a:path>
              <a:path extrusionOk="0" h="83185" w="434339">
                <a:moveTo>
                  <a:pt x="361871" y="1828"/>
                </a:moveTo>
                <a:lnTo>
                  <a:pt x="345412" y="1828"/>
                </a:lnTo>
                <a:lnTo>
                  <a:pt x="323350" y="44805"/>
                </a:lnTo>
                <a:lnTo>
                  <a:pt x="334650" y="44805"/>
                </a:lnTo>
                <a:lnTo>
                  <a:pt x="348496" y="17830"/>
                </a:lnTo>
                <a:lnTo>
                  <a:pt x="361871" y="17830"/>
                </a:lnTo>
                <a:lnTo>
                  <a:pt x="361871" y="1828"/>
                </a:lnTo>
                <a:close/>
              </a:path>
              <a:path extrusionOk="0" h="83185" w="434339">
                <a:moveTo>
                  <a:pt x="388047" y="1828"/>
                </a:moveTo>
                <a:lnTo>
                  <a:pt x="375818" y="1828"/>
                </a:lnTo>
                <a:lnTo>
                  <a:pt x="375818" y="82637"/>
                </a:lnTo>
                <a:lnTo>
                  <a:pt x="388730" y="82637"/>
                </a:lnTo>
                <a:lnTo>
                  <a:pt x="388730" y="53035"/>
                </a:lnTo>
                <a:lnTo>
                  <a:pt x="427695" y="53035"/>
                </a:lnTo>
                <a:lnTo>
                  <a:pt x="428667" y="51890"/>
                </a:lnTo>
                <a:lnTo>
                  <a:pt x="399667" y="51890"/>
                </a:lnTo>
                <a:lnTo>
                  <a:pt x="395610" y="50062"/>
                </a:lnTo>
                <a:lnTo>
                  <a:pt x="389742" y="42746"/>
                </a:lnTo>
                <a:lnTo>
                  <a:pt x="388296" y="37796"/>
                </a:lnTo>
                <a:lnTo>
                  <a:pt x="388273" y="24839"/>
                </a:lnTo>
                <a:lnTo>
                  <a:pt x="389721" y="19775"/>
                </a:lnTo>
                <a:lnTo>
                  <a:pt x="395513" y="12459"/>
                </a:lnTo>
                <a:lnTo>
                  <a:pt x="399512" y="10631"/>
                </a:lnTo>
                <a:lnTo>
                  <a:pt x="428454" y="10631"/>
                </a:lnTo>
                <a:lnTo>
                  <a:pt x="427673" y="9716"/>
                </a:lnTo>
                <a:lnTo>
                  <a:pt x="388047" y="9716"/>
                </a:lnTo>
                <a:lnTo>
                  <a:pt x="388047" y="1828"/>
                </a:lnTo>
                <a:close/>
              </a:path>
              <a:path extrusionOk="0" h="83185" w="434339">
                <a:moveTo>
                  <a:pt x="427695" y="53035"/>
                </a:moveTo>
                <a:lnTo>
                  <a:pt x="388730" y="53035"/>
                </a:lnTo>
                <a:lnTo>
                  <a:pt x="393151" y="59206"/>
                </a:lnTo>
                <a:lnTo>
                  <a:pt x="399552" y="62294"/>
                </a:lnTo>
                <a:lnTo>
                  <a:pt x="415860" y="62294"/>
                </a:lnTo>
                <a:lnTo>
                  <a:pt x="422203" y="59494"/>
                </a:lnTo>
                <a:lnTo>
                  <a:pt x="427695" y="53035"/>
                </a:lnTo>
                <a:close/>
              </a:path>
              <a:path extrusionOk="0" h="83185" w="434339">
                <a:moveTo>
                  <a:pt x="428454" y="10631"/>
                </a:moveTo>
                <a:lnTo>
                  <a:pt x="409651" y="10631"/>
                </a:lnTo>
                <a:lnTo>
                  <a:pt x="413628" y="12517"/>
                </a:lnTo>
                <a:lnTo>
                  <a:pt x="419496" y="20059"/>
                </a:lnTo>
                <a:lnTo>
                  <a:pt x="420877" y="24839"/>
                </a:lnTo>
                <a:lnTo>
                  <a:pt x="420965" y="37796"/>
                </a:lnTo>
                <a:lnTo>
                  <a:pt x="419517" y="42746"/>
                </a:lnTo>
                <a:lnTo>
                  <a:pt x="413725" y="50062"/>
                </a:lnTo>
                <a:lnTo>
                  <a:pt x="409802" y="51890"/>
                </a:lnTo>
                <a:lnTo>
                  <a:pt x="428667" y="51890"/>
                </a:lnTo>
                <a:lnTo>
                  <a:pt x="431728" y="48290"/>
                </a:lnTo>
                <a:lnTo>
                  <a:pt x="434108" y="40841"/>
                </a:lnTo>
                <a:lnTo>
                  <a:pt x="434108" y="22021"/>
                </a:lnTo>
                <a:lnTo>
                  <a:pt x="431671" y="14400"/>
                </a:lnTo>
                <a:lnTo>
                  <a:pt x="428454" y="10631"/>
                </a:lnTo>
                <a:close/>
              </a:path>
              <a:path extrusionOk="0" h="83185" w="434339">
                <a:moveTo>
                  <a:pt x="415403" y="115"/>
                </a:moveTo>
                <a:lnTo>
                  <a:pt x="398407" y="115"/>
                </a:lnTo>
                <a:lnTo>
                  <a:pt x="392007" y="3315"/>
                </a:lnTo>
                <a:lnTo>
                  <a:pt x="388047" y="9716"/>
                </a:lnTo>
                <a:lnTo>
                  <a:pt x="427673" y="9716"/>
                </a:lnTo>
                <a:lnTo>
                  <a:pt x="421915" y="2970"/>
                </a:lnTo>
                <a:lnTo>
                  <a:pt x="415403" y="11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45" name="Google Shape;645;p26"/>
          <p:cNvSpPr/>
          <p:nvPr/>
        </p:nvSpPr>
        <p:spPr>
          <a:xfrm>
            <a:off x="1907063" y="5054110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46" name="Google Shape;646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12472" y="5045423"/>
            <a:ext cx="2027048" cy="1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26"/>
          <p:cNvSpPr/>
          <p:nvPr/>
        </p:nvSpPr>
        <p:spPr>
          <a:xfrm>
            <a:off x="1907063" y="5638308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48" name="Google Shape;648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12472" y="5601732"/>
            <a:ext cx="2060567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26"/>
          <p:cNvSpPr/>
          <p:nvPr/>
        </p:nvSpPr>
        <p:spPr>
          <a:xfrm>
            <a:off x="1907063" y="712887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0" name="Google Shape;650;p26"/>
          <p:cNvSpPr/>
          <p:nvPr/>
        </p:nvSpPr>
        <p:spPr>
          <a:xfrm>
            <a:off x="2012472" y="7092298"/>
            <a:ext cx="817244" cy="133985"/>
          </a:xfrm>
          <a:custGeom>
            <a:rect b="b" l="l" r="r" t="t"/>
            <a:pathLst>
              <a:path extrusionOk="0" h="133984" w="817244">
                <a:moveTo>
                  <a:pt x="17373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84582"/>
                </a:lnTo>
                <a:lnTo>
                  <a:pt x="27738" y="73760"/>
                </a:lnTo>
                <a:lnTo>
                  <a:pt x="47935" y="73760"/>
                </a:lnTo>
                <a:lnTo>
                  <a:pt x="41748" y="65224"/>
                </a:lnTo>
                <a:lnTo>
                  <a:pt x="17373" y="65224"/>
                </a:lnTo>
                <a:lnTo>
                  <a:pt x="17373" y="30326"/>
                </a:lnTo>
                <a:close/>
              </a:path>
              <a:path extrusionOk="0" h="133984" w="817244">
                <a:moveTo>
                  <a:pt x="47935" y="73760"/>
                </a:moveTo>
                <a:lnTo>
                  <a:pt x="27738" y="73760"/>
                </a:lnTo>
                <a:lnTo>
                  <a:pt x="52426" y="108964"/>
                </a:lnTo>
                <a:lnTo>
                  <a:pt x="73454" y="108964"/>
                </a:lnTo>
                <a:lnTo>
                  <a:pt x="47935" y="73760"/>
                </a:lnTo>
                <a:close/>
              </a:path>
              <a:path extrusionOk="0" h="133984" w="817244">
                <a:moveTo>
                  <a:pt x="69951" y="30326"/>
                </a:moveTo>
                <a:lnTo>
                  <a:pt x="48769" y="30326"/>
                </a:lnTo>
                <a:lnTo>
                  <a:pt x="17373" y="65224"/>
                </a:lnTo>
                <a:lnTo>
                  <a:pt x="41748" y="65224"/>
                </a:lnTo>
                <a:lnTo>
                  <a:pt x="39319" y="61873"/>
                </a:lnTo>
                <a:lnTo>
                  <a:pt x="69951" y="30326"/>
                </a:lnTo>
                <a:close/>
              </a:path>
              <a:path extrusionOk="0" h="133984" w="817244">
                <a:moveTo>
                  <a:pt x="146366" y="40535"/>
                </a:moveTo>
                <a:lnTo>
                  <a:pt x="125830" y="40535"/>
                </a:lnTo>
                <a:lnTo>
                  <a:pt x="131216" y="44499"/>
                </a:lnTo>
                <a:lnTo>
                  <a:pt x="131216" y="55370"/>
                </a:lnTo>
                <a:lnTo>
                  <a:pt x="130859" y="57250"/>
                </a:lnTo>
                <a:lnTo>
                  <a:pt x="130150" y="58064"/>
                </a:lnTo>
                <a:lnTo>
                  <a:pt x="129336" y="59180"/>
                </a:lnTo>
                <a:lnTo>
                  <a:pt x="110185" y="62938"/>
                </a:lnTo>
                <a:lnTo>
                  <a:pt x="108380" y="63168"/>
                </a:lnTo>
                <a:lnTo>
                  <a:pt x="106653" y="63474"/>
                </a:lnTo>
                <a:lnTo>
                  <a:pt x="99618" y="64565"/>
                </a:lnTo>
                <a:lnTo>
                  <a:pt x="97764" y="64947"/>
                </a:lnTo>
                <a:lnTo>
                  <a:pt x="77724" y="94689"/>
                </a:lnTo>
                <a:lnTo>
                  <a:pt x="80110" y="100403"/>
                </a:lnTo>
                <a:lnTo>
                  <a:pt x="89660" y="108839"/>
                </a:lnTo>
                <a:lnTo>
                  <a:pt x="96112" y="110944"/>
                </a:lnTo>
                <a:lnTo>
                  <a:pt x="104241" y="110944"/>
                </a:lnTo>
                <a:lnTo>
                  <a:pt x="112595" y="110354"/>
                </a:lnTo>
                <a:lnTo>
                  <a:pt x="119976" y="108582"/>
                </a:lnTo>
                <a:lnTo>
                  <a:pt x="126386" y="105630"/>
                </a:lnTo>
                <a:lnTo>
                  <a:pt x="131824" y="101498"/>
                </a:lnTo>
                <a:lnTo>
                  <a:pt x="155905" y="101498"/>
                </a:lnTo>
                <a:lnTo>
                  <a:pt x="155905" y="98600"/>
                </a:lnTo>
                <a:lnTo>
                  <a:pt x="105256" y="98600"/>
                </a:lnTo>
                <a:lnTo>
                  <a:pt x="101779" y="97585"/>
                </a:lnTo>
                <a:lnTo>
                  <a:pt x="96799" y="93520"/>
                </a:lnTo>
                <a:lnTo>
                  <a:pt x="95554" y="90625"/>
                </a:lnTo>
                <a:lnTo>
                  <a:pt x="95554" y="84833"/>
                </a:lnTo>
                <a:lnTo>
                  <a:pt x="123367" y="72312"/>
                </a:lnTo>
                <a:lnTo>
                  <a:pt x="124764" y="71956"/>
                </a:lnTo>
                <a:lnTo>
                  <a:pt x="128216" y="70840"/>
                </a:lnTo>
                <a:lnTo>
                  <a:pt x="129743" y="70203"/>
                </a:lnTo>
                <a:lnTo>
                  <a:pt x="131065" y="69494"/>
                </a:lnTo>
                <a:lnTo>
                  <a:pt x="147826" y="69494"/>
                </a:lnTo>
                <a:lnTo>
                  <a:pt x="147826" y="43534"/>
                </a:lnTo>
                <a:lnTo>
                  <a:pt x="146366" y="40535"/>
                </a:lnTo>
                <a:close/>
              </a:path>
              <a:path extrusionOk="0" h="133984" w="817244">
                <a:moveTo>
                  <a:pt x="155905" y="101498"/>
                </a:moveTo>
                <a:lnTo>
                  <a:pt x="131824" y="101498"/>
                </a:lnTo>
                <a:lnTo>
                  <a:pt x="132943" y="107795"/>
                </a:lnTo>
                <a:lnTo>
                  <a:pt x="137209" y="110944"/>
                </a:lnTo>
                <a:lnTo>
                  <a:pt x="147675" y="110944"/>
                </a:lnTo>
                <a:lnTo>
                  <a:pt x="151433" y="110387"/>
                </a:lnTo>
                <a:lnTo>
                  <a:pt x="155905" y="109270"/>
                </a:lnTo>
                <a:lnTo>
                  <a:pt x="155905" y="101498"/>
                </a:lnTo>
                <a:close/>
              </a:path>
              <a:path extrusionOk="0" h="133984" w="817244">
                <a:moveTo>
                  <a:pt x="147826" y="69494"/>
                </a:moveTo>
                <a:lnTo>
                  <a:pt x="131065" y="69494"/>
                </a:lnTo>
                <a:lnTo>
                  <a:pt x="131065" y="85496"/>
                </a:lnTo>
                <a:lnTo>
                  <a:pt x="129894" y="90017"/>
                </a:lnTo>
                <a:lnTo>
                  <a:pt x="123393" y="96518"/>
                </a:lnTo>
                <a:lnTo>
                  <a:pt x="117449" y="98600"/>
                </a:lnTo>
                <a:lnTo>
                  <a:pt x="155905" y="98600"/>
                </a:lnTo>
                <a:lnTo>
                  <a:pt x="155905" y="97383"/>
                </a:lnTo>
                <a:lnTo>
                  <a:pt x="150317" y="97383"/>
                </a:lnTo>
                <a:lnTo>
                  <a:pt x="149223" y="96975"/>
                </a:lnTo>
                <a:lnTo>
                  <a:pt x="148107" y="95349"/>
                </a:lnTo>
                <a:lnTo>
                  <a:pt x="147826" y="93826"/>
                </a:lnTo>
                <a:lnTo>
                  <a:pt x="147826" y="69494"/>
                </a:lnTo>
                <a:close/>
              </a:path>
              <a:path extrusionOk="0" h="133984" w="817244">
                <a:moveTo>
                  <a:pt x="155905" y="97077"/>
                </a:moveTo>
                <a:lnTo>
                  <a:pt x="154482" y="97279"/>
                </a:lnTo>
                <a:lnTo>
                  <a:pt x="153162" y="97383"/>
                </a:lnTo>
                <a:lnTo>
                  <a:pt x="155905" y="97383"/>
                </a:lnTo>
                <a:lnTo>
                  <a:pt x="155905" y="97077"/>
                </a:lnTo>
                <a:close/>
              </a:path>
              <a:path extrusionOk="0" h="133984" w="817244">
                <a:moveTo>
                  <a:pt x="125373" y="27889"/>
                </a:moveTo>
                <a:lnTo>
                  <a:pt x="115520" y="27889"/>
                </a:lnTo>
                <a:lnTo>
                  <a:pt x="101478" y="29555"/>
                </a:lnTo>
                <a:lnTo>
                  <a:pt x="91057" y="34556"/>
                </a:lnTo>
                <a:lnTo>
                  <a:pt x="84256" y="42890"/>
                </a:lnTo>
                <a:lnTo>
                  <a:pt x="81075" y="54557"/>
                </a:lnTo>
                <a:lnTo>
                  <a:pt x="97534" y="54557"/>
                </a:lnTo>
                <a:lnTo>
                  <a:pt x="98247" y="49477"/>
                </a:lnTo>
                <a:lnTo>
                  <a:pt x="99921" y="45871"/>
                </a:lnTo>
                <a:lnTo>
                  <a:pt x="105205" y="41605"/>
                </a:lnTo>
                <a:lnTo>
                  <a:pt x="109371" y="40535"/>
                </a:lnTo>
                <a:lnTo>
                  <a:pt x="146366" y="40535"/>
                </a:lnTo>
                <a:lnTo>
                  <a:pt x="144906" y="37539"/>
                </a:lnTo>
                <a:lnTo>
                  <a:pt x="133221" y="29818"/>
                </a:lnTo>
                <a:lnTo>
                  <a:pt x="125373" y="27889"/>
                </a:lnTo>
                <a:close/>
              </a:path>
              <a:path extrusionOk="0" h="133984" w="817244">
                <a:moveTo>
                  <a:pt x="183945" y="30326"/>
                </a:moveTo>
                <a:lnTo>
                  <a:pt x="166571" y="30326"/>
                </a:lnTo>
                <a:lnTo>
                  <a:pt x="166571" y="108964"/>
                </a:lnTo>
                <a:lnTo>
                  <a:pt x="183945" y="108964"/>
                </a:lnTo>
                <a:lnTo>
                  <a:pt x="183945" y="74825"/>
                </a:lnTo>
                <a:lnTo>
                  <a:pt x="235760" y="74825"/>
                </a:lnTo>
                <a:lnTo>
                  <a:pt x="235760" y="61109"/>
                </a:lnTo>
                <a:lnTo>
                  <a:pt x="183945" y="61109"/>
                </a:lnTo>
                <a:lnTo>
                  <a:pt x="183945" y="30326"/>
                </a:lnTo>
                <a:close/>
              </a:path>
              <a:path extrusionOk="0" h="133984" w="817244">
                <a:moveTo>
                  <a:pt x="235760" y="74825"/>
                </a:moveTo>
                <a:lnTo>
                  <a:pt x="218386" y="74825"/>
                </a:lnTo>
                <a:lnTo>
                  <a:pt x="218386" y="108964"/>
                </a:lnTo>
                <a:lnTo>
                  <a:pt x="235760" y="108964"/>
                </a:lnTo>
                <a:lnTo>
                  <a:pt x="235760" y="74825"/>
                </a:lnTo>
                <a:close/>
              </a:path>
              <a:path extrusionOk="0" h="133984" w="817244">
                <a:moveTo>
                  <a:pt x="235760" y="30326"/>
                </a:moveTo>
                <a:lnTo>
                  <a:pt x="218386" y="30326"/>
                </a:lnTo>
                <a:lnTo>
                  <a:pt x="218386" y="61109"/>
                </a:lnTo>
                <a:lnTo>
                  <a:pt x="235760" y="61109"/>
                </a:lnTo>
                <a:lnTo>
                  <a:pt x="235760" y="30326"/>
                </a:lnTo>
                <a:close/>
              </a:path>
              <a:path extrusionOk="0" h="133984" w="817244">
                <a:moveTo>
                  <a:pt x="318575" y="40535"/>
                </a:moveTo>
                <a:lnTo>
                  <a:pt x="298039" y="40535"/>
                </a:lnTo>
                <a:lnTo>
                  <a:pt x="303425" y="44499"/>
                </a:lnTo>
                <a:lnTo>
                  <a:pt x="303425" y="55370"/>
                </a:lnTo>
                <a:lnTo>
                  <a:pt x="303068" y="57250"/>
                </a:lnTo>
                <a:lnTo>
                  <a:pt x="302360" y="58064"/>
                </a:lnTo>
                <a:lnTo>
                  <a:pt x="301546" y="59180"/>
                </a:lnTo>
                <a:lnTo>
                  <a:pt x="282394" y="62938"/>
                </a:lnTo>
                <a:lnTo>
                  <a:pt x="280591" y="63168"/>
                </a:lnTo>
                <a:lnTo>
                  <a:pt x="278862" y="63474"/>
                </a:lnTo>
                <a:lnTo>
                  <a:pt x="271828" y="64565"/>
                </a:lnTo>
                <a:lnTo>
                  <a:pt x="269974" y="64947"/>
                </a:lnTo>
                <a:lnTo>
                  <a:pt x="249933" y="94689"/>
                </a:lnTo>
                <a:lnTo>
                  <a:pt x="252319" y="100403"/>
                </a:lnTo>
                <a:lnTo>
                  <a:pt x="261870" y="108839"/>
                </a:lnTo>
                <a:lnTo>
                  <a:pt x="268321" y="110944"/>
                </a:lnTo>
                <a:lnTo>
                  <a:pt x="276451" y="110944"/>
                </a:lnTo>
                <a:lnTo>
                  <a:pt x="284804" y="110354"/>
                </a:lnTo>
                <a:lnTo>
                  <a:pt x="292186" y="108582"/>
                </a:lnTo>
                <a:lnTo>
                  <a:pt x="298596" y="105630"/>
                </a:lnTo>
                <a:lnTo>
                  <a:pt x="304034" y="101498"/>
                </a:lnTo>
                <a:lnTo>
                  <a:pt x="328114" y="101498"/>
                </a:lnTo>
                <a:lnTo>
                  <a:pt x="328114" y="98600"/>
                </a:lnTo>
                <a:lnTo>
                  <a:pt x="277465" y="98600"/>
                </a:lnTo>
                <a:lnTo>
                  <a:pt x="273988" y="97585"/>
                </a:lnTo>
                <a:lnTo>
                  <a:pt x="269010" y="93520"/>
                </a:lnTo>
                <a:lnTo>
                  <a:pt x="267764" y="90625"/>
                </a:lnTo>
                <a:lnTo>
                  <a:pt x="267764" y="84833"/>
                </a:lnTo>
                <a:lnTo>
                  <a:pt x="295577" y="72312"/>
                </a:lnTo>
                <a:lnTo>
                  <a:pt x="296974" y="71956"/>
                </a:lnTo>
                <a:lnTo>
                  <a:pt x="300426" y="70840"/>
                </a:lnTo>
                <a:lnTo>
                  <a:pt x="301952" y="70203"/>
                </a:lnTo>
                <a:lnTo>
                  <a:pt x="303274" y="69494"/>
                </a:lnTo>
                <a:lnTo>
                  <a:pt x="320036" y="69494"/>
                </a:lnTo>
                <a:lnTo>
                  <a:pt x="320036" y="43534"/>
                </a:lnTo>
                <a:lnTo>
                  <a:pt x="318575" y="40535"/>
                </a:lnTo>
                <a:close/>
              </a:path>
              <a:path extrusionOk="0" h="133984" w="817244">
                <a:moveTo>
                  <a:pt x="328114" y="101498"/>
                </a:moveTo>
                <a:lnTo>
                  <a:pt x="304034" y="101498"/>
                </a:lnTo>
                <a:lnTo>
                  <a:pt x="305153" y="107795"/>
                </a:lnTo>
                <a:lnTo>
                  <a:pt x="309418" y="110944"/>
                </a:lnTo>
                <a:lnTo>
                  <a:pt x="319885" y="110944"/>
                </a:lnTo>
                <a:lnTo>
                  <a:pt x="323642" y="110387"/>
                </a:lnTo>
                <a:lnTo>
                  <a:pt x="328114" y="109270"/>
                </a:lnTo>
                <a:lnTo>
                  <a:pt x="328114" y="101498"/>
                </a:lnTo>
                <a:close/>
              </a:path>
              <a:path extrusionOk="0" h="133984" w="817244">
                <a:moveTo>
                  <a:pt x="320036" y="69494"/>
                </a:moveTo>
                <a:lnTo>
                  <a:pt x="303274" y="69494"/>
                </a:lnTo>
                <a:lnTo>
                  <a:pt x="303274" y="85496"/>
                </a:lnTo>
                <a:lnTo>
                  <a:pt x="302103" y="90017"/>
                </a:lnTo>
                <a:lnTo>
                  <a:pt x="295602" y="96518"/>
                </a:lnTo>
                <a:lnTo>
                  <a:pt x="289659" y="98600"/>
                </a:lnTo>
                <a:lnTo>
                  <a:pt x="328114" y="98600"/>
                </a:lnTo>
                <a:lnTo>
                  <a:pt x="328114" y="97383"/>
                </a:lnTo>
                <a:lnTo>
                  <a:pt x="322526" y="97383"/>
                </a:lnTo>
                <a:lnTo>
                  <a:pt x="321433" y="96975"/>
                </a:lnTo>
                <a:lnTo>
                  <a:pt x="320316" y="95349"/>
                </a:lnTo>
                <a:lnTo>
                  <a:pt x="320036" y="93826"/>
                </a:lnTo>
                <a:lnTo>
                  <a:pt x="320036" y="69494"/>
                </a:lnTo>
                <a:close/>
              </a:path>
              <a:path extrusionOk="0" h="133984" w="817244">
                <a:moveTo>
                  <a:pt x="328114" y="97077"/>
                </a:moveTo>
                <a:lnTo>
                  <a:pt x="326692" y="97279"/>
                </a:lnTo>
                <a:lnTo>
                  <a:pt x="325371" y="97383"/>
                </a:lnTo>
                <a:lnTo>
                  <a:pt x="328114" y="97383"/>
                </a:lnTo>
                <a:lnTo>
                  <a:pt x="328114" y="97077"/>
                </a:lnTo>
                <a:close/>
              </a:path>
              <a:path extrusionOk="0" h="133984" w="817244">
                <a:moveTo>
                  <a:pt x="297582" y="27889"/>
                </a:moveTo>
                <a:lnTo>
                  <a:pt x="287729" y="27889"/>
                </a:lnTo>
                <a:lnTo>
                  <a:pt x="273688" y="29555"/>
                </a:lnTo>
                <a:lnTo>
                  <a:pt x="263267" y="34556"/>
                </a:lnTo>
                <a:lnTo>
                  <a:pt x="256466" y="42890"/>
                </a:lnTo>
                <a:lnTo>
                  <a:pt x="253284" y="54557"/>
                </a:lnTo>
                <a:lnTo>
                  <a:pt x="269744" y="54557"/>
                </a:lnTo>
                <a:lnTo>
                  <a:pt x="270456" y="49477"/>
                </a:lnTo>
                <a:lnTo>
                  <a:pt x="272130" y="45871"/>
                </a:lnTo>
                <a:lnTo>
                  <a:pt x="277414" y="41605"/>
                </a:lnTo>
                <a:lnTo>
                  <a:pt x="281580" y="40535"/>
                </a:lnTo>
                <a:lnTo>
                  <a:pt x="318575" y="40535"/>
                </a:lnTo>
                <a:lnTo>
                  <a:pt x="317116" y="37539"/>
                </a:lnTo>
                <a:lnTo>
                  <a:pt x="305431" y="29818"/>
                </a:lnTo>
                <a:lnTo>
                  <a:pt x="297582" y="27889"/>
                </a:lnTo>
                <a:close/>
              </a:path>
              <a:path extrusionOk="0" h="133984" w="817244">
                <a:moveTo>
                  <a:pt x="328568" y="95554"/>
                </a:moveTo>
                <a:lnTo>
                  <a:pt x="328568" y="109115"/>
                </a:lnTo>
                <a:lnTo>
                  <a:pt x="331311" y="110234"/>
                </a:lnTo>
                <a:lnTo>
                  <a:pt x="334868" y="110793"/>
                </a:lnTo>
                <a:lnTo>
                  <a:pt x="346348" y="110793"/>
                </a:lnTo>
                <a:lnTo>
                  <a:pt x="351960" y="107974"/>
                </a:lnTo>
                <a:lnTo>
                  <a:pt x="360189" y="96695"/>
                </a:lnTo>
                <a:lnTo>
                  <a:pt x="360295" y="96314"/>
                </a:lnTo>
                <a:lnTo>
                  <a:pt x="331668" y="96314"/>
                </a:lnTo>
                <a:lnTo>
                  <a:pt x="329586" y="96061"/>
                </a:lnTo>
                <a:lnTo>
                  <a:pt x="328568" y="95554"/>
                </a:lnTo>
                <a:close/>
              </a:path>
              <a:path extrusionOk="0" h="133984" w="817244">
                <a:moveTo>
                  <a:pt x="405226" y="44042"/>
                </a:moveTo>
                <a:lnTo>
                  <a:pt x="387852" y="44042"/>
                </a:lnTo>
                <a:lnTo>
                  <a:pt x="387852" y="108964"/>
                </a:lnTo>
                <a:lnTo>
                  <a:pt x="405226" y="108964"/>
                </a:lnTo>
                <a:lnTo>
                  <a:pt x="405226" y="44042"/>
                </a:lnTo>
                <a:close/>
              </a:path>
              <a:path extrusionOk="0" h="133984" w="817244">
                <a:moveTo>
                  <a:pt x="405226" y="30326"/>
                </a:moveTo>
                <a:lnTo>
                  <a:pt x="347162" y="30326"/>
                </a:lnTo>
                <a:lnTo>
                  <a:pt x="345790" y="76809"/>
                </a:lnTo>
                <a:lnTo>
                  <a:pt x="345384" y="89813"/>
                </a:lnTo>
                <a:lnTo>
                  <a:pt x="341726" y="96314"/>
                </a:lnTo>
                <a:lnTo>
                  <a:pt x="360295" y="96314"/>
                </a:lnTo>
                <a:lnTo>
                  <a:pt x="362400" y="88746"/>
                </a:lnTo>
                <a:lnTo>
                  <a:pt x="363772" y="44042"/>
                </a:lnTo>
                <a:lnTo>
                  <a:pt x="405226" y="44042"/>
                </a:lnTo>
                <a:lnTo>
                  <a:pt x="405226" y="30326"/>
                </a:lnTo>
                <a:close/>
              </a:path>
              <a:path extrusionOk="0" h="133984" w="817244">
                <a:moveTo>
                  <a:pt x="441039" y="0"/>
                </a:moveTo>
                <a:lnTo>
                  <a:pt x="423665" y="0"/>
                </a:lnTo>
                <a:lnTo>
                  <a:pt x="423665" y="17067"/>
                </a:lnTo>
                <a:lnTo>
                  <a:pt x="441039" y="17067"/>
                </a:lnTo>
                <a:lnTo>
                  <a:pt x="441039" y="0"/>
                </a:lnTo>
                <a:close/>
              </a:path>
              <a:path extrusionOk="0" h="133984" w="817244">
                <a:moveTo>
                  <a:pt x="441039" y="30326"/>
                </a:moveTo>
                <a:lnTo>
                  <a:pt x="423665" y="30326"/>
                </a:lnTo>
                <a:lnTo>
                  <a:pt x="423665" y="108964"/>
                </a:lnTo>
                <a:lnTo>
                  <a:pt x="441039" y="108964"/>
                </a:lnTo>
                <a:lnTo>
                  <a:pt x="441039" y="30326"/>
                </a:lnTo>
                <a:close/>
              </a:path>
              <a:path extrusionOk="0" h="133984" w="817244">
                <a:moveTo>
                  <a:pt x="472737" y="84427"/>
                </a:moveTo>
                <a:lnTo>
                  <a:pt x="455212" y="84427"/>
                </a:lnTo>
                <a:lnTo>
                  <a:pt x="455618" y="92760"/>
                </a:lnTo>
                <a:lnTo>
                  <a:pt x="490719" y="111099"/>
                </a:lnTo>
                <a:lnTo>
                  <a:pt x="499762" y="111099"/>
                </a:lnTo>
                <a:lnTo>
                  <a:pt x="507610" y="108863"/>
                </a:lnTo>
                <a:lnTo>
                  <a:pt x="520919" y="99921"/>
                </a:lnTo>
                <a:lnTo>
                  <a:pt x="522111" y="97685"/>
                </a:lnTo>
                <a:lnTo>
                  <a:pt x="479901" y="97685"/>
                </a:lnTo>
                <a:lnTo>
                  <a:pt x="473957" y="93268"/>
                </a:lnTo>
                <a:lnTo>
                  <a:pt x="472737" y="84427"/>
                </a:lnTo>
                <a:close/>
              </a:path>
              <a:path extrusionOk="0" h="133984" w="817244">
                <a:moveTo>
                  <a:pt x="521287" y="41299"/>
                </a:moveTo>
                <a:lnTo>
                  <a:pt x="499661" y="41299"/>
                </a:lnTo>
                <a:lnTo>
                  <a:pt x="504435" y="44599"/>
                </a:lnTo>
                <a:lnTo>
                  <a:pt x="504435" y="58113"/>
                </a:lnTo>
                <a:lnTo>
                  <a:pt x="499203" y="61567"/>
                </a:lnTo>
                <a:lnTo>
                  <a:pt x="481730" y="61567"/>
                </a:lnTo>
                <a:lnTo>
                  <a:pt x="481730" y="74368"/>
                </a:lnTo>
                <a:lnTo>
                  <a:pt x="501742" y="74368"/>
                </a:lnTo>
                <a:lnTo>
                  <a:pt x="506876" y="78230"/>
                </a:lnTo>
                <a:lnTo>
                  <a:pt x="506876" y="89611"/>
                </a:lnTo>
                <a:lnTo>
                  <a:pt x="505400" y="92480"/>
                </a:lnTo>
                <a:lnTo>
                  <a:pt x="499506" y="96645"/>
                </a:lnTo>
                <a:lnTo>
                  <a:pt x="495546" y="97685"/>
                </a:lnTo>
                <a:lnTo>
                  <a:pt x="522111" y="97685"/>
                </a:lnTo>
                <a:lnTo>
                  <a:pt x="524249" y="93675"/>
                </a:lnTo>
                <a:lnTo>
                  <a:pt x="524249" y="80059"/>
                </a:lnTo>
                <a:lnTo>
                  <a:pt x="522748" y="75614"/>
                </a:lnTo>
                <a:lnTo>
                  <a:pt x="516754" y="69011"/>
                </a:lnTo>
                <a:lnTo>
                  <a:pt x="513172" y="66953"/>
                </a:lnTo>
                <a:lnTo>
                  <a:pt x="509007" y="66139"/>
                </a:lnTo>
                <a:lnTo>
                  <a:pt x="509007" y="65836"/>
                </a:lnTo>
                <a:lnTo>
                  <a:pt x="512462" y="65124"/>
                </a:lnTo>
                <a:lnTo>
                  <a:pt x="515433" y="63244"/>
                </a:lnTo>
                <a:lnTo>
                  <a:pt x="520411" y="57150"/>
                </a:lnTo>
                <a:lnTo>
                  <a:pt x="521657" y="53492"/>
                </a:lnTo>
                <a:lnTo>
                  <a:pt x="521657" y="42011"/>
                </a:lnTo>
                <a:lnTo>
                  <a:pt x="521287" y="41299"/>
                </a:lnTo>
                <a:close/>
              </a:path>
              <a:path extrusionOk="0" h="133984" w="817244">
                <a:moveTo>
                  <a:pt x="500626" y="28040"/>
                </a:moveTo>
                <a:lnTo>
                  <a:pt x="491788" y="28040"/>
                </a:lnTo>
                <a:lnTo>
                  <a:pt x="477643" y="29602"/>
                </a:lnTo>
                <a:lnTo>
                  <a:pt x="467212" y="34288"/>
                </a:lnTo>
                <a:lnTo>
                  <a:pt x="460498" y="42099"/>
                </a:lnTo>
                <a:lnTo>
                  <a:pt x="457498" y="53035"/>
                </a:lnTo>
                <a:lnTo>
                  <a:pt x="475023" y="53035"/>
                </a:lnTo>
                <a:lnTo>
                  <a:pt x="476751" y="45212"/>
                </a:lnTo>
                <a:lnTo>
                  <a:pt x="481780" y="41299"/>
                </a:lnTo>
                <a:lnTo>
                  <a:pt x="521287" y="41299"/>
                </a:lnTo>
                <a:lnTo>
                  <a:pt x="518888" y="36676"/>
                </a:lnTo>
                <a:lnTo>
                  <a:pt x="507815" y="29767"/>
                </a:lnTo>
                <a:lnTo>
                  <a:pt x="500626" y="28040"/>
                </a:lnTo>
                <a:close/>
              </a:path>
              <a:path extrusionOk="0" h="133984" w="817244">
                <a:moveTo>
                  <a:pt x="603558" y="40535"/>
                </a:moveTo>
                <a:lnTo>
                  <a:pt x="583022" y="40535"/>
                </a:lnTo>
                <a:lnTo>
                  <a:pt x="588408" y="44499"/>
                </a:lnTo>
                <a:lnTo>
                  <a:pt x="588408" y="55370"/>
                </a:lnTo>
                <a:lnTo>
                  <a:pt x="588051" y="57250"/>
                </a:lnTo>
                <a:lnTo>
                  <a:pt x="587343" y="58064"/>
                </a:lnTo>
                <a:lnTo>
                  <a:pt x="586529" y="59180"/>
                </a:lnTo>
                <a:lnTo>
                  <a:pt x="567377" y="62938"/>
                </a:lnTo>
                <a:lnTo>
                  <a:pt x="565574" y="63168"/>
                </a:lnTo>
                <a:lnTo>
                  <a:pt x="563845" y="63474"/>
                </a:lnTo>
                <a:lnTo>
                  <a:pt x="556811" y="64565"/>
                </a:lnTo>
                <a:lnTo>
                  <a:pt x="554956" y="64947"/>
                </a:lnTo>
                <a:lnTo>
                  <a:pt x="534916" y="94689"/>
                </a:lnTo>
                <a:lnTo>
                  <a:pt x="537302" y="100403"/>
                </a:lnTo>
                <a:lnTo>
                  <a:pt x="546854" y="108839"/>
                </a:lnTo>
                <a:lnTo>
                  <a:pt x="553304" y="110944"/>
                </a:lnTo>
                <a:lnTo>
                  <a:pt x="561433" y="110944"/>
                </a:lnTo>
                <a:lnTo>
                  <a:pt x="569787" y="110354"/>
                </a:lnTo>
                <a:lnTo>
                  <a:pt x="577169" y="108582"/>
                </a:lnTo>
                <a:lnTo>
                  <a:pt x="583579" y="105630"/>
                </a:lnTo>
                <a:lnTo>
                  <a:pt x="589017" y="101498"/>
                </a:lnTo>
                <a:lnTo>
                  <a:pt x="613097" y="101498"/>
                </a:lnTo>
                <a:lnTo>
                  <a:pt x="613097" y="98600"/>
                </a:lnTo>
                <a:lnTo>
                  <a:pt x="562448" y="98600"/>
                </a:lnTo>
                <a:lnTo>
                  <a:pt x="558971" y="97585"/>
                </a:lnTo>
                <a:lnTo>
                  <a:pt x="553993" y="93520"/>
                </a:lnTo>
                <a:lnTo>
                  <a:pt x="552747" y="90625"/>
                </a:lnTo>
                <a:lnTo>
                  <a:pt x="552747" y="84833"/>
                </a:lnTo>
                <a:lnTo>
                  <a:pt x="580560" y="72312"/>
                </a:lnTo>
                <a:lnTo>
                  <a:pt x="581957" y="71956"/>
                </a:lnTo>
                <a:lnTo>
                  <a:pt x="585410" y="70840"/>
                </a:lnTo>
                <a:lnTo>
                  <a:pt x="586936" y="70203"/>
                </a:lnTo>
                <a:lnTo>
                  <a:pt x="588257" y="69494"/>
                </a:lnTo>
                <a:lnTo>
                  <a:pt x="605019" y="69494"/>
                </a:lnTo>
                <a:lnTo>
                  <a:pt x="605019" y="43534"/>
                </a:lnTo>
                <a:lnTo>
                  <a:pt x="603558" y="40535"/>
                </a:lnTo>
                <a:close/>
              </a:path>
              <a:path extrusionOk="0" h="133984" w="817244">
                <a:moveTo>
                  <a:pt x="613097" y="101498"/>
                </a:moveTo>
                <a:lnTo>
                  <a:pt x="589017" y="101498"/>
                </a:lnTo>
                <a:lnTo>
                  <a:pt x="590137" y="107795"/>
                </a:lnTo>
                <a:lnTo>
                  <a:pt x="594403" y="110944"/>
                </a:lnTo>
                <a:lnTo>
                  <a:pt x="604867" y="110944"/>
                </a:lnTo>
                <a:lnTo>
                  <a:pt x="608625" y="110387"/>
                </a:lnTo>
                <a:lnTo>
                  <a:pt x="613097" y="109270"/>
                </a:lnTo>
                <a:lnTo>
                  <a:pt x="613097" y="101498"/>
                </a:lnTo>
                <a:close/>
              </a:path>
              <a:path extrusionOk="0" h="133984" w="817244">
                <a:moveTo>
                  <a:pt x="605019" y="69494"/>
                </a:moveTo>
                <a:lnTo>
                  <a:pt x="588257" y="69494"/>
                </a:lnTo>
                <a:lnTo>
                  <a:pt x="588257" y="85496"/>
                </a:lnTo>
                <a:lnTo>
                  <a:pt x="587087" y="90017"/>
                </a:lnTo>
                <a:lnTo>
                  <a:pt x="580585" y="96518"/>
                </a:lnTo>
                <a:lnTo>
                  <a:pt x="574641" y="98600"/>
                </a:lnTo>
                <a:lnTo>
                  <a:pt x="613097" y="98600"/>
                </a:lnTo>
                <a:lnTo>
                  <a:pt x="613097" y="97383"/>
                </a:lnTo>
                <a:lnTo>
                  <a:pt x="607510" y="97383"/>
                </a:lnTo>
                <a:lnTo>
                  <a:pt x="606416" y="96975"/>
                </a:lnTo>
                <a:lnTo>
                  <a:pt x="605299" y="95349"/>
                </a:lnTo>
                <a:lnTo>
                  <a:pt x="605019" y="93826"/>
                </a:lnTo>
                <a:lnTo>
                  <a:pt x="605019" y="69494"/>
                </a:lnTo>
                <a:close/>
              </a:path>
              <a:path extrusionOk="0" h="133984" w="817244">
                <a:moveTo>
                  <a:pt x="613097" y="97077"/>
                </a:moveTo>
                <a:lnTo>
                  <a:pt x="611675" y="97279"/>
                </a:lnTo>
                <a:lnTo>
                  <a:pt x="610354" y="97383"/>
                </a:lnTo>
                <a:lnTo>
                  <a:pt x="613097" y="97383"/>
                </a:lnTo>
                <a:lnTo>
                  <a:pt x="613097" y="97077"/>
                </a:lnTo>
                <a:close/>
              </a:path>
              <a:path extrusionOk="0" h="133984" w="817244">
                <a:moveTo>
                  <a:pt x="582565" y="27889"/>
                </a:moveTo>
                <a:lnTo>
                  <a:pt x="572712" y="27889"/>
                </a:lnTo>
                <a:lnTo>
                  <a:pt x="558671" y="29555"/>
                </a:lnTo>
                <a:lnTo>
                  <a:pt x="548250" y="34556"/>
                </a:lnTo>
                <a:lnTo>
                  <a:pt x="541449" y="42890"/>
                </a:lnTo>
                <a:lnTo>
                  <a:pt x="538267" y="54557"/>
                </a:lnTo>
                <a:lnTo>
                  <a:pt x="554727" y="54557"/>
                </a:lnTo>
                <a:lnTo>
                  <a:pt x="555439" y="49477"/>
                </a:lnTo>
                <a:lnTo>
                  <a:pt x="557113" y="45871"/>
                </a:lnTo>
                <a:lnTo>
                  <a:pt x="562399" y="41605"/>
                </a:lnTo>
                <a:lnTo>
                  <a:pt x="566563" y="40535"/>
                </a:lnTo>
                <a:lnTo>
                  <a:pt x="603558" y="40535"/>
                </a:lnTo>
                <a:lnTo>
                  <a:pt x="602099" y="37539"/>
                </a:lnTo>
                <a:lnTo>
                  <a:pt x="590414" y="29818"/>
                </a:lnTo>
                <a:lnTo>
                  <a:pt x="582565" y="27889"/>
                </a:lnTo>
                <a:close/>
              </a:path>
              <a:path extrusionOk="0" h="133984" w="817244">
                <a:moveTo>
                  <a:pt x="641137" y="30326"/>
                </a:moveTo>
                <a:lnTo>
                  <a:pt x="623764" y="30326"/>
                </a:lnTo>
                <a:lnTo>
                  <a:pt x="623764" y="108964"/>
                </a:lnTo>
                <a:lnTo>
                  <a:pt x="686706" y="108964"/>
                </a:lnTo>
                <a:lnTo>
                  <a:pt x="686706" y="133959"/>
                </a:lnTo>
                <a:lnTo>
                  <a:pt x="703468" y="133959"/>
                </a:lnTo>
                <a:lnTo>
                  <a:pt x="703468" y="95248"/>
                </a:lnTo>
                <a:lnTo>
                  <a:pt x="641137" y="95248"/>
                </a:lnTo>
                <a:lnTo>
                  <a:pt x="641137" y="30326"/>
                </a:lnTo>
                <a:close/>
              </a:path>
              <a:path extrusionOk="0" h="133984" w="817244">
                <a:moveTo>
                  <a:pt x="692952" y="30326"/>
                </a:moveTo>
                <a:lnTo>
                  <a:pt x="675579" y="30326"/>
                </a:lnTo>
                <a:lnTo>
                  <a:pt x="675579" y="95248"/>
                </a:lnTo>
                <a:lnTo>
                  <a:pt x="692952" y="95248"/>
                </a:lnTo>
                <a:lnTo>
                  <a:pt x="692952" y="30326"/>
                </a:lnTo>
                <a:close/>
              </a:path>
              <a:path extrusionOk="0" h="133984" w="817244">
                <a:moveTo>
                  <a:pt x="731508" y="0"/>
                </a:moveTo>
                <a:lnTo>
                  <a:pt x="714134" y="0"/>
                </a:lnTo>
                <a:lnTo>
                  <a:pt x="714134" y="17067"/>
                </a:lnTo>
                <a:lnTo>
                  <a:pt x="731508" y="17067"/>
                </a:lnTo>
                <a:lnTo>
                  <a:pt x="731508" y="0"/>
                </a:lnTo>
                <a:close/>
              </a:path>
              <a:path extrusionOk="0" h="133984" w="817244">
                <a:moveTo>
                  <a:pt x="731508" y="30326"/>
                </a:moveTo>
                <a:lnTo>
                  <a:pt x="714134" y="30326"/>
                </a:lnTo>
                <a:lnTo>
                  <a:pt x="714134" y="108964"/>
                </a:lnTo>
                <a:lnTo>
                  <a:pt x="731508" y="108964"/>
                </a:lnTo>
                <a:lnTo>
                  <a:pt x="731508" y="30326"/>
                </a:lnTo>
                <a:close/>
              </a:path>
              <a:path extrusionOk="0" h="133984" w="817244">
                <a:moveTo>
                  <a:pt x="816850" y="30326"/>
                </a:moveTo>
                <a:lnTo>
                  <a:pt x="766914" y="30326"/>
                </a:lnTo>
                <a:lnTo>
                  <a:pt x="760514" y="32230"/>
                </a:lnTo>
                <a:lnTo>
                  <a:pt x="751574" y="39851"/>
                </a:lnTo>
                <a:lnTo>
                  <a:pt x="749339" y="45212"/>
                </a:lnTo>
                <a:lnTo>
                  <a:pt x="749339" y="57707"/>
                </a:lnTo>
                <a:lnTo>
                  <a:pt x="750556" y="62456"/>
                </a:lnTo>
                <a:lnTo>
                  <a:pt x="755434" y="70279"/>
                </a:lnTo>
                <a:lnTo>
                  <a:pt x="759854" y="73252"/>
                </a:lnTo>
                <a:lnTo>
                  <a:pt x="766255" y="75283"/>
                </a:lnTo>
                <a:lnTo>
                  <a:pt x="740040" y="108964"/>
                </a:lnTo>
                <a:lnTo>
                  <a:pt x="760463" y="108964"/>
                </a:lnTo>
                <a:lnTo>
                  <a:pt x="784694" y="77266"/>
                </a:lnTo>
                <a:lnTo>
                  <a:pt x="816850" y="77266"/>
                </a:lnTo>
                <a:lnTo>
                  <a:pt x="816850" y="64616"/>
                </a:lnTo>
                <a:lnTo>
                  <a:pt x="770572" y="64616"/>
                </a:lnTo>
                <a:lnTo>
                  <a:pt x="766712" y="60958"/>
                </a:lnTo>
                <a:lnTo>
                  <a:pt x="766712" y="46936"/>
                </a:lnTo>
                <a:lnTo>
                  <a:pt x="770623" y="43585"/>
                </a:lnTo>
                <a:lnTo>
                  <a:pt x="816850" y="43585"/>
                </a:lnTo>
                <a:lnTo>
                  <a:pt x="816850" y="30326"/>
                </a:lnTo>
                <a:close/>
              </a:path>
              <a:path extrusionOk="0" h="133984" w="817244">
                <a:moveTo>
                  <a:pt x="816850" y="77266"/>
                </a:moveTo>
                <a:lnTo>
                  <a:pt x="799476" y="77266"/>
                </a:lnTo>
                <a:lnTo>
                  <a:pt x="799476" y="108964"/>
                </a:lnTo>
                <a:lnTo>
                  <a:pt x="816850" y="108964"/>
                </a:lnTo>
                <a:lnTo>
                  <a:pt x="816850" y="77266"/>
                </a:lnTo>
                <a:close/>
              </a:path>
              <a:path extrusionOk="0" h="133984" w="817244">
                <a:moveTo>
                  <a:pt x="816850" y="43585"/>
                </a:moveTo>
                <a:lnTo>
                  <a:pt x="799476" y="43585"/>
                </a:lnTo>
                <a:lnTo>
                  <a:pt x="799476" y="64616"/>
                </a:lnTo>
                <a:lnTo>
                  <a:pt x="816850" y="64616"/>
                </a:lnTo>
                <a:lnTo>
                  <a:pt x="816850" y="4358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1" name="Google Shape;651;p26"/>
          <p:cNvSpPr/>
          <p:nvPr/>
        </p:nvSpPr>
        <p:spPr>
          <a:xfrm>
            <a:off x="2012472" y="7280358"/>
            <a:ext cx="810260" cy="141605"/>
          </a:xfrm>
          <a:custGeom>
            <a:rect b="b" l="l" r="r" t="t"/>
            <a:pathLst>
              <a:path extrusionOk="0" h="141604" w="810260">
                <a:moveTo>
                  <a:pt x="17524" y="86864"/>
                </a:moveTo>
                <a:lnTo>
                  <a:pt x="0" y="86864"/>
                </a:lnTo>
                <a:lnTo>
                  <a:pt x="406" y="95197"/>
                </a:lnTo>
                <a:lnTo>
                  <a:pt x="35506" y="113536"/>
                </a:lnTo>
                <a:lnTo>
                  <a:pt x="44549" y="113536"/>
                </a:lnTo>
                <a:lnTo>
                  <a:pt x="52397" y="111301"/>
                </a:lnTo>
                <a:lnTo>
                  <a:pt x="65707" y="102358"/>
                </a:lnTo>
                <a:lnTo>
                  <a:pt x="66898" y="100122"/>
                </a:lnTo>
                <a:lnTo>
                  <a:pt x="24688" y="100122"/>
                </a:lnTo>
                <a:lnTo>
                  <a:pt x="18745" y="95705"/>
                </a:lnTo>
                <a:lnTo>
                  <a:pt x="17524" y="86864"/>
                </a:lnTo>
                <a:close/>
              </a:path>
              <a:path extrusionOk="0" h="141604" w="810260">
                <a:moveTo>
                  <a:pt x="66075" y="43736"/>
                </a:moveTo>
                <a:lnTo>
                  <a:pt x="44448" y="43736"/>
                </a:lnTo>
                <a:lnTo>
                  <a:pt x="49222" y="47036"/>
                </a:lnTo>
                <a:lnTo>
                  <a:pt x="49222" y="60552"/>
                </a:lnTo>
                <a:lnTo>
                  <a:pt x="43991" y="64004"/>
                </a:lnTo>
                <a:lnTo>
                  <a:pt x="26517" y="64004"/>
                </a:lnTo>
                <a:lnTo>
                  <a:pt x="26517" y="76805"/>
                </a:lnTo>
                <a:lnTo>
                  <a:pt x="46528" y="76805"/>
                </a:lnTo>
                <a:lnTo>
                  <a:pt x="51663" y="80669"/>
                </a:lnTo>
                <a:lnTo>
                  <a:pt x="51663" y="92048"/>
                </a:lnTo>
                <a:lnTo>
                  <a:pt x="50186" y="94917"/>
                </a:lnTo>
                <a:lnTo>
                  <a:pt x="44293" y="99082"/>
                </a:lnTo>
                <a:lnTo>
                  <a:pt x="40333" y="100122"/>
                </a:lnTo>
                <a:lnTo>
                  <a:pt x="66898" y="100122"/>
                </a:lnTo>
                <a:lnTo>
                  <a:pt x="69037" y="96112"/>
                </a:lnTo>
                <a:lnTo>
                  <a:pt x="69037" y="82497"/>
                </a:lnTo>
                <a:lnTo>
                  <a:pt x="67536" y="78051"/>
                </a:lnTo>
                <a:lnTo>
                  <a:pt x="61541" y="71448"/>
                </a:lnTo>
                <a:lnTo>
                  <a:pt x="57958" y="69390"/>
                </a:lnTo>
                <a:lnTo>
                  <a:pt x="53794" y="68576"/>
                </a:lnTo>
                <a:lnTo>
                  <a:pt x="53794" y="68273"/>
                </a:lnTo>
                <a:lnTo>
                  <a:pt x="57250" y="67561"/>
                </a:lnTo>
                <a:lnTo>
                  <a:pt x="60220" y="65681"/>
                </a:lnTo>
                <a:lnTo>
                  <a:pt x="65199" y="59587"/>
                </a:lnTo>
                <a:lnTo>
                  <a:pt x="66445" y="55929"/>
                </a:lnTo>
                <a:lnTo>
                  <a:pt x="66445" y="44448"/>
                </a:lnTo>
                <a:lnTo>
                  <a:pt x="66075" y="43736"/>
                </a:lnTo>
                <a:close/>
              </a:path>
              <a:path extrusionOk="0" h="141604" w="810260">
                <a:moveTo>
                  <a:pt x="45413" y="30477"/>
                </a:moveTo>
                <a:lnTo>
                  <a:pt x="36575" y="30477"/>
                </a:lnTo>
                <a:lnTo>
                  <a:pt x="22430" y="32039"/>
                </a:lnTo>
                <a:lnTo>
                  <a:pt x="12000" y="36725"/>
                </a:lnTo>
                <a:lnTo>
                  <a:pt x="5285" y="44536"/>
                </a:lnTo>
                <a:lnTo>
                  <a:pt x="2286" y="55472"/>
                </a:lnTo>
                <a:lnTo>
                  <a:pt x="19810" y="55472"/>
                </a:lnTo>
                <a:lnTo>
                  <a:pt x="21537" y="47649"/>
                </a:lnTo>
                <a:lnTo>
                  <a:pt x="26567" y="43736"/>
                </a:lnTo>
                <a:lnTo>
                  <a:pt x="66075" y="43736"/>
                </a:lnTo>
                <a:lnTo>
                  <a:pt x="63676" y="39113"/>
                </a:lnTo>
                <a:lnTo>
                  <a:pt x="52602" y="32205"/>
                </a:lnTo>
                <a:lnTo>
                  <a:pt x="45413" y="30477"/>
                </a:lnTo>
                <a:close/>
              </a:path>
              <a:path extrusionOk="0" h="141604" w="810260">
                <a:moveTo>
                  <a:pt x="215949" y="2894"/>
                </a:moveTo>
                <a:lnTo>
                  <a:pt x="128167" y="2894"/>
                </a:lnTo>
                <a:lnTo>
                  <a:pt x="128167" y="111401"/>
                </a:lnTo>
                <a:lnTo>
                  <a:pt x="147218" y="111401"/>
                </a:lnTo>
                <a:lnTo>
                  <a:pt x="147218" y="19353"/>
                </a:lnTo>
                <a:lnTo>
                  <a:pt x="215949" y="19353"/>
                </a:lnTo>
                <a:lnTo>
                  <a:pt x="215949" y="2894"/>
                </a:lnTo>
                <a:close/>
              </a:path>
              <a:path extrusionOk="0" h="141604" w="810260">
                <a:moveTo>
                  <a:pt x="215949" y="19353"/>
                </a:moveTo>
                <a:lnTo>
                  <a:pt x="196898" y="19353"/>
                </a:lnTo>
                <a:lnTo>
                  <a:pt x="196898" y="111401"/>
                </a:lnTo>
                <a:lnTo>
                  <a:pt x="215949" y="111401"/>
                </a:lnTo>
                <a:lnTo>
                  <a:pt x="215949" y="19353"/>
                </a:lnTo>
                <a:close/>
              </a:path>
              <a:path extrusionOk="0" h="141604" w="810260">
                <a:moveTo>
                  <a:pt x="287881" y="2894"/>
                </a:moveTo>
                <a:lnTo>
                  <a:pt x="238352" y="2894"/>
                </a:lnTo>
                <a:lnTo>
                  <a:pt x="238352" y="111401"/>
                </a:lnTo>
                <a:lnTo>
                  <a:pt x="293673" y="111401"/>
                </a:lnTo>
                <a:lnTo>
                  <a:pt x="300935" y="110849"/>
                </a:lnTo>
                <a:lnTo>
                  <a:pt x="325122" y="95857"/>
                </a:lnTo>
                <a:lnTo>
                  <a:pt x="256942" y="95857"/>
                </a:lnTo>
                <a:lnTo>
                  <a:pt x="256942" y="61873"/>
                </a:lnTo>
                <a:lnTo>
                  <a:pt x="322231" y="61873"/>
                </a:lnTo>
                <a:lnTo>
                  <a:pt x="318815" y="57603"/>
                </a:lnTo>
                <a:lnTo>
                  <a:pt x="313839" y="54557"/>
                </a:lnTo>
                <a:lnTo>
                  <a:pt x="307540" y="53031"/>
                </a:lnTo>
                <a:lnTo>
                  <a:pt x="312212" y="51202"/>
                </a:lnTo>
                <a:lnTo>
                  <a:pt x="315970" y="48232"/>
                </a:lnTo>
                <a:lnTo>
                  <a:pt x="256942" y="48157"/>
                </a:lnTo>
                <a:lnTo>
                  <a:pt x="256942" y="18288"/>
                </a:lnTo>
                <a:lnTo>
                  <a:pt x="321464" y="18288"/>
                </a:lnTo>
                <a:lnTo>
                  <a:pt x="320061" y="15213"/>
                </a:lnTo>
                <a:lnTo>
                  <a:pt x="314016" y="10284"/>
                </a:lnTo>
                <a:lnTo>
                  <a:pt x="308983" y="7050"/>
                </a:lnTo>
                <a:lnTo>
                  <a:pt x="302949" y="4741"/>
                </a:lnTo>
                <a:lnTo>
                  <a:pt x="295915" y="3356"/>
                </a:lnTo>
                <a:lnTo>
                  <a:pt x="287881" y="2894"/>
                </a:lnTo>
                <a:close/>
              </a:path>
              <a:path extrusionOk="0" h="141604" w="810260">
                <a:moveTo>
                  <a:pt x="322231" y="61873"/>
                </a:moveTo>
                <a:lnTo>
                  <a:pt x="288589" y="61873"/>
                </a:lnTo>
                <a:lnTo>
                  <a:pt x="291588" y="62075"/>
                </a:lnTo>
                <a:lnTo>
                  <a:pt x="296668" y="62887"/>
                </a:lnTo>
                <a:lnTo>
                  <a:pt x="308912" y="75383"/>
                </a:lnTo>
                <a:lnTo>
                  <a:pt x="308912" y="85341"/>
                </a:lnTo>
                <a:lnTo>
                  <a:pt x="306826" y="89762"/>
                </a:lnTo>
                <a:lnTo>
                  <a:pt x="298496" y="94636"/>
                </a:lnTo>
                <a:lnTo>
                  <a:pt x="292759" y="95857"/>
                </a:lnTo>
                <a:lnTo>
                  <a:pt x="325122" y="95857"/>
                </a:lnTo>
                <a:lnTo>
                  <a:pt x="327959" y="88948"/>
                </a:lnTo>
                <a:lnTo>
                  <a:pt x="327935" y="72414"/>
                </a:lnTo>
                <a:lnTo>
                  <a:pt x="326130" y="66747"/>
                </a:lnTo>
                <a:lnTo>
                  <a:pt x="322231" y="61873"/>
                </a:lnTo>
                <a:close/>
              </a:path>
              <a:path extrusionOk="0" h="141604" w="810260">
                <a:moveTo>
                  <a:pt x="321464" y="18288"/>
                </a:moveTo>
                <a:lnTo>
                  <a:pt x="290065" y="18288"/>
                </a:lnTo>
                <a:lnTo>
                  <a:pt x="295170" y="19253"/>
                </a:lnTo>
                <a:lnTo>
                  <a:pt x="302385" y="23111"/>
                </a:lnTo>
                <a:lnTo>
                  <a:pt x="304185" y="27125"/>
                </a:lnTo>
                <a:lnTo>
                  <a:pt x="304185" y="38606"/>
                </a:lnTo>
                <a:lnTo>
                  <a:pt x="302460" y="42439"/>
                </a:lnTo>
                <a:lnTo>
                  <a:pt x="295551" y="47011"/>
                </a:lnTo>
                <a:lnTo>
                  <a:pt x="290167" y="48157"/>
                </a:lnTo>
                <a:lnTo>
                  <a:pt x="316022" y="48157"/>
                </a:lnTo>
                <a:lnTo>
                  <a:pt x="321663" y="40002"/>
                </a:lnTo>
                <a:lnTo>
                  <a:pt x="323085" y="35355"/>
                </a:lnTo>
                <a:lnTo>
                  <a:pt x="323085" y="21841"/>
                </a:lnTo>
                <a:lnTo>
                  <a:pt x="321464" y="18288"/>
                </a:lnTo>
                <a:close/>
              </a:path>
              <a:path extrusionOk="0" h="141604" w="810260">
                <a:moveTo>
                  <a:pt x="358898" y="2894"/>
                </a:moveTo>
                <a:lnTo>
                  <a:pt x="336189" y="2894"/>
                </a:lnTo>
                <a:lnTo>
                  <a:pt x="372156" y="55166"/>
                </a:lnTo>
                <a:lnTo>
                  <a:pt x="333446" y="111401"/>
                </a:lnTo>
                <a:lnTo>
                  <a:pt x="355391" y="111401"/>
                </a:lnTo>
                <a:lnTo>
                  <a:pt x="382974" y="69947"/>
                </a:lnTo>
                <a:lnTo>
                  <a:pt x="404845" y="69947"/>
                </a:lnTo>
                <a:lnTo>
                  <a:pt x="394710" y="55166"/>
                </a:lnTo>
                <a:lnTo>
                  <a:pt x="404251" y="41299"/>
                </a:lnTo>
                <a:lnTo>
                  <a:pt x="383586" y="41299"/>
                </a:lnTo>
                <a:lnTo>
                  <a:pt x="358898" y="2894"/>
                </a:lnTo>
                <a:close/>
              </a:path>
              <a:path extrusionOk="0" h="141604" w="810260">
                <a:moveTo>
                  <a:pt x="404845" y="69947"/>
                </a:moveTo>
                <a:lnTo>
                  <a:pt x="382974" y="69947"/>
                </a:lnTo>
                <a:lnTo>
                  <a:pt x="410104" y="111401"/>
                </a:lnTo>
                <a:lnTo>
                  <a:pt x="433266" y="111401"/>
                </a:lnTo>
                <a:lnTo>
                  <a:pt x="404845" y="69947"/>
                </a:lnTo>
                <a:close/>
              </a:path>
              <a:path extrusionOk="0" h="141604" w="810260">
                <a:moveTo>
                  <a:pt x="430674" y="2894"/>
                </a:moveTo>
                <a:lnTo>
                  <a:pt x="409341" y="2894"/>
                </a:lnTo>
                <a:lnTo>
                  <a:pt x="383586" y="41299"/>
                </a:lnTo>
                <a:lnTo>
                  <a:pt x="404251" y="41299"/>
                </a:lnTo>
                <a:lnTo>
                  <a:pt x="430674" y="2894"/>
                </a:lnTo>
                <a:close/>
              </a:path>
              <a:path extrusionOk="0" h="141604" w="810260">
                <a:moveTo>
                  <a:pt x="527907" y="46479"/>
                </a:moveTo>
                <a:lnTo>
                  <a:pt x="510533" y="46479"/>
                </a:lnTo>
                <a:lnTo>
                  <a:pt x="510533" y="111401"/>
                </a:lnTo>
                <a:lnTo>
                  <a:pt x="527907" y="111401"/>
                </a:lnTo>
                <a:lnTo>
                  <a:pt x="527907" y="46479"/>
                </a:lnTo>
                <a:close/>
              </a:path>
              <a:path extrusionOk="0" h="141604" w="810260">
                <a:moveTo>
                  <a:pt x="485085" y="61415"/>
                </a:moveTo>
                <a:lnTo>
                  <a:pt x="440430" y="61415"/>
                </a:lnTo>
                <a:lnTo>
                  <a:pt x="440430" y="77569"/>
                </a:lnTo>
                <a:lnTo>
                  <a:pt x="485085" y="77569"/>
                </a:lnTo>
                <a:lnTo>
                  <a:pt x="485085" y="61415"/>
                </a:lnTo>
                <a:close/>
              </a:path>
              <a:path extrusionOk="0" h="141604" w="810260">
                <a:moveTo>
                  <a:pt x="553816" y="32763"/>
                </a:moveTo>
                <a:lnTo>
                  <a:pt x="484628" y="32763"/>
                </a:lnTo>
                <a:lnTo>
                  <a:pt x="484628" y="46479"/>
                </a:lnTo>
                <a:lnTo>
                  <a:pt x="553816" y="46479"/>
                </a:lnTo>
                <a:lnTo>
                  <a:pt x="553816" y="32763"/>
                </a:lnTo>
                <a:close/>
              </a:path>
              <a:path extrusionOk="0" h="141604" w="810260">
                <a:moveTo>
                  <a:pt x="580334" y="32763"/>
                </a:moveTo>
                <a:lnTo>
                  <a:pt x="564029" y="32763"/>
                </a:lnTo>
                <a:lnTo>
                  <a:pt x="564029" y="140511"/>
                </a:lnTo>
                <a:lnTo>
                  <a:pt x="581248" y="140511"/>
                </a:lnTo>
                <a:lnTo>
                  <a:pt x="581248" y="101037"/>
                </a:lnTo>
                <a:lnTo>
                  <a:pt x="633014" y="101037"/>
                </a:lnTo>
                <a:lnTo>
                  <a:pt x="634061" y="99514"/>
                </a:lnTo>
                <a:lnTo>
                  <a:pt x="595828" y="99514"/>
                </a:lnTo>
                <a:lnTo>
                  <a:pt x="590417" y="97077"/>
                </a:lnTo>
                <a:lnTo>
                  <a:pt x="582594" y="87321"/>
                </a:lnTo>
                <a:lnTo>
                  <a:pt x="580669" y="80718"/>
                </a:lnTo>
                <a:lnTo>
                  <a:pt x="580670" y="63339"/>
                </a:lnTo>
                <a:lnTo>
                  <a:pt x="582569" y="56688"/>
                </a:lnTo>
                <a:lnTo>
                  <a:pt x="590290" y="46936"/>
                </a:lnTo>
                <a:lnTo>
                  <a:pt x="595626" y="44499"/>
                </a:lnTo>
                <a:lnTo>
                  <a:pt x="633783" y="44499"/>
                </a:lnTo>
                <a:lnTo>
                  <a:pt x="632942" y="43279"/>
                </a:lnTo>
                <a:lnTo>
                  <a:pt x="580334" y="43279"/>
                </a:lnTo>
                <a:lnTo>
                  <a:pt x="580334" y="32763"/>
                </a:lnTo>
                <a:close/>
              </a:path>
              <a:path extrusionOk="0" h="141604" w="810260">
                <a:moveTo>
                  <a:pt x="633014" y="101037"/>
                </a:moveTo>
                <a:lnTo>
                  <a:pt x="581248" y="101037"/>
                </a:lnTo>
                <a:lnTo>
                  <a:pt x="586163" y="106438"/>
                </a:lnTo>
                <a:lnTo>
                  <a:pt x="592069" y="110295"/>
                </a:lnTo>
                <a:lnTo>
                  <a:pt x="598965" y="112610"/>
                </a:lnTo>
                <a:lnTo>
                  <a:pt x="606851" y="113381"/>
                </a:lnTo>
                <a:lnTo>
                  <a:pt x="614381" y="112681"/>
                </a:lnTo>
                <a:lnTo>
                  <a:pt x="621120" y="110581"/>
                </a:lnTo>
                <a:lnTo>
                  <a:pt x="627069" y="107081"/>
                </a:lnTo>
                <a:lnTo>
                  <a:pt x="632227" y="102181"/>
                </a:lnTo>
                <a:lnTo>
                  <a:pt x="633014" y="101037"/>
                </a:lnTo>
                <a:close/>
              </a:path>
              <a:path extrusionOk="0" h="141604" w="810260">
                <a:moveTo>
                  <a:pt x="633783" y="44499"/>
                </a:moveTo>
                <a:lnTo>
                  <a:pt x="609137" y="44499"/>
                </a:lnTo>
                <a:lnTo>
                  <a:pt x="614447" y="47011"/>
                </a:lnTo>
                <a:lnTo>
                  <a:pt x="622270" y="57069"/>
                </a:lnTo>
                <a:lnTo>
                  <a:pt x="624108" y="63446"/>
                </a:lnTo>
                <a:lnTo>
                  <a:pt x="624225" y="80718"/>
                </a:lnTo>
                <a:lnTo>
                  <a:pt x="622294" y="87321"/>
                </a:lnTo>
                <a:lnTo>
                  <a:pt x="614573" y="97077"/>
                </a:lnTo>
                <a:lnTo>
                  <a:pt x="609342" y="99514"/>
                </a:lnTo>
                <a:lnTo>
                  <a:pt x="634061" y="99514"/>
                </a:lnTo>
                <a:lnTo>
                  <a:pt x="636394" y="96119"/>
                </a:lnTo>
                <a:lnTo>
                  <a:pt x="639370" y="89133"/>
                </a:lnTo>
                <a:lnTo>
                  <a:pt x="641155" y="81223"/>
                </a:lnTo>
                <a:lnTo>
                  <a:pt x="641750" y="72388"/>
                </a:lnTo>
                <a:lnTo>
                  <a:pt x="641140" y="63339"/>
                </a:lnTo>
                <a:lnTo>
                  <a:pt x="639311" y="55243"/>
                </a:lnTo>
                <a:lnTo>
                  <a:pt x="636264" y="48099"/>
                </a:lnTo>
                <a:lnTo>
                  <a:pt x="633783" y="44499"/>
                </a:lnTo>
                <a:close/>
              </a:path>
              <a:path extrusionOk="0" h="141604" w="810260">
                <a:moveTo>
                  <a:pt x="605937" y="30477"/>
                </a:moveTo>
                <a:lnTo>
                  <a:pt x="597707" y="31277"/>
                </a:lnTo>
                <a:lnTo>
                  <a:pt x="590697" y="33678"/>
                </a:lnTo>
                <a:lnTo>
                  <a:pt x="584906" y="37679"/>
                </a:lnTo>
                <a:lnTo>
                  <a:pt x="580334" y="43279"/>
                </a:lnTo>
                <a:lnTo>
                  <a:pt x="632942" y="43279"/>
                </a:lnTo>
                <a:lnTo>
                  <a:pt x="605937" y="30477"/>
                </a:lnTo>
                <a:close/>
              </a:path>
              <a:path extrusionOk="0" h="141604" w="810260">
                <a:moveTo>
                  <a:pt x="653943" y="125881"/>
                </a:moveTo>
                <a:lnTo>
                  <a:pt x="653943" y="140511"/>
                </a:lnTo>
                <a:lnTo>
                  <a:pt x="658717" y="141119"/>
                </a:lnTo>
                <a:lnTo>
                  <a:pt x="662730" y="141425"/>
                </a:lnTo>
                <a:lnTo>
                  <a:pt x="667910" y="141425"/>
                </a:lnTo>
                <a:lnTo>
                  <a:pt x="688460" y="126946"/>
                </a:lnTo>
                <a:lnTo>
                  <a:pt x="660646" y="126946"/>
                </a:lnTo>
                <a:lnTo>
                  <a:pt x="657600" y="126589"/>
                </a:lnTo>
                <a:lnTo>
                  <a:pt x="653943" y="125881"/>
                </a:lnTo>
                <a:close/>
              </a:path>
              <a:path extrusionOk="0" h="141604" w="810260">
                <a:moveTo>
                  <a:pt x="665373" y="32763"/>
                </a:moveTo>
                <a:lnTo>
                  <a:pt x="646322" y="32763"/>
                </a:lnTo>
                <a:lnTo>
                  <a:pt x="676497" y="109115"/>
                </a:lnTo>
                <a:lnTo>
                  <a:pt x="676286" y="109879"/>
                </a:lnTo>
                <a:lnTo>
                  <a:pt x="664303" y="126946"/>
                </a:lnTo>
                <a:lnTo>
                  <a:pt x="688460" y="126946"/>
                </a:lnTo>
                <a:lnTo>
                  <a:pt x="694378" y="112086"/>
                </a:lnTo>
                <a:lnTo>
                  <a:pt x="694936" y="110587"/>
                </a:lnTo>
                <a:lnTo>
                  <a:pt x="695242" y="109879"/>
                </a:lnTo>
                <a:lnTo>
                  <a:pt x="702490" y="90676"/>
                </a:lnTo>
                <a:lnTo>
                  <a:pt x="686404" y="90676"/>
                </a:lnTo>
                <a:lnTo>
                  <a:pt x="665373" y="32763"/>
                </a:lnTo>
                <a:close/>
              </a:path>
              <a:path extrusionOk="0" h="141604" w="810260">
                <a:moveTo>
                  <a:pt x="724348" y="32763"/>
                </a:moveTo>
                <a:lnTo>
                  <a:pt x="706215" y="32763"/>
                </a:lnTo>
                <a:lnTo>
                  <a:pt x="686404" y="90676"/>
                </a:lnTo>
                <a:lnTo>
                  <a:pt x="702490" y="90676"/>
                </a:lnTo>
                <a:lnTo>
                  <a:pt x="724348" y="32763"/>
                </a:lnTo>
                <a:close/>
              </a:path>
              <a:path extrusionOk="0" h="141604" w="810260">
                <a:moveTo>
                  <a:pt x="806799" y="0"/>
                </a:moveTo>
                <a:lnTo>
                  <a:pt x="789425" y="0"/>
                </a:lnTo>
                <a:lnTo>
                  <a:pt x="788817" y="965"/>
                </a:lnTo>
                <a:lnTo>
                  <a:pt x="788205" y="1774"/>
                </a:lnTo>
                <a:lnTo>
                  <a:pt x="775735" y="4060"/>
                </a:lnTo>
                <a:lnTo>
                  <a:pt x="774489" y="4165"/>
                </a:lnTo>
                <a:lnTo>
                  <a:pt x="773574" y="4265"/>
                </a:lnTo>
                <a:lnTo>
                  <a:pt x="765957" y="4773"/>
                </a:lnTo>
                <a:lnTo>
                  <a:pt x="759656" y="6320"/>
                </a:lnTo>
                <a:lnTo>
                  <a:pt x="734600" y="39888"/>
                </a:lnTo>
                <a:lnTo>
                  <a:pt x="732124" y="77367"/>
                </a:lnTo>
                <a:lnTo>
                  <a:pt x="733445" y="85647"/>
                </a:lnTo>
                <a:lnTo>
                  <a:pt x="771745" y="113536"/>
                </a:lnTo>
                <a:lnTo>
                  <a:pt x="779927" y="112846"/>
                </a:lnTo>
                <a:lnTo>
                  <a:pt x="787252" y="110774"/>
                </a:lnTo>
                <a:lnTo>
                  <a:pt x="793720" y="107321"/>
                </a:lnTo>
                <a:lnTo>
                  <a:pt x="799332" y="102487"/>
                </a:lnTo>
                <a:lnTo>
                  <a:pt x="801352" y="99820"/>
                </a:lnTo>
                <a:lnTo>
                  <a:pt x="764585" y="99820"/>
                </a:lnTo>
                <a:lnTo>
                  <a:pt x="759426" y="97379"/>
                </a:lnTo>
                <a:lnTo>
                  <a:pt x="751603" y="87627"/>
                </a:lnTo>
                <a:lnTo>
                  <a:pt x="749649" y="81126"/>
                </a:lnTo>
                <a:lnTo>
                  <a:pt x="749649" y="64867"/>
                </a:lnTo>
                <a:lnTo>
                  <a:pt x="751603" y="58392"/>
                </a:lnTo>
                <a:lnTo>
                  <a:pt x="759406" y="48765"/>
                </a:lnTo>
                <a:lnTo>
                  <a:pt x="744162" y="48765"/>
                </a:lnTo>
                <a:lnTo>
                  <a:pt x="771745" y="19202"/>
                </a:lnTo>
                <a:lnTo>
                  <a:pt x="780915" y="18539"/>
                </a:lnTo>
                <a:lnTo>
                  <a:pt x="782844" y="18338"/>
                </a:lnTo>
                <a:lnTo>
                  <a:pt x="806502" y="1774"/>
                </a:lnTo>
                <a:lnTo>
                  <a:pt x="806799" y="0"/>
                </a:lnTo>
                <a:close/>
              </a:path>
              <a:path extrusionOk="0" h="141604" w="810260">
                <a:moveTo>
                  <a:pt x="801413" y="46328"/>
                </a:moveTo>
                <a:lnTo>
                  <a:pt x="777387" y="46328"/>
                </a:lnTo>
                <a:lnTo>
                  <a:pt x="782542" y="48765"/>
                </a:lnTo>
                <a:lnTo>
                  <a:pt x="790365" y="58517"/>
                </a:lnTo>
                <a:lnTo>
                  <a:pt x="792288" y="64867"/>
                </a:lnTo>
                <a:lnTo>
                  <a:pt x="792319" y="81126"/>
                </a:lnTo>
                <a:lnTo>
                  <a:pt x="790365" y="87627"/>
                </a:lnTo>
                <a:lnTo>
                  <a:pt x="782542" y="97379"/>
                </a:lnTo>
                <a:lnTo>
                  <a:pt x="777387" y="99820"/>
                </a:lnTo>
                <a:lnTo>
                  <a:pt x="801352" y="99820"/>
                </a:lnTo>
                <a:lnTo>
                  <a:pt x="803866" y="96499"/>
                </a:lnTo>
                <a:lnTo>
                  <a:pt x="807104" y="89589"/>
                </a:lnTo>
                <a:lnTo>
                  <a:pt x="809046" y="81755"/>
                </a:lnTo>
                <a:lnTo>
                  <a:pt x="809693" y="72997"/>
                </a:lnTo>
                <a:lnTo>
                  <a:pt x="809055" y="64367"/>
                </a:lnTo>
                <a:lnTo>
                  <a:pt x="807141" y="56614"/>
                </a:lnTo>
                <a:lnTo>
                  <a:pt x="803951" y="49736"/>
                </a:lnTo>
                <a:lnTo>
                  <a:pt x="801413" y="46328"/>
                </a:lnTo>
                <a:close/>
              </a:path>
              <a:path extrusionOk="0" h="141604" w="810260">
                <a:moveTo>
                  <a:pt x="774031" y="32612"/>
                </a:moveTo>
                <a:lnTo>
                  <a:pt x="766716" y="32612"/>
                </a:lnTo>
                <a:lnTo>
                  <a:pt x="760823" y="33958"/>
                </a:lnTo>
                <a:lnTo>
                  <a:pt x="751884" y="39344"/>
                </a:lnTo>
                <a:lnTo>
                  <a:pt x="747971" y="43379"/>
                </a:lnTo>
                <a:lnTo>
                  <a:pt x="744620" y="48765"/>
                </a:lnTo>
                <a:lnTo>
                  <a:pt x="759406" y="48765"/>
                </a:lnTo>
                <a:lnTo>
                  <a:pt x="764585" y="46328"/>
                </a:lnTo>
                <a:lnTo>
                  <a:pt x="801413" y="46328"/>
                </a:lnTo>
                <a:lnTo>
                  <a:pt x="799484" y="43736"/>
                </a:lnTo>
                <a:lnTo>
                  <a:pt x="794063" y="38869"/>
                </a:lnTo>
                <a:lnTo>
                  <a:pt x="788014" y="35393"/>
                </a:lnTo>
                <a:lnTo>
                  <a:pt x="781337" y="33307"/>
                </a:lnTo>
                <a:lnTo>
                  <a:pt x="774031" y="3261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2" name="Google Shape;652;p26"/>
          <p:cNvSpPr/>
          <p:nvPr/>
        </p:nvSpPr>
        <p:spPr>
          <a:xfrm>
            <a:off x="1907063" y="6628909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3" name="Google Shape;653;p26"/>
          <p:cNvSpPr/>
          <p:nvPr/>
        </p:nvSpPr>
        <p:spPr>
          <a:xfrm>
            <a:off x="2012472" y="6592333"/>
            <a:ext cx="789940" cy="138430"/>
          </a:xfrm>
          <a:custGeom>
            <a:rect b="b" l="l" r="r" t="t"/>
            <a:pathLst>
              <a:path extrusionOk="0" h="138429" w="789939">
                <a:moveTo>
                  <a:pt x="55015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44042"/>
                </a:lnTo>
                <a:lnTo>
                  <a:pt x="55015" y="44042"/>
                </a:lnTo>
                <a:lnTo>
                  <a:pt x="55015" y="30326"/>
                </a:lnTo>
                <a:close/>
              </a:path>
              <a:path extrusionOk="0" h="138429" w="789939">
                <a:moveTo>
                  <a:pt x="126706" y="40535"/>
                </a:moveTo>
                <a:lnTo>
                  <a:pt x="106170" y="40535"/>
                </a:lnTo>
                <a:lnTo>
                  <a:pt x="111556" y="44499"/>
                </a:lnTo>
                <a:lnTo>
                  <a:pt x="111556" y="55371"/>
                </a:lnTo>
                <a:lnTo>
                  <a:pt x="111199" y="57250"/>
                </a:lnTo>
                <a:lnTo>
                  <a:pt x="110491" y="58064"/>
                </a:lnTo>
                <a:lnTo>
                  <a:pt x="109677" y="59180"/>
                </a:lnTo>
                <a:lnTo>
                  <a:pt x="90525" y="62938"/>
                </a:lnTo>
                <a:lnTo>
                  <a:pt x="88720" y="63169"/>
                </a:lnTo>
                <a:lnTo>
                  <a:pt x="86993" y="63474"/>
                </a:lnTo>
                <a:lnTo>
                  <a:pt x="79959" y="64565"/>
                </a:lnTo>
                <a:lnTo>
                  <a:pt x="78105" y="64947"/>
                </a:lnTo>
                <a:lnTo>
                  <a:pt x="58064" y="94691"/>
                </a:lnTo>
                <a:lnTo>
                  <a:pt x="60450" y="100403"/>
                </a:lnTo>
                <a:lnTo>
                  <a:pt x="70001" y="108838"/>
                </a:lnTo>
                <a:lnTo>
                  <a:pt x="76452" y="110944"/>
                </a:lnTo>
                <a:lnTo>
                  <a:pt x="84581" y="110944"/>
                </a:lnTo>
                <a:lnTo>
                  <a:pt x="92935" y="110354"/>
                </a:lnTo>
                <a:lnTo>
                  <a:pt x="100317" y="108582"/>
                </a:lnTo>
                <a:lnTo>
                  <a:pt x="106727" y="105630"/>
                </a:lnTo>
                <a:lnTo>
                  <a:pt x="112165" y="101498"/>
                </a:lnTo>
                <a:lnTo>
                  <a:pt x="136245" y="101498"/>
                </a:lnTo>
                <a:lnTo>
                  <a:pt x="136245" y="98600"/>
                </a:lnTo>
                <a:lnTo>
                  <a:pt x="85596" y="98600"/>
                </a:lnTo>
                <a:lnTo>
                  <a:pt x="82119" y="97585"/>
                </a:lnTo>
                <a:lnTo>
                  <a:pt x="77139" y="93520"/>
                </a:lnTo>
                <a:lnTo>
                  <a:pt x="75895" y="90625"/>
                </a:lnTo>
                <a:lnTo>
                  <a:pt x="75895" y="84833"/>
                </a:lnTo>
                <a:lnTo>
                  <a:pt x="103708" y="72313"/>
                </a:lnTo>
                <a:lnTo>
                  <a:pt x="105105" y="71956"/>
                </a:lnTo>
                <a:lnTo>
                  <a:pt x="108557" y="70840"/>
                </a:lnTo>
                <a:lnTo>
                  <a:pt x="110083" y="70203"/>
                </a:lnTo>
                <a:lnTo>
                  <a:pt x="111405" y="69494"/>
                </a:lnTo>
                <a:lnTo>
                  <a:pt x="128167" y="69494"/>
                </a:lnTo>
                <a:lnTo>
                  <a:pt x="128167" y="43534"/>
                </a:lnTo>
                <a:lnTo>
                  <a:pt x="126706" y="40535"/>
                </a:lnTo>
                <a:close/>
              </a:path>
              <a:path extrusionOk="0" h="138429" w="789939">
                <a:moveTo>
                  <a:pt x="136245" y="101498"/>
                </a:moveTo>
                <a:lnTo>
                  <a:pt x="112165" y="101498"/>
                </a:lnTo>
                <a:lnTo>
                  <a:pt x="113283" y="107795"/>
                </a:lnTo>
                <a:lnTo>
                  <a:pt x="117549" y="110944"/>
                </a:lnTo>
                <a:lnTo>
                  <a:pt x="128015" y="110944"/>
                </a:lnTo>
                <a:lnTo>
                  <a:pt x="131773" y="110387"/>
                </a:lnTo>
                <a:lnTo>
                  <a:pt x="136245" y="109270"/>
                </a:lnTo>
                <a:lnTo>
                  <a:pt x="136245" y="101498"/>
                </a:lnTo>
                <a:close/>
              </a:path>
              <a:path extrusionOk="0" h="138429" w="789939">
                <a:moveTo>
                  <a:pt x="128167" y="69494"/>
                </a:moveTo>
                <a:lnTo>
                  <a:pt x="111405" y="69494"/>
                </a:lnTo>
                <a:lnTo>
                  <a:pt x="111405" y="85496"/>
                </a:lnTo>
                <a:lnTo>
                  <a:pt x="110234" y="90017"/>
                </a:lnTo>
                <a:lnTo>
                  <a:pt x="103733" y="96519"/>
                </a:lnTo>
                <a:lnTo>
                  <a:pt x="97789" y="98600"/>
                </a:lnTo>
                <a:lnTo>
                  <a:pt x="136245" y="98600"/>
                </a:lnTo>
                <a:lnTo>
                  <a:pt x="136245" y="97383"/>
                </a:lnTo>
                <a:lnTo>
                  <a:pt x="130657" y="97383"/>
                </a:lnTo>
                <a:lnTo>
                  <a:pt x="129564" y="96977"/>
                </a:lnTo>
                <a:lnTo>
                  <a:pt x="128447" y="95349"/>
                </a:lnTo>
                <a:lnTo>
                  <a:pt x="128167" y="93826"/>
                </a:lnTo>
                <a:lnTo>
                  <a:pt x="128167" y="69494"/>
                </a:lnTo>
                <a:close/>
              </a:path>
              <a:path extrusionOk="0" h="138429" w="789939">
                <a:moveTo>
                  <a:pt x="136245" y="97077"/>
                </a:moveTo>
                <a:lnTo>
                  <a:pt x="134823" y="97279"/>
                </a:lnTo>
                <a:lnTo>
                  <a:pt x="133502" y="97383"/>
                </a:lnTo>
                <a:lnTo>
                  <a:pt x="136245" y="97383"/>
                </a:lnTo>
                <a:lnTo>
                  <a:pt x="136245" y="97077"/>
                </a:lnTo>
                <a:close/>
              </a:path>
              <a:path extrusionOk="0" h="138429" w="789939">
                <a:moveTo>
                  <a:pt x="105713" y="27889"/>
                </a:moveTo>
                <a:lnTo>
                  <a:pt x="95860" y="27889"/>
                </a:lnTo>
                <a:lnTo>
                  <a:pt x="81819" y="29555"/>
                </a:lnTo>
                <a:lnTo>
                  <a:pt x="71397" y="34556"/>
                </a:lnTo>
                <a:lnTo>
                  <a:pt x="64597" y="42890"/>
                </a:lnTo>
                <a:lnTo>
                  <a:pt x="61415" y="54557"/>
                </a:lnTo>
                <a:lnTo>
                  <a:pt x="77875" y="54557"/>
                </a:lnTo>
                <a:lnTo>
                  <a:pt x="78587" y="49477"/>
                </a:lnTo>
                <a:lnTo>
                  <a:pt x="80261" y="45871"/>
                </a:lnTo>
                <a:lnTo>
                  <a:pt x="85545" y="41605"/>
                </a:lnTo>
                <a:lnTo>
                  <a:pt x="89711" y="40535"/>
                </a:lnTo>
                <a:lnTo>
                  <a:pt x="126706" y="40535"/>
                </a:lnTo>
                <a:lnTo>
                  <a:pt x="125247" y="37541"/>
                </a:lnTo>
                <a:lnTo>
                  <a:pt x="113562" y="29818"/>
                </a:lnTo>
                <a:lnTo>
                  <a:pt x="105713" y="27889"/>
                </a:lnTo>
                <a:close/>
              </a:path>
              <a:path extrusionOk="0" h="138429" w="789939">
                <a:moveTo>
                  <a:pt x="159713" y="84427"/>
                </a:moveTo>
                <a:lnTo>
                  <a:pt x="142189" y="84427"/>
                </a:lnTo>
                <a:lnTo>
                  <a:pt x="142595" y="92760"/>
                </a:lnTo>
                <a:lnTo>
                  <a:pt x="177695" y="111099"/>
                </a:lnTo>
                <a:lnTo>
                  <a:pt x="186738" y="111099"/>
                </a:lnTo>
                <a:lnTo>
                  <a:pt x="194586" y="108864"/>
                </a:lnTo>
                <a:lnTo>
                  <a:pt x="207896" y="99921"/>
                </a:lnTo>
                <a:lnTo>
                  <a:pt x="209088" y="97685"/>
                </a:lnTo>
                <a:lnTo>
                  <a:pt x="166877" y="97685"/>
                </a:lnTo>
                <a:lnTo>
                  <a:pt x="160934" y="93268"/>
                </a:lnTo>
                <a:lnTo>
                  <a:pt x="159713" y="84427"/>
                </a:lnTo>
                <a:close/>
              </a:path>
              <a:path extrusionOk="0" h="138429" w="789939">
                <a:moveTo>
                  <a:pt x="208264" y="41299"/>
                </a:moveTo>
                <a:lnTo>
                  <a:pt x="186637" y="41299"/>
                </a:lnTo>
                <a:lnTo>
                  <a:pt x="191411" y="44599"/>
                </a:lnTo>
                <a:lnTo>
                  <a:pt x="191411" y="58115"/>
                </a:lnTo>
                <a:lnTo>
                  <a:pt x="186180" y="61567"/>
                </a:lnTo>
                <a:lnTo>
                  <a:pt x="168706" y="61567"/>
                </a:lnTo>
                <a:lnTo>
                  <a:pt x="168706" y="74368"/>
                </a:lnTo>
                <a:lnTo>
                  <a:pt x="188718" y="74368"/>
                </a:lnTo>
                <a:lnTo>
                  <a:pt x="193852" y="78231"/>
                </a:lnTo>
                <a:lnTo>
                  <a:pt x="193852" y="89611"/>
                </a:lnTo>
                <a:lnTo>
                  <a:pt x="192375" y="92480"/>
                </a:lnTo>
                <a:lnTo>
                  <a:pt x="186482" y="96645"/>
                </a:lnTo>
                <a:lnTo>
                  <a:pt x="182523" y="97685"/>
                </a:lnTo>
                <a:lnTo>
                  <a:pt x="209088" y="97685"/>
                </a:lnTo>
                <a:lnTo>
                  <a:pt x="211226" y="93675"/>
                </a:lnTo>
                <a:lnTo>
                  <a:pt x="211226" y="80060"/>
                </a:lnTo>
                <a:lnTo>
                  <a:pt x="209725" y="75614"/>
                </a:lnTo>
                <a:lnTo>
                  <a:pt x="203730" y="69011"/>
                </a:lnTo>
                <a:lnTo>
                  <a:pt x="200148" y="66953"/>
                </a:lnTo>
                <a:lnTo>
                  <a:pt x="195983" y="66139"/>
                </a:lnTo>
                <a:lnTo>
                  <a:pt x="195983" y="65836"/>
                </a:lnTo>
                <a:lnTo>
                  <a:pt x="199439" y="65124"/>
                </a:lnTo>
                <a:lnTo>
                  <a:pt x="202410" y="63244"/>
                </a:lnTo>
                <a:lnTo>
                  <a:pt x="207388" y="57149"/>
                </a:lnTo>
                <a:lnTo>
                  <a:pt x="208634" y="53492"/>
                </a:lnTo>
                <a:lnTo>
                  <a:pt x="208634" y="42011"/>
                </a:lnTo>
                <a:lnTo>
                  <a:pt x="208264" y="41299"/>
                </a:lnTo>
                <a:close/>
              </a:path>
              <a:path extrusionOk="0" h="138429" w="789939">
                <a:moveTo>
                  <a:pt x="187603" y="28040"/>
                </a:moveTo>
                <a:lnTo>
                  <a:pt x="178765" y="28040"/>
                </a:lnTo>
                <a:lnTo>
                  <a:pt x="164619" y="29602"/>
                </a:lnTo>
                <a:lnTo>
                  <a:pt x="154189" y="34288"/>
                </a:lnTo>
                <a:lnTo>
                  <a:pt x="147474" y="42099"/>
                </a:lnTo>
                <a:lnTo>
                  <a:pt x="144475" y="53035"/>
                </a:lnTo>
                <a:lnTo>
                  <a:pt x="161999" y="53035"/>
                </a:lnTo>
                <a:lnTo>
                  <a:pt x="163727" y="45211"/>
                </a:lnTo>
                <a:lnTo>
                  <a:pt x="168756" y="41299"/>
                </a:lnTo>
                <a:lnTo>
                  <a:pt x="208264" y="41299"/>
                </a:lnTo>
                <a:lnTo>
                  <a:pt x="205865" y="36676"/>
                </a:lnTo>
                <a:lnTo>
                  <a:pt x="194791" y="29768"/>
                </a:lnTo>
                <a:lnTo>
                  <a:pt x="187603" y="28040"/>
                </a:lnTo>
                <a:close/>
              </a:path>
              <a:path extrusionOk="0" h="138429" w="789939">
                <a:moveTo>
                  <a:pt x="262432" y="28040"/>
                </a:moveTo>
                <a:lnTo>
                  <a:pt x="228479" y="45442"/>
                </a:lnTo>
                <a:lnTo>
                  <a:pt x="222350" y="69645"/>
                </a:lnTo>
                <a:lnTo>
                  <a:pt x="223026" y="78751"/>
                </a:lnTo>
                <a:lnTo>
                  <a:pt x="253687" y="110697"/>
                </a:lnTo>
                <a:lnTo>
                  <a:pt x="262432" y="111401"/>
                </a:lnTo>
                <a:lnTo>
                  <a:pt x="271027" y="110697"/>
                </a:lnTo>
                <a:lnTo>
                  <a:pt x="278680" y="108583"/>
                </a:lnTo>
                <a:lnTo>
                  <a:pt x="285390" y="105059"/>
                </a:lnTo>
                <a:lnTo>
                  <a:pt x="291156" y="100126"/>
                </a:lnTo>
                <a:lnTo>
                  <a:pt x="292883" y="97840"/>
                </a:lnTo>
                <a:lnTo>
                  <a:pt x="255268" y="97840"/>
                </a:lnTo>
                <a:lnTo>
                  <a:pt x="249782" y="95349"/>
                </a:lnTo>
                <a:lnTo>
                  <a:pt x="241858" y="85392"/>
                </a:lnTo>
                <a:lnTo>
                  <a:pt x="239951" y="78751"/>
                </a:lnTo>
                <a:lnTo>
                  <a:pt x="239992" y="60605"/>
                </a:lnTo>
                <a:lnTo>
                  <a:pt x="241858" y="54201"/>
                </a:lnTo>
                <a:lnTo>
                  <a:pt x="249782" y="44248"/>
                </a:lnTo>
                <a:lnTo>
                  <a:pt x="255217" y="41756"/>
                </a:lnTo>
                <a:lnTo>
                  <a:pt x="292939" y="41756"/>
                </a:lnTo>
                <a:lnTo>
                  <a:pt x="291081" y="39319"/>
                </a:lnTo>
                <a:lnTo>
                  <a:pt x="285291" y="34383"/>
                </a:lnTo>
                <a:lnTo>
                  <a:pt x="278585" y="30859"/>
                </a:lnTo>
                <a:lnTo>
                  <a:pt x="270966" y="28745"/>
                </a:lnTo>
                <a:lnTo>
                  <a:pt x="262432" y="28040"/>
                </a:lnTo>
                <a:close/>
              </a:path>
              <a:path extrusionOk="0" h="138429" w="789939">
                <a:moveTo>
                  <a:pt x="292939" y="41756"/>
                </a:moveTo>
                <a:lnTo>
                  <a:pt x="269034" y="41756"/>
                </a:lnTo>
                <a:lnTo>
                  <a:pt x="274445" y="44222"/>
                </a:lnTo>
                <a:lnTo>
                  <a:pt x="282268" y="54075"/>
                </a:lnTo>
                <a:lnTo>
                  <a:pt x="284150" y="60605"/>
                </a:lnTo>
                <a:lnTo>
                  <a:pt x="284105" y="78751"/>
                </a:lnTo>
                <a:lnTo>
                  <a:pt x="282268" y="85266"/>
                </a:lnTo>
                <a:lnTo>
                  <a:pt x="274445" y="95324"/>
                </a:lnTo>
                <a:lnTo>
                  <a:pt x="269085" y="97840"/>
                </a:lnTo>
                <a:lnTo>
                  <a:pt x="292883" y="97840"/>
                </a:lnTo>
                <a:lnTo>
                  <a:pt x="295791" y="93991"/>
                </a:lnTo>
                <a:lnTo>
                  <a:pt x="299101" y="86866"/>
                </a:lnTo>
                <a:lnTo>
                  <a:pt x="301086" y="78751"/>
                </a:lnTo>
                <a:lnTo>
                  <a:pt x="301748" y="69645"/>
                </a:lnTo>
                <a:lnTo>
                  <a:pt x="301081" y="60605"/>
                </a:lnTo>
                <a:lnTo>
                  <a:pt x="299082" y="52538"/>
                </a:lnTo>
                <a:lnTo>
                  <a:pt x="295749" y="45442"/>
                </a:lnTo>
                <a:lnTo>
                  <a:pt x="292939" y="41756"/>
                </a:lnTo>
                <a:close/>
              </a:path>
              <a:path extrusionOk="0" h="138429" w="789939">
                <a:moveTo>
                  <a:pt x="385566" y="30326"/>
                </a:moveTo>
                <a:lnTo>
                  <a:pt x="316378" y="30326"/>
                </a:lnTo>
                <a:lnTo>
                  <a:pt x="316378" y="108964"/>
                </a:lnTo>
                <a:lnTo>
                  <a:pt x="333752" y="108964"/>
                </a:lnTo>
                <a:lnTo>
                  <a:pt x="333752" y="44042"/>
                </a:lnTo>
                <a:lnTo>
                  <a:pt x="385566" y="44042"/>
                </a:lnTo>
                <a:lnTo>
                  <a:pt x="385566" y="30326"/>
                </a:lnTo>
                <a:close/>
              </a:path>
              <a:path extrusionOk="0" h="138429" w="789939">
                <a:moveTo>
                  <a:pt x="385566" y="44042"/>
                </a:moveTo>
                <a:lnTo>
                  <a:pt x="368193" y="44042"/>
                </a:lnTo>
                <a:lnTo>
                  <a:pt x="368193" y="108964"/>
                </a:lnTo>
                <a:lnTo>
                  <a:pt x="385566" y="108964"/>
                </a:lnTo>
                <a:lnTo>
                  <a:pt x="385566" y="44042"/>
                </a:lnTo>
                <a:close/>
              </a:path>
              <a:path extrusionOk="0" h="138429" w="789939">
                <a:moveTo>
                  <a:pt x="420465" y="30326"/>
                </a:moveTo>
                <a:lnTo>
                  <a:pt x="404160" y="30326"/>
                </a:lnTo>
                <a:lnTo>
                  <a:pt x="404160" y="138074"/>
                </a:lnTo>
                <a:lnTo>
                  <a:pt x="421379" y="138074"/>
                </a:lnTo>
                <a:lnTo>
                  <a:pt x="421379" y="98600"/>
                </a:lnTo>
                <a:lnTo>
                  <a:pt x="473146" y="98600"/>
                </a:lnTo>
                <a:lnTo>
                  <a:pt x="474192" y="97077"/>
                </a:lnTo>
                <a:lnTo>
                  <a:pt x="435959" y="97077"/>
                </a:lnTo>
                <a:lnTo>
                  <a:pt x="430549" y="94640"/>
                </a:lnTo>
                <a:lnTo>
                  <a:pt x="422725" y="84884"/>
                </a:lnTo>
                <a:lnTo>
                  <a:pt x="420800" y="78281"/>
                </a:lnTo>
                <a:lnTo>
                  <a:pt x="420801" y="60902"/>
                </a:lnTo>
                <a:lnTo>
                  <a:pt x="422700" y="54251"/>
                </a:lnTo>
                <a:lnTo>
                  <a:pt x="430423" y="44499"/>
                </a:lnTo>
                <a:lnTo>
                  <a:pt x="435757" y="42062"/>
                </a:lnTo>
                <a:lnTo>
                  <a:pt x="473914" y="42062"/>
                </a:lnTo>
                <a:lnTo>
                  <a:pt x="473073" y="40841"/>
                </a:lnTo>
                <a:lnTo>
                  <a:pt x="420465" y="40841"/>
                </a:lnTo>
                <a:lnTo>
                  <a:pt x="420465" y="30326"/>
                </a:lnTo>
                <a:close/>
              </a:path>
              <a:path extrusionOk="0" h="138429" w="789939">
                <a:moveTo>
                  <a:pt x="473146" y="98600"/>
                </a:moveTo>
                <a:lnTo>
                  <a:pt x="421379" y="98600"/>
                </a:lnTo>
                <a:lnTo>
                  <a:pt x="426294" y="104000"/>
                </a:lnTo>
                <a:lnTo>
                  <a:pt x="432200" y="107858"/>
                </a:lnTo>
                <a:lnTo>
                  <a:pt x="439096" y="110173"/>
                </a:lnTo>
                <a:lnTo>
                  <a:pt x="446982" y="110944"/>
                </a:lnTo>
                <a:lnTo>
                  <a:pt x="454512" y="110244"/>
                </a:lnTo>
                <a:lnTo>
                  <a:pt x="461251" y="108145"/>
                </a:lnTo>
                <a:lnTo>
                  <a:pt x="467200" y="104645"/>
                </a:lnTo>
                <a:lnTo>
                  <a:pt x="472358" y="99745"/>
                </a:lnTo>
                <a:lnTo>
                  <a:pt x="473146" y="98600"/>
                </a:lnTo>
                <a:close/>
              </a:path>
              <a:path extrusionOk="0" h="138429" w="789939">
                <a:moveTo>
                  <a:pt x="473914" y="42062"/>
                </a:moveTo>
                <a:lnTo>
                  <a:pt x="449268" y="42062"/>
                </a:lnTo>
                <a:lnTo>
                  <a:pt x="454578" y="44575"/>
                </a:lnTo>
                <a:lnTo>
                  <a:pt x="462401" y="54634"/>
                </a:lnTo>
                <a:lnTo>
                  <a:pt x="464239" y="61009"/>
                </a:lnTo>
                <a:lnTo>
                  <a:pt x="464356" y="78281"/>
                </a:lnTo>
                <a:lnTo>
                  <a:pt x="462427" y="84884"/>
                </a:lnTo>
                <a:lnTo>
                  <a:pt x="454704" y="94640"/>
                </a:lnTo>
                <a:lnTo>
                  <a:pt x="449473" y="97077"/>
                </a:lnTo>
                <a:lnTo>
                  <a:pt x="474192" y="97077"/>
                </a:lnTo>
                <a:lnTo>
                  <a:pt x="476526" y="93683"/>
                </a:lnTo>
                <a:lnTo>
                  <a:pt x="479501" y="86696"/>
                </a:lnTo>
                <a:lnTo>
                  <a:pt x="481286" y="78786"/>
                </a:lnTo>
                <a:lnTo>
                  <a:pt x="481881" y="69951"/>
                </a:lnTo>
                <a:lnTo>
                  <a:pt x="481271" y="60902"/>
                </a:lnTo>
                <a:lnTo>
                  <a:pt x="479442" y="52805"/>
                </a:lnTo>
                <a:lnTo>
                  <a:pt x="476395" y="45662"/>
                </a:lnTo>
                <a:lnTo>
                  <a:pt x="473914" y="42062"/>
                </a:lnTo>
                <a:close/>
              </a:path>
              <a:path extrusionOk="0" h="138429" w="789939">
                <a:moveTo>
                  <a:pt x="446068" y="28040"/>
                </a:moveTo>
                <a:lnTo>
                  <a:pt x="437838" y="28840"/>
                </a:lnTo>
                <a:lnTo>
                  <a:pt x="430828" y="31241"/>
                </a:lnTo>
                <a:lnTo>
                  <a:pt x="425037" y="35242"/>
                </a:lnTo>
                <a:lnTo>
                  <a:pt x="420465" y="40841"/>
                </a:lnTo>
                <a:lnTo>
                  <a:pt x="473073" y="40841"/>
                </a:lnTo>
                <a:lnTo>
                  <a:pt x="446068" y="28040"/>
                </a:lnTo>
                <a:close/>
              </a:path>
              <a:path extrusionOk="0" h="138429" w="789939">
                <a:moveTo>
                  <a:pt x="533393" y="28040"/>
                </a:moveTo>
                <a:lnTo>
                  <a:pt x="499440" y="45442"/>
                </a:lnTo>
                <a:lnTo>
                  <a:pt x="493311" y="69645"/>
                </a:lnTo>
                <a:lnTo>
                  <a:pt x="493987" y="78751"/>
                </a:lnTo>
                <a:lnTo>
                  <a:pt x="524649" y="110697"/>
                </a:lnTo>
                <a:lnTo>
                  <a:pt x="533393" y="111401"/>
                </a:lnTo>
                <a:lnTo>
                  <a:pt x="541989" y="110697"/>
                </a:lnTo>
                <a:lnTo>
                  <a:pt x="549642" y="108583"/>
                </a:lnTo>
                <a:lnTo>
                  <a:pt x="556351" y="105059"/>
                </a:lnTo>
                <a:lnTo>
                  <a:pt x="562118" y="100126"/>
                </a:lnTo>
                <a:lnTo>
                  <a:pt x="563845" y="97840"/>
                </a:lnTo>
                <a:lnTo>
                  <a:pt x="526229" y="97840"/>
                </a:lnTo>
                <a:lnTo>
                  <a:pt x="520743" y="95349"/>
                </a:lnTo>
                <a:lnTo>
                  <a:pt x="512819" y="85392"/>
                </a:lnTo>
                <a:lnTo>
                  <a:pt x="510912" y="78751"/>
                </a:lnTo>
                <a:lnTo>
                  <a:pt x="510953" y="60605"/>
                </a:lnTo>
                <a:lnTo>
                  <a:pt x="512819" y="54201"/>
                </a:lnTo>
                <a:lnTo>
                  <a:pt x="520743" y="44248"/>
                </a:lnTo>
                <a:lnTo>
                  <a:pt x="526178" y="41756"/>
                </a:lnTo>
                <a:lnTo>
                  <a:pt x="563899" y="41756"/>
                </a:lnTo>
                <a:lnTo>
                  <a:pt x="562042" y="39319"/>
                </a:lnTo>
                <a:lnTo>
                  <a:pt x="556252" y="34383"/>
                </a:lnTo>
                <a:lnTo>
                  <a:pt x="549547" y="30859"/>
                </a:lnTo>
                <a:lnTo>
                  <a:pt x="541927" y="28745"/>
                </a:lnTo>
                <a:lnTo>
                  <a:pt x="533393" y="28040"/>
                </a:lnTo>
                <a:close/>
              </a:path>
              <a:path extrusionOk="0" h="138429" w="789939">
                <a:moveTo>
                  <a:pt x="563899" y="41756"/>
                </a:moveTo>
                <a:lnTo>
                  <a:pt x="539996" y="41756"/>
                </a:lnTo>
                <a:lnTo>
                  <a:pt x="545406" y="44222"/>
                </a:lnTo>
                <a:lnTo>
                  <a:pt x="553229" y="54075"/>
                </a:lnTo>
                <a:lnTo>
                  <a:pt x="555111" y="60605"/>
                </a:lnTo>
                <a:lnTo>
                  <a:pt x="555066" y="78751"/>
                </a:lnTo>
                <a:lnTo>
                  <a:pt x="553229" y="85266"/>
                </a:lnTo>
                <a:lnTo>
                  <a:pt x="545406" y="95324"/>
                </a:lnTo>
                <a:lnTo>
                  <a:pt x="540045" y="97840"/>
                </a:lnTo>
                <a:lnTo>
                  <a:pt x="563845" y="97840"/>
                </a:lnTo>
                <a:lnTo>
                  <a:pt x="566752" y="93991"/>
                </a:lnTo>
                <a:lnTo>
                  <a:pt x="570062" y="86866"/>
                </a:lnTo>
                <a:lnTo>
                  <a:pt x="572047" y="78751"/>
                </a:lnTo>
                <a:lnTo>
                  <a:pt x="572709" y="69645"/>
                </a:lnTo>
                <a:lnTo>
                  <a:pt x="572042" y="60605"/>
                </a:lnTo>
                <a:lnTo>
                  <a:pt x="570043" y="52538"/>
                </a:lnTo>
                <a:lnTo>
                  <a:pt x="566709" y="45442"/>
                </a:lnTo>
                <a:lnTo>
                  <a:pt x="563899" y="41756"/>
                </a:lnTo>
                <a:close/>
              </a:path>
              <a:path extrusionOk="0" h="138429" w="789939">
                <a:moveTo>
                  <a:pt x="638088" y="30326"/>
                </a:moveTo>
                <a:lnTo>
                  <a:pt x="587339" y="30326"/>
                </a:lnTo>
                <a:lnTo>
                  <a:pt x="587339" y="108964"/>
                </a:lnTo>
                <a:lnTo>
                  <a:pt x="637882" y="108964"/>
                </a:lnTo>
                <a:lnTo>
                  <a:pt x="645022" y="107035"/>
                </a:lnTo>
                <a:lnTo>
                  <a:pt x="655081" y="99312"/>
                </a:lnTo>
                <a:lnTo>
                  <a:pt x="656663" y="95857"/>
                </a:lnTo>
                <a:lnTo>
                  <a:pt x="604713" y="95857"/>
                </a:lnTo>
                <a:lnTo>
                  <a:pt x="604713" y="74217"/>
                </a:lnTo>
                <a:lnTo>
                  <a:pt x="656482" y="74217"/>
                </a:lnTo>
                <a:lnTo>
                  <a:pt x="652668" y="68986"/>
                </a:lnTo>
                <a:lnTo>
                  <a:pt x="642811" y="66445"/>
                </a:lnTo>
                <a:lnTo>
                  <a:pt x="642811" y="66139"/>
                </a:lnTo>
                <a:lnTo>
                  <a:pt x="646675" y="64310"/>
                </a:lnTo>
                <a:lnTo>
                  <a:pt x="649518" y="62128"/>
                </a:lnTo>
                <a:lnTo>
                  <a:pt x="649922" y="61567"/>
                </a:lnTo>
                <a:lnTo>
                  <a:pt x="604713" y="61567"/>
                </a:lnTo>
                <a:lnTo>
                  <a:pt x="604713" y="43433"/>
                </a:lnTo>
                <a:lnTo>
                  <a:pt x="654090" y="43433"/>
                </a:lnTo>
                <a:lnTo>
                  <a:pt x="652031" y="38707"/>
                </a:lnTo>
                <a:lnTo>
                  <a:pt x="643802" y="32003"/>
                </a:lnTo>
                <a:lnTo>
                  <a:pt x="638088" y="30326"/>
                </a:lnTo>
                <a:close/>
              </a:path>
              <a:path extrusionOk="0" h="138429" w="789939">
                <a:moveTo>
                  <a:pt x="656482" y="74217"/>
                </a:moveTo>
                <a:lnTo>
                  <a:pt x="632396" y="74217"/>
                </a:lnTo>
                <a:lnTo>
                  <a:pt x="635294" y="75182"/>
                </a:lnTo>
                <a:lnTo>
                  <a:pt x="639359" y="79044"/>
                </a:lnTo>
                <a:lnTo>
                  <a:pt x="640374" y="81738"/>
                </a:lnTo>
                <a:lnTo>
                  <a:pt x="640374" y="92303"/>
                </a:lnTo>
                <a:lnTo>
                  <a:pt x="636461" y="95857"/>
                </a:lnTo>
                <a:lnTo>
                  <a:pt x="656663" y="95857"/>
                </a:lnTo>
                <a:lnTo>
                  <a:pt x="657593" y="93826"/>
                </a:lnTo>
                <a:lnTo>
                  <a:pt x="657593" y="75740"/>
                </a:lnTo>
                <a:lnTo>
                  <a:pt x="656482" y="74217"/>
                </a:lnTo>
                <a:close/>
              </a:path>
              <a:path extrusionOk="0" h="138429" w="789939">
                <a:moveTo>
                  <a:pt x="654090" y="43433"/>
                </a:moveTo>
                <a:lnTo>
                  <a:pt x="633365" y="43433"/>
                </a:lnTo>
                <a:lnTo>
                  <a:pt x="636868" y="46328"/>
                </a:lnTo>
                <a:lnTo>
                  <a:pt x="636868" y="58421"/>
                </a:lnTo>
                <a:lnTo>
                  <a:pt x="633516" y="61567"/>
                </a:lnTo>
                <a:lnTo>
                  <a:pt x="649922" y="61567"/>
                </a:lnTo>
                <a:lnTo>
                  <a:pt x="653176" y="57049"/>
                </a:lnTo>
                <a:lnTo>
                  <a:pt x="654090" y="53694"/>
                </a:lnTo>
                <a:lnTo>
                  <a:pt x="654090" y="43433"/>
                </a:lnTo>
                <a:close/>
              </a:path>
              <a:path extrusionOk="0" h="138429" w="789939">
                <a:moveTo>
                  <a:pt x="689903" y="0"/>
                </a:moveTo>
                <a:lnTo>
                  <a:pt x="672529" y="0"/>
                </a:lnTo>
                <a:lnTo>
                  <a:pt x="672529" y="17067"/>
                </a:lnTo>
                <a:lnTo>
                  <a:pt x="689903" y="17067"/>
                </a:lnTo>
                <a:lnTo>
                  <a:pt x="689903" y="0"/>
                </a:lnTo>
                <a:close/>
              </a:path>
              <a:path extrusionOk="0" h="138429" w="789939">
                <a:moveTo>
                  <a:pt x="689903" y="30326"/>
                </a:moveTo>
                <a:lnTo>
                  <a:pt x="672529" y="30326"/>
                </a:lnTo>
                <a:lnTo>
                  <a:pt x="672529" y="108964"/>
                </a:lnTo>
                <a:lnTo>
                  <a:pt x="689903" y="108964"/>
                </a:lnTo>
                <a:lnTo>
                  <a:pt x="689903" y="30326"/>
                </a:lnTo>
                <a:close/>
              </a:path>
              <a:path extrusionOk="0" h="138429" w="789939">
                <a:moveTo>
                  <a:pt x="789569" y="95248"/>
                </a:moveTo>
                <a:lnTo>
                  <a:pt x="700721" y="95248"/>
                </a:lnTo>
                <a:lnTo>
                  <a:pt x="700721" y="133959"/>
                </a:lnTo>
                <a:lnTo>
                  <a:pt x="717180" y="133959"/>
                </a:lnTo>
                <a:lnTo>
                  <a:pt x="717180" y="108964"/>
                </a:lnTo>
                <a:lnTo>
                  <a:pt x="789569" y="108964"/>
                </a:lnTo>
                <a:lnTo>
                  <a:pt x="789569" y="95248"/>
                </a:lnTo>
                <a:close/>
              </a:path>
              <a:path extrusionOk="0" h="138429" w="789939">
                <a:moveTo>
                  <a:pt x="789569" y="108964"/>
                </a:moveTo>
                <a:lnTo>
                  <a:pt x="773113" y="108964"/>
                </a:lnTo>
                <a:lnTo>
                  <a:pt x="773113" y="133959"/>
                </a:lnTo>
                <a:lnTo>
                  <a:pt x="789569" y="133959"/>
                </a:lnTo>
                <a:lnTo>
                  <a:pt x="789569" y="108964"/>
                </a:lnTo>
                <a:close/>
              </a:path>
              <a:path extrusionOk="0" h="138429" w="789939">
                <a:moveTo>
                  <a:pt x="779053" y="30326"/>
                </a:moveTo>
                <a:lnTo>
                  <a:pt x="719923" y="30326"/>
                </a:lnTo>
                <a:lnTo>
                  <a:pt x="719923" y="39164"/>
                </a:lnTo>
                <a:lnTo>
                  <a:pt x="719342" y="55528"/>
                </a:lnTo>
                <a:lnTo>
                  <a:pt x="717600" y="70330"/>
                </a:lnTo>
                <a:lnTo>
                  <a:pt x="714696" y="83570"/>
                </a:lnTo>
                <a:lnTo>
                  <a:pt x="710628" y="95248"/>
                </a:lnTo>
                <a:lnTo>
                  <a:pt x="728459" y="95248"/>
                </a:lnTo>
                <a:lnTo>
                  <a:pt x="736375" y="55315"/>
                </a:lnTo>
                <a:lnTo>
                  <a:pt x="736537" y="49071"/>
                </a:lnTo>
                <a:lnTo>
                  <a:pt x="736537" y="43736"/>
                </a:lnTo>
                <a:lnTo>
                  <a:pt x="779053" y="43736"/>
                </a:lnTo>
                <a:lnTo>
                  <a:pt x="779053" y="30326"/>
                </a:lnTo>
                <a:close/>
              </a:path>
              <a:path extrusionOk="0" h="138429" w="789939">
                <a:moveTo>
                  <a:pt x="779053" y="43736"/>
                </a:moveTo>
                <a:lnTo>
                  <a:pt x="761986" y="43736"/>
                </a:lnTo>
                <a:lnTo>
                  <a:pt x="761986" y="95248"/>
                </a:lnTo>
                <a:lnTo>
                  <a:pt x="779053" y="95248"/>
                </a:lnTo>
                <a:lnTo>
                  <a:pt x="779053" y="43736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54" name="Google Shape;654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12472" y="6780397"/>
            <a:ext cx="1180785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26"/>
          <p:cNvSpPr/>
          <p:nvPr/>
        </p:nvSpPr>
        <p:spPr>
          <a:xfrm>
            <a:off x="1907442" y="6104306"/>
            <a:ext cx="37465" cy="38100"/>
          </a:xfrm>
          <a:custGeom>
            <a:rect b="b" l="l" r="r" t="t"/>
            <a:pathLst>
              <a:path extrusionOk="0" h="38100" w="37464">
                <a:moveTo>
                  <a:pt x="23594" y="0"/>
                </a:moveTo>
                <a:lnTo>
                  <a:pt x="13417" y="0"/>
                </a:lnTo>
                <a:lnTo>
                  <a:pt x="9061" y="1828"/>
                </a:lnTo>
                <a:lnTo>
                  <a:pt x="1817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17" y="28548"/>
                </a:lnTo>
                <a:lnTo>
                  <a:pt x="9061" y="35938"/>
                </a:lnTo>
                <a:lnTo>
                  <a:pt x="13417" y="37792"/>
                </a:lnTo>
                <a:lnTo>
                  <a:pt x="23594" y="37792"/>
                </a:lnTo>
                <a:lnTo>
                  <a:pt x="27979" y="35938"/>
                </a:lnTo>
                <a:lnTo>
                  <a:pt x="35218" y="28548"/>
                </a:lnTo>
                <a:lnTo>
                  <a:pt x="37037" y="24076"/>
                </a:lnTo>
                <a:lnTo>
                  <a:pt x="37037" y="13639"/>
                </a:lnTo>
                <a:lnTo>
                  <a:pt x="35218" y="9194"/>
                </a:lnTo>
                <a:lnTo>
                  <a:pt x="27979" y="1828"/>
                </a:lnTo>
                <a:lnTo>
                  <a:pt x="23594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56" name="Google Shape;656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12472" y="6067730"/>
            <a:ext cx="1667602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26"/>
          <p:cNvSpPr/>
          <p:nvPr/>
        </p:nvSpPr>
        <p:spPr>
          <a:xfrm>
            <a:off x="1907063" y="629480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8" name="Google Shape;658;p26"/>
          <p:cNvSpPr/>
          <p:nvPr/>
        </p:nvSpPr>
        <p:spPr>
          <a:xfrm>
            <a:off x="2012472" y="6258228"/>
            <a:ext cx="1144270" cy="138430"/>
          </a:xfrm>
          <a:custGeom>
            <a:rect b="b" l="l" r="r" t="t"/>
            <a:pathLst>
              <a:path extrusionOk="0" h="138429" w="1144270">
                <a:moveTo>
                  <a:pt x="69188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44042"/>
                </a:lnTo>
                <a:lnTo>
                  <a:pt x="69188" y="44042"/>
                </a:lnTo>
                <a:lnTo>
                  <a:pt x="69188" y="30326"/>
                </a:lnTo>
                <a:close/>
              </a:path>
              <a:path extrusionOk="0" h="138429" w="1144270">
                <a:moveTo>
                  <a:pt x="69188" y="44042"/>
                </a:moveTo>
                <a:lnTo>
                  <a:pt x="51814" y="44042"/>
                </a:lnTo>
                <a:lnTo>
                  <a:pt x="51814" y="108964"/>
                </a:lnTo>
                <a:lnTo>
                  <a:pt x="69188" y="108964"/>
                </a:lnTo>
                <a:lnTo>
                  <a:pt x="69188" y="44042"/>
                </a:lnTo>
                <a:close/>
              </a:path>
              <a:path extrusionOk="0" h="138429" w="1144270">
                <a:moveTo>
                  <a:pt x="152003" y="40535"/>
                </a:moveTo>
                <a:lnTo>
                  <a:pt x="131467" y="40535"/>
                </a:lnTo>
                <a:lnTo>
                  <a:pt x="136853" y="44499"/>
                </a:lnTo>
                <a:lnTo>
                  <a:pt x="136853" y="55372"/>
                </a:lnTo>
                <a:lnTo>
                  <a:pt x="136497" y="57250"/>
                </a:lnTo>
                <a:lnTo>
                  <a:pt x="135788" y="58064"/>
                </a:lnTo>
                <a:lnTo>
                  <a:pt x="134974" y="59180"/>
                </a:lnTo>
                <a:lnTo>
                  <a:pt x="115822" y="62938"/>
                </a:lnTo>
                <a:lnTo>
                  <a:pt x="114019" y="63169"/>
                </a:lnTo>
                <a:lnTo>
                  <a:pt x="112290" y="63475"/>
                </a:lnTo>
                <a:lnTo>
                  <a:pt x="105256" y="64565"/>
                </a:lnTo>
                <a:lnTo>
                  <a:pt x="103402" y="64947"/>
                </a:lnTo>
                <a:lnTo>
                  <a:pt x="83361" y="94691"/>
                </a:lnTo>
                <a:lnTo>
                  <a:pt x="85747" y="100403"/>
                </a:lnTo>
                <a:lnTo>
                  <a:pt x="95298" y="108838"/>
                </a:lnTo>
                <a:lnTo>
                  <a:pt x="101749" y="110944"/>
                </a:lnTo>
                <a:lnTo>
                  <a:pt x="109879" y="110944"/>
                </a:lnTo>
                <a:lnTo>
                  <a:pt x="118232" y="110354"/>
                </a:lnTo>
                <a:lnTo>
                  <a:pt x="125614" y="108582"/>
                </a:lnTo>
                <a:lnTo>
                  <a:pt x="132024" y="105630"/>
                </a:lnTo>
                <a:lnTo>
                  <a:pt x="137462" y="101498"/>
                </a:lnTo>
                <a:lnTo>
                  <a:pt x="161542" y="101498"/>
                </a:lnTo>
                <a:lnTo>
                  <a:pt x="161542" y="98600"/>
                </a:lnTo>
                <a:lnTo>
                  <a:pt x="110893" y="98600"/>
                </a:lnTo>
                <a:lnTo>
                  <a:pt x="107416" y="97585"/>
                </a:lnTo>
                <a:lnTo>
                  <a:pt x="102436" y="93520"/>
                </a:lnTo>
                <a:lnTo>
                  <a:pt x="101192" y="90625"/>
                </a:lnTo>
                <a:lnTo>
                  <a:pt x="101192" y="84833"/>
                </a:lnTo>
                <a:lnTo>
                  <a:pt x="129005" y="72313"/>
                </a:lnTo>
                <a:lnTo>
                  <a:pt x="130402" y="71956"/>
                </a:lnTo>
                <a:lnTo>
                  <a:pt x="133854" y="70840"/>
                </a:lnTo>
                <a:lnTo>
                  <a:pt x="135380" y="70203"/>
                </a:lnTo>
                <a:lnTo>
                  <a:pt x="136702" y="69494"/>
                </a:lnTo>
                <a:lnTo>
                  <a:pt x="153464" y="69494"/>
                </a:lnTo>
                <a:lnTo>
                  <a:pt x="153464" y="43534"/>
                </a:lnTo>
                <a:lnTo>
                  <a:pt x="152003" y="40535"/>
                </a:lnTo>
                <a:close/>
              </a:path>
              <a:path extrusionOk="0" h="138429" w="1144270">
                <a:moveTo>
                  <a:pt x="161542" y="101498"/>
                </a:moveTo>
                <a:lnTo>
                  <a:pt x="137462" y="101498"/>
                </a:lnTo>
                <a:lnTo>
                  <a:pt x="138581" y="107795"/>
                </a:lnTo>
                <a:lnTo>
                  <a:pt x="142847" y="110944"/>
                </a:lnTo>
                <a:lnTo>
                  <a:pt x="153313" y="110944"/>
                </a:lnTo>
                <a:lnTo>
                  <a:pt x="157071" y="110387"/>
                </a:lnTo>
                <a:lnTo>
                  <a:pt x="161542" y="109270"/>
                </a:lnTo>
                <a:lnTo>
                  <a:pt x="161542" y="101498"/>
                </a:lnTo>
                <a:close/>
              </a:path>
              <a:path extrusionOk="0" h="138429" w="1144270">
                <a:moveTo>
                  <a:pt x="153464" y="69494"/>
                </a:moveTo>
                <a:lnTo>
                  <a:pt x="136702" y="69494"/>
                </a:lnTo>
                <a:lnTo>
                  <a:pt x="136702" y="85496"/>
                </a:lnTo>
                <a:lnTo>
                  <a:pt x="135531" y="90017"/>
                </a:lnTo>
                <a:lnTo>
                  <a:pt x="129030" y="96520"/>
                </a:lnTo>
                <a:lnTo>
                  <a:pt x="123087" y="98600"/>
                </a:lnTo>
                <a:lnTo>
                  <a:pt x="161542" y="98600"/>
                </a:lnTo>
                <a:lnTo>
                  <a:pt x="161542" y="97383"/>
                </a:lnTo>
                <a:lnTo>
                  <a:pt x="155954" y="97383"/>
                </a:lnTo>
                <a:lnTo>
                  <a:pt x="154861" y="96977"/>
                </a:lnTo>
                <a:lnTo>
                  <a:pt x="153744" y="95349"/>
                </a:lnTo>
                <a:lnTo>
                  <a:pt x="153464" y="93826"/>
                </a:lnTo>
                <a:lnTo>
                  <a:pt x="153464" y="69494"/>
                </a:lnTo>
                <a:close/>
              </a:path>
              <a:path extrusionOk="0" h="138429" w="1144270">
                <a:moveTo>
                  <a:pt x="161542" y="97077"/>
                </a:moveTo>
                <a:lnTo>
                  <a:pt x="160120" y="97279"/>
                </a:lnTo>
                <a:lnTo>
                  <a:pt x="158799" y="97383"/>
                </a:lnTo>
                <a:lnTo>
                  <a:pt x="161542" y="97383"/>
                </a:lnTo>
                <a:lnTo>
                  <a:pt x="161542" y="97077"/>
                </a:lnTo>
                <a:close/>
              </a:path>
              <a:path extrusionOk="0" h="138429" w="1144270">
                <a:moveTo>
                  <a:pt x="131010" y="27889"/>
                </a:moveTo>
                <a:lnTo>
                  <a:pt x="121157" y="27889"/>
                </a:lnTo>
                <a:lnTo>
                  <a:pt x="107116" y="29555"/>
                </a:lnTo>
                <a:lnTo>
                  <a:pt x="96695" y="34556"/>
                </a:lnTo>
                <a:lnTo>
                  <a:pt x="89894" y="42890"/>
                </a:lnTo>
                <a:lnTo>
                  <a:pt x="86713" y="54557"/>
                </a:lnTo>
                <a:lnTo>
                  <a:pt x="103172" y="54557"/>
                </a:lnTo>
                <a:lnTo>
                  <a:pt x="103884" y="49477"/>
                </a:lnTo>
                <a:lnTo>
                  <a:pt x="105558" y="45871"/>
                </a:lnTo>
                <a:lnTo>
                  <a:pt x="110843" y="41605"/>
                </a:lnTo>
                <a:lnTo>
                  <a:pt x="115008" y="40535"/>
                </a:lnTo>
                <a:lnTo>
                  <a:pt x="152003" y="40535"/>
                </a:lnTo>
                <a:lnTo>
                  <a:pt x="150544" y="37541"/>
                </a:lnTo>
                <a:lnTo>
                  <a:pt x="138859" y="29818"/>
                </a:lnTo>
                <a:lnTo>
                  <a:pt x="131010" y="27889"/>
                </a:lnTo>
                <a:close/>
              </a:path>
              <a:path extrusionOk="0" h="138429" w="1144270">
                <a:moveTo>
                  <a:pt x="188819" y="30326"/>
                </a:moveTo>
                <a:lnTo>
                  <a:pt x="172515" y="30326"/>
                </a:lnTo>
                <a:lnTo>
                  <a:pt x="172515" y="138074"/>
                </a:lnTo>
                <a:lnTo>
                  <a:pt x="189734" y="138074"/>
                </a:lnTo>
                <a:lnTo>
                  <a:pt x="189734" y="98600"/>
                </a:lnTo>
                <a:lnTo>
                  <a:pt x="241500" y="98600"/>
                </a:lnTo>
                <a:lnTo>
                  <a:pt x="242547" y="97077"/>
                </a:lnTo>
                <a:lnTo>
                  <a:pt x="204313" y="97077"/>
                </a:lnTo>
                <a:lnTo>
                  <a:pt x="198903" y="94640"/>
                </a:lnTo>
                <a:lnTo>
                  <a:pt x="191080" y="84884"/>
                </a:lnTo>
                <a:lnTo>
                  <a:pt x="189155" y="78281"/>
                </a:lnTo>
                <a:lnTo>
                  <a:pt x="189156" y="60902"/>
                </a:lnTo>
                <a:lnTo>
                  <a:pt x="191054" y="54251"/>
                </a:lnTo>
                <a:lnTo>
                  <a:pt x="198776" y="44499"/>
                </a:lnTo>
                <a:lnTo>
                  <a:pt x="204111" y="42062"/>
                </a:lnTo>
                <a:lnTo>
                  <a:pt x="242269" y="42062"/>
                </a:lnTo>
                <a:lnTo>
                  <a:pt x="241428" y="40841"/>
                </a:lnTo>
                <a:lnTo>
                  <a:pt x="188819" y="40841"/>
                </a:lnTo>
                <a:lnTo>
                  <a:pt x="188819" y="30326"/>
                </a:lnTo>
                <a:close/>
              </a:path>
              <a:path extrusionOk="0" h="138429" w="1144270">
                <a:moveTo>
                  <a:pt x="241500" y="98600"/>
                </a:moveTo>
                <a:lnTo>
                  <a:pt x="189734" y="98600"/>
                </a:lnTo>
                <a:lnTo>
                  <a:pt x="194649" y="104000"/>
                </a:lnTo>
                <a:lnTo>
                  <a:pt x="200555" y="107858"/>
                </a:lnTo>
                <a:lnTo>
                  <a:pt x="207451" y="110173"/>
                </a:lnTo>
                <a:lnTo>
                  <a:pt x="215337" y="110944"/>
                </a:lnTo>
                <a:lnTo>
                  <a:pt x="222866" y="110244"/>
                </a:lnTo>
                <a:lnTo>
                  <a:pt x="229605" y="108145"/>
                </a:lnTo>
                <a:lnTo>
                  <a:pt x="235555" y="104645"/>
                </a:lnTo>
                <a:lnTo>
                  <a:pt x="240713" y="99745"/>
                </a:lnTo>
                <a:lnTo>
                  <a:pt x="241500" y="98600"/>
                </a:lnTo>
                <a:close/>
              </a:path>
              <a:path extrusionOk="0" h="138429" w="1144270">
                <a:moveTo>
                  <a:pt x="242269" y="42062"/>
                </a:moveTo>
                <a:lnTo>
                  <a:pt x="217623" y="42062"/>
                </a:lnTo>
                <a:lnTo>
                  <a:pt x="222933" y="44575"/>
                </a:lnTo>
                <a:lnTo>
                  <a:pt x="230756" y="54634"/>
                </a:lnTo>
                <a:lnTo>
                  <a:pt x="232593" y="61009"/>
                </a:lnTo>
                <a:lnTo>
                  <a:pt x="232710" y="78281"/>
                </a:lnTo>
                <a:lnTo>
                  <a:pt x="230780" y="84884"/>
                </a:lnTo>
                <a:lnTo>
                  <a:pt x="223058" y="94640"/>
                </a:lnTo>
                <a:lnTo>
                  <a:pt x="217827" y="97077"/>
                </a:lnTo>
                <a:lnTo>
                  <a:pt x="242547" y="97077"/>
                </a:lnTo>
                <a:lnTo>
                  <a:pt x="244880" y="93683"/>
                </a:lnTo>
                <a:lnTo>
                  <a:pt x="247856" y="86697"/>
                </a:lnTo>
                <a:lnTo>
                  <a:pt x="249640" y="78786"/>
                </a:lnTo>
                <a:lnTo>
                  <a:pt x="250235" y="69951"/>
                </a:lnTo>
                <a:lnTo>
                  <a:pt x="249626" y="60902"/>
                </a:lnTo>
                <a:lnTo>
                  <a:pt x="247797" y="52805"/>
                </a:lnTo>
                <a:lnTo>
                  <a:pt x="244749" y="45662"/>
                </a:lnTo>
                <a:lnTo>
                  <a:pt x="242269" y="42062"/>
                </a:lnTo>
                <a:close/>
              </a:path>
              <a:path extrusionOk="0" h="138429" w="1144270">
                <a:moveTo>
                  <a:pt x="214422" y="28040"/>
                </a:moveTo>
                <a:lnTo>
                  <a:pt x="206193" y="28840"/>
                </a:lnTo>
                <a:lnTo>
                  <a:pt x="199182" y="31241"/>
                </a:lnTo>
                <a:lnTo>
                  <a:pt x="193392" y="35242"/>
                </a:lnTo>
                <a:lnTo>
                  <a:pt x="188819" y="40841"/>
                </a:lnTo>
                <a:lnTo>
                  <a:pt x="241428" y="40841"/>
                </a:lnTo>
                <a:lnTo>
                  <a:pt x="214422" y="28040"/>
                </a:lnTo>
                <a:close/>
              </a:path>
              <a:path extrusionOk="0" h="138429" w="1144270">
                <a:moveTo>
                  <a:pt x="329850" y="40535"/>
                </a:moveTo>
                <a:lnTo>
                  <a:pt x="309314" y="40535"/>
                </a:lnTo>
                <a:lnTo>
                  <a:pt x="314700" y="44499"/>
                </a:lnTo>
                <a:lnTo>
                  <a:pt x="314700" y="55372"/>
                </a:lnTo>
                <a:lnTo>
                  <a:pt x="314344" y="57250"/>
                </a:lnTo>
                <a:lnTo>
                  <a:pt x="313635" y="58064"/>
                </a:lnTo>
                <a:lnTo>
                  <a:pt x="312821" y="59180"/>
                </a:lnTo>
                <a:lnTo>
                  <a:pt x="293669" y="62938"/>
                </a:lnTo>
                <a:lnTo>
                  <a:pt x="291866" y="63169"/>
                </a:lnTo>
                <a:lnTo>
                  <a:pt x="290137" y="63475"/>
                </a:lnTo>
                <a:lnTo>
                  <a:pt x="283103" y="64565"/>
                </a:lnTo>
                <a:lnTo>
                  <a:pt x="281249" y="64947"/>
                </a:lnTo>
                <a:lnTo>
                  <a:pt x="261208" y="94691"/>
                </a:lnTo>
                <a:lnTo>
                  <a:pt x="263594" y="100403"/>
                </a:lnTo>
                <a:lnTo>
                  <a:pt x="273146" y="108838"/>
                </a:lnTo>
                <a:lnTo>
                  <a:pt x="279596" y="110944"/>
                </a:lnTo>
                <a:lnTo>
                  <a:pt x="287726" y="110944"/>
                </a:lnTo>
                <a:lnTo>
                  <a:pt x="296079" y="110354"/>
                </a:lnTo>
                <a:lnTo>
                  <a:pt x="303461" y="108582"/>
                </a:lnTo>
                <a:lnTo>
                  <a:pt x="309871" y="105630"/>
                </a:lnTo>
                <a:lnTo>
                  <a:pt x="315309" y="101498"/>
                </a:lnTo>
                <a:lnTo>
                  <a:pt x="339389" y="101498"/>
                </a:lnTo>
                <a:lnTo>
                  <a:pt x="339389" y="98600"/>
                </a:lnTo>
                <a:lnTo>
                  <a:pt x="288740" y="98600"/>
                </a:lnTo>
                <a:lnTo>
                  <a:pt x="285263" y="97585"/>
                </a:lnTo>
                <a:lnTo>
                  <a:pt x="280285" y="93520"/>
                </a:lnTo>
                <a:lnTo>
                  <a:pt x="279039" y="90625"/>
                </a:lnTo>
                <a:lnTo>
                  <a:pt x="279039" y="84833"/>
                </a:lnTo>
                <a:lnTo>
                  <a:pt x="306852" y="72313"/>
                </a:lnTo>
                <a:lnTo>
                  <a:pt x="308249" y="71956"/>
                </a:lnTo>
                <a:lnTo>
                  <a:pt x="311702" y="70840"/>
                </a:lnTo>
                <a:lnTo>
                  <a:pt x="313227" y="70203"/>
                </a:lnTo>
                <a:lnTo>
                  <a:pt x="314549" y="69494"/>
                </a:lnTo>
                <a:lnTo>
                  <a:pt x="331311" y="69494"/>
                </a:lnTo>
                <a:lnTo>
                  <a:pt x="331311" y="43534"/>
                </a:lnTo>
                <a:lnTo>
                  <a:pt x="329850" y="40535"/>
                </a:lnTo>
                <a:close/>
              </a:path>
              <a:path extrusionOk="0" h="138429" w="1144270">
                <a:moveTo>
                  <a:pt x="339389" y="101498"/>
                </a:moveTo>
                <a:lnTo>
                  <a:pt x="315309" y="101498"/>
                </a:lnTo>
                <a:lnTo>
                  <a:pt x="316428" y="107795"/>
                </a:lnTo>
                <a:lnTo>
                  <a:pt x="320695" y="110944"/>
                </a:lnTo>
                <a:lnTo>
                  <a:pt x="331160" y="110944"/>
                </a:lnTo>
                <a:lnTo>
                  <a:pt x="334918" y="110387"/>
                </a:lnTo>
                <a:lnTo>
                  <a:pt x="339389" y="109270"/>
                </a:lnTo>
                <a:lnTo>
                  <a:pt x="339389" y="101498"/>
                </a:lnTo>
                <a:close/>
              </a:path>
              <a:path extrusionOk="0" h="138429" w="1144270">
                <a:moveTo>
                  <a:pt x="331311" y="69494"/>
                </a:moveTo>
                <a:lnTo>
                  <a:pt x="314549" y="69494"/>
                </a:lnTo>
                <a:lnTo>
                  <a:pt x="314549" y="85496"/>
                </a:lnTo>
                <a:lnTo>
                  <a:pt x="313380" y="90017"/>
                </a:lnTo>
                <a:lnTo>
                  <a:pt x="306877" y="96520"/>
                </a:lnTo>
                <a:lnTo>
                  <a:pt x="300934" y="98600"/>
                </a:lnTo>
                <a:lnTo>
                  <a:pt x="339389" y="98600"/>
                </a:lnTo>
                <a:lnTo>
                  <a:pt x="339389" y="97383"/>
                </a:lnTo>
                <a:lnTo>
                  <a:pt x="333801" y="97383"/>
                </a:lnTo>
                <a:lnTo>
                  <a:pt x="332708" y="96977"/>
                </a:lnTo>
                <a:lnTo>
                  <a:pt x="331591" y="95349"/>
                </a:lnTo>
                <a:lnTo>
                  <a:pt x="331311" y="93826"/>
                </a:lnTo>
                <a:lnTo>
                  <a:pt x="331311" y="69494"/>
                </a:lnTo>
                <a:close/>
              </a:path>
              <a:path extrusionOk="0" h="138429" w="1144270">
                <a:moveTo>
                  <a:pt x="339389" y="97077"/>
                </a:moveTo>
                <a:lnTo>
                  <a:pt x="337967" y="97279"/>
                </a:lnTo>
                <a:lnTo>
                  <a:pt x="336646" y="97383"/>
                </a:lnTo>
                <a:lnTo>
                  <a:pt x="339389" y="97383"/>
                </a:lnTo>
                <a:lnTo>
                  <a:pt x="339389" y="97077"/>
                </a:lnTo>
                <a:close/>
              </a:path>
              <a:path extrusionOk="0" h="138429" w="1144270">
                <a:moveTo>
                  <a:pt x="308857" y="27889"/>
                </a:moveTo>
                <a:lnTo>
                  <a:pt x="299004" y="27889"/>
                </a:lnTo>
                <a:lnTo>
                  <a:pt x="284963" y="29555"/>
                </a:lnTo>
                <a:lnTo>
                  <a:pt x="274542" y="34556"/>
                </a:lnTo>
                <a:lnTo>
                  <a:pt x="267741" y="42890"/>
                </a:lnTo>
                <a:lnTo>
                  <a:pt x="264560" y="54557"/>
                </a:lnTo>
                <a:lnTo>
                  <a:pt x="281019" y="54557"/>
                </a:lnTo>
                <a:lnTo>
                  <a:pt x="281731" y="49477"/>
                </a:lnTo>
                <a:lnTo>
                  <a:pt x="283405" y="45871"/>
                </a:lnTo>
                <a:lnTo>
                  <a:pt x="288691" y="41605"/>
                </a:lnTo>
                <a:lnTo>
                  <a:pt x="292855" y="40535"/>
                </a:lnTo>
                <a:lnTo>
                  <a:pt x="329850" y="40535"/>
                </a:lnTo>
                <a:lnTo>
                  <a:pt x="328391" y="37541"/>
                </a:lnTo>
                <a:lnTo>
                  <a:pt x="316706" y="29818"/>
                </a:lnTo>
                <a:lnTo>
                  <a:pt x="308857" y="27889"/>
                </a:lnTo>
                <a:close/>
              </a:path>
              <a:path extrusionOk="0" h="138429" w="1144270">
                <a:moveTo>
                  <a:pt x="419244" y="30326"/>
                </a:moveTo>
                <a:lnTo>
                  <a:pt x="350056" y="30326"/>
                </a:lnTo>
                <a:lnTo>
                  <a:pt x="350056" y="108964"/>
                </a:lnTo>
                <a:lnTo>
                  <a:pt x="367430" y="108964"/>
                </a:lnTo>
                <a:lnTo>
                  <a:pt x="367430" y="44042"/>
                </a:lnTo>
                <a:lnTo>
                  <a:pt x="419244" y="44042"/>
                </a:lnTo>
                <a:lnTo>
                  <a:pt x="419244" y="30326"/>
                </a:lnTo>
                <a:close/>
              </a:path>
              <a:path extrusionOk="0" h="138429" w="1144270">
                <a:moveTo>
                  <a:pt x="419244" y="44042"/>
                </a:moveTo>
                <a:lnTo>
                  <a:pt x="401871" y="44042"/>
                </a:lnTo>
                <a:lnTo>
                  <a:pt x="401871" y="108964"/>
                </a:lnTo>
                <a:lnTo>
                  <a:pt x="419244" y="108964"/>
                </a:lnTo>
                <a:lnTo>
                  <a:pt x="419244" y="44042"/>
                </a:lnTo>
                <a:close/>
              </a:path>
              <a:path extrusionOk="0" h="138429" w="1144270">
                <a:moveTo>
                  <a:pt x="471671" y="28040"/>
                </a:moveTo>
                <a:lnTo>
                  <a:pt x="436255" y="53719"/>
                </a:lnTo>
                <a:lnTo>
                  <a:pt x="433569" y="70559"/>
                </a:lnTo>
                <a:lnTo>
                  <a:pt x="434221" y="79146"/>
                </a:lnTo>
                <a:lnTo>
                  <a:pt x="463826" y="110837"/>
                </a:lnTo>
                <a:lnTo>
                  <a:pt x="472279" y="111556"/>
                </a:lnTo>
                <a:lnTo>
                  <a:pt x="481218" y="111556"/>
                </a:lnTo>
                <a:lnTo>
                  <a:pt x="488915" y="109166"/>
                </a:lnTo>
                <a:lnTo>
                  <a:pt x="501817" y="99618"/>
                </a:lnTo>
                <a:lnTo>
                  <a:pt x="502361" y="98755"/>
                </a:lnTo>
                <a:lnTo>
                  <a:pt x="465879" y="98755"/>
                </a:lnTo>
                <a:lnTo>
                  <a:pt x="460644" y="96594"/>
                </a:lnTo>
                <a:lnTo>
                  <a:pt x="453128" y="87958"/>
                </a:lnTo>
                <a:lnTo>
                  <a:pt x="451148" y="81838"/>
                </a:lnTo>
                <a:lnTo>
                  <a:pt x="450942" y="73911"/>
                </a:lnTo>
                <a:lnTo>
                  <a:pt x="509007" y="73911"/>
                </a:lnTo>
                <a:lnTo>
                  <a:pt x="508908" y="70559"/>
                </a:lnTo>
                <a:lnTo>
                  <a:pt x="508360" y="62330"/>
                </a:lnTo>
                <a:lnTo>
                  <a:pt x="451248" y="62330"/>
                </a:lnTo>
                <a:lnTo>
                  <a:pt x="452062" y="55421"/>
                </a:lnTo>
                <a:lnTo>
                  <a:pt x="454219" y="50137"/>
                </a:lnTo>
                <a:lnTo>
                  <a:pt x="461230" y="42821"/>
                </a:lnTo>
                <a:lnTo>
                  <a:pt x="465828" y="40993"/>
                </a:lnTo>
                <a:lnTo>
                  <a:pt x="499727" y="40993"/>
                </a:lnTo>
                <a:lnTo>
                  <a:pt x="498948" y="39852"/>
                </a:lnTo>
                <a:lnTo>
                  <a:pt x="493473" y="34685"/>
                </a:lnTo>
                <a:lnTo>
                  <a:pt x="487101" y="30993"/>
                </a:lnTo>
                <a:lnTo>
                  <a:pt x="479834" y="28778"/>
                </a:lnTo>
                <a:lnTo>
                  <a:pt x="471671" y="28040"/>
                </a:lnTo>
                <a:close/>
              </a:path>
              <a:path extrusionOk="0" h="138429" w="1144270">
                <a:moveTo>
                  <a:pt x="507941" y="84427"/>
                </a:moveTo>
                <a:lnTo>
                  <a:pt x="491331" y="84427"/>
                </a:lnTo>
                <a:lnTo>
                  <a:pt x="489602" y="89405"/>
                </a:lnTo>
                <a:lnTo>
                  <a:pt x="487241" y="93038"/>
                </a:lnTo>
                <a:lnTo>
                  <a:pt x="481243" y="97610"/>
                </a:lnTo>
                <a:lnTo>
                  <a:pt x="477359" y="98755"/>
                </a:lnTo>
                <a:lnTo>
                  <a:pt x="502361" y="98755"/>
                </a:lnTo>
                <a:lnTo>
                  <a:pt x="506012" y="92962"/>
                </a:lnTo>
                <a:lnTo>
                  <a:pt x="507941" y="84427"/>
                </a:lnTo>
                <a:close/>
              </a:path>
              <a:path extrusionOk="0" h="138429" w="1144270">
                <a:moveTo>
                  <a:pt x="499727" y="40993"/>
                </a:moveTo>
                <a:lnTo>
                  <a:pt x="477208" y="40993"/>
                </a:lnTo>
                <a:lnTo>
                  <a:pt x="481855" y="42901"/>
                </a:lnTo>
                <a:lnTo>
                  <a:pt x="489070" y="50519"/>
                </a:lnTo>
                <a:lnTo>
                  <a:pt x="491125" y="55727"/>
                </a:lnTo>
                <a:lnTo>
                  <a:pt x="491633" y="62330"/>
                </a:lnTo>
                <a:lnTo>
                  <a:pt x="508360" y="62330"/>
                </a:lnTo>
                <a:lnTo>
                  <a:pt x="506492" y="53815"/>
                </a:lnTo>
                <a:lnTo>
                  <a:pt x="503349" y="46295"/>
                </a:lnTo>
                <a:lnTo>
                  <a:pt x="499727" y="40993"/>
                </a:lnTo>
                <a:close/>
              </a:path>
              <a:path extrusionOk="0" h="138429" w="1144270">
                <a:moveTo>
                  <a:pt x="555335" y="44042"/>
                </a:moveTo>
                <a:lnTo>
                  <a:pt x="537961" y="44042"/>
                </a:lnTo>
                <a:lnTo>
                  <a:pt x="537961" y="108964"/>
                </a:lnTo>
                <a:lnTo>
                  <a:pt x="555335" y="108964"/>
                </a:lnTo>
                <a:lnTo>
                  <a:pt x="555335" y="44042"/>
                </a:lnTo>
                <a:close/>
              </a:path>
              <a:path extrusionOk="0" h="138429" w="1144270">
                <a:moveTo>
                  <a:pt x="581244" y="30326"/>
                </a:moveTo>
                <a:lnTo>
                  <a:pt x="512056" y="30326"/>
                </a:lnTo>
                <a:lnTo>
                  <a:pt x="512056" y="44042"/>
                </a:lnTo>
                <a:lnTo>
                  <a:pt x="581244" y="44042"/>
                </a:lnTo>
                <a:lnTo>
                  <a:pt x="581244" y="30326"/>
                </a:lnTo>
                <a:close/>
              </a:path>
              <a:path extrusionOk="0" h="138429" w="1144270">
                <a:moveTo>
                  <a:pt x="608525" y="30326"/>
                </a:moveTo>
                <a:lnTo>
                  <a:pt x="591151" y="30326"/>
                </a:lnTo>
                <a:lnTo>
                  <a:pt x="591151" y="108964"/>
                </a:lnTo>
                <a:lnTo>
                  <a:pt x="608525" y="108964"/>
                </a:lnTo>
                <a:lnTo>
                  <a:pt x="608525" y="74825"/>
                </a:lnTo>
                <a:lnTo>
                  <a:pt x="660340" y="74825"/>
                </a:lnTo>
                <a:lnTo>
                  <a:pt x="660340" y="61109"/>
                </a:lnTo>
                <a:lnTo>
                  <a:pt x="608525" y="61109"/>
                </a:lnTo>
                <a:lnTo>
                  <a:pt x="608525" y="30326"/>
                </a:lnTo>
                <a:close/>
              </a:path>
              <a:path extrusionOk="0" h="138429" w="1144270">
                <a:moveTo>
                  <a:pt x="660340" y="74825"/>
                </a:moveTo>
                <a:lnTo>
                  <a:pt x="642966" y="74825"/>
                </a:lnTo>
                <a:lnTo>
                  <a:pt x="642966" y="108964"/>
                </a:lnTo>
                <a:lnTo>
                  <a:pt x="660340" y="108964"/>
                </a:lnTo>
                <a:lnTo>
                  <a:pt x="660340" y="74825"/>
                </a:lnTo>
                <a:close/>
              </a:path>
              <a:path extrusionOk="0" h="138429" w="1144270">
                <a:moveTo>
                  <a:pt x="660340" y="30326"/>
                </a:moveTo>
                <a:lnTo>
                  <a:pt x="642966" y="30326"/>
                </a:lnTo>
                <a:lnTo>
                  <a:pt x="642966" y="61109"/>
                </a:lnTo>
                <a:lnTo>
                  <a:pt x="660340" y="61109"/>
                </a:lnTo>
                <a:lnTo>
                  <a:pt x="660340" y="30326"/>
                </a:lnTo>
                <a:close/>
              </a:path>
              <a:path extrusionOk="0" h="138429" w="1144270">
                <a:moveTo>
                  <a:pt x="696459" y="0"/>
                </a:moveTo>
                <a:lnTo>
                  <a:pt x="679085" y="0"/>
                </a:lnTo>
                <a:lnTo>
                  <a:pt x="679085" y="17067"/>
                </a:lnTo>
                <a:lnTo>
                  <a:pt x="696459" y="17067"/>
                </a:lnTo>
                <a:lnTo>
                  <a:pt x="696459" y="0"/>
                </a:lnTo>
                <a:close/>
              </a:path>
              <a:path extrusionOk="0" h="138429" w="1144270">
                <a:moveTo>
                  <a:pt x="696459" y="30326"/>
                </a:moveTo>
                <a:lnTo>
                  <a:pt x="679085" y="30326"/>
                </a:lnTo>
                <a:lnTo>
                  <a:pt x="679085" y="108964"/>
                </a:lnTo>
                <a:lnTo>
                  <a:pt x="696459" y="108964"/>
                </a:lnTo>
                <a:lnTo>
                  <a:pt x="696459" y="30326"/>
                </a:lnTo>
                <a:close/>
              </a:path>
              <a:path extrusionOk="0" h="138429" w="1144270">
                <a:moveTo>
                  <a:pt x="775097" y="30326"/>
                </a:moveTo>
                <a:lnTo>
                  <a:pt x="757723" y="30326"/>
                </a:lnTo>
                <a:lnTo>
                  <a:pt x="757723" y="108964"/>
                </a:lnTo>
                <a:lnTo>
                  <a:pt x="775097" y="108964"/>
                </a:lnTo>
                <a:lnTo>
                  <a:pt x="775097" y="84582"/>
                </a:lnTo>
                <a:lnTo>
                  <a:pt x="785461" y="73760"/>
                </a:lnTo>
                <a:lnTo>
                  <a:pt x="805659" y="73760"/>
                </a:lnTo>
                <a:lnTo>
                  <a:pt x="799472" y="65224"/>
                </a:lnTo>
                <a:lnTo>
                  <a:pt x="775097" y="65224"/>
                </a:lnTo>
                <a:lnTo>
                  <a:pt x="775097" y="30326"/>
                </a:lnTo>
                <a:close/>
              </a:path>
              <a:path extrusionOk="0" h="138429" w="1144270">
                <a:moveTo>
                  <a:pt x="805659" y="73760"/>
                </a:moveTo>
                <a:lnTo>
                  <a:pt x="785461" y="73760"/>
                </a:lnTo>
                <a:lnTo>
                  <a:pt x="810150" y="108964"/>
                </a:lnTo>
                <a:lnTo>
                  <a:pt x="831178" y="108964"/>
                </a:lnTo>
                <a:lnTo>
                  <a:pt x="805659" y="73760"/>
                </a:lnTo>
                <a:close/>
              </a:path>
              <a:path extrusionOk="0" h="138429" w="1144270">
                <a:moveTo>
                  <a:pt x="827675" y="30326"/>
                </a:moveTo>
                <a:lnTo>
                  <a:pt x="806493" y="30326"/>
                </a:lnTo>
                <a:lnTo>
                  <a:pt x="775097" y="65224"/>
                </a:lnTo>
                <a:lnTo>
                  <a:pt x="799472" y="65224"/>
                </a:lnTo>
                <a:lnTo>
                  <a:pt x="797043" y="61873"/>
                </a:lnTo>
                <a:lnTo>
                  <a:pt x="827675" y="30326"/>
                </a:lnTo>
                <a:close/>
              </a:path>
              <a:path extrusionOk="0" h="138429" w="1144270">
                <a:moveTo>
                  <a:pt x="874158" y="28040"/>
                </a:moveTo>
                <a:lnTo>
                  <a:pt x="840205" y="45442"/>
                </a:lnTo>
                <a:lnTo>
                  <a:pt x="834076" y="69645"/>
                </a:lnTo>
                <a:lnTo>
                  <a:pt x="834752" y="78751"/>
                </a:lnTo>
                <a:lnTo>
                  <a:pt x="865414" y="110697"/>
                </a:lnTo>
                <a:lnTo>
                  <a:pt x="874158" y="111401"/>
                </a:lnTo>
                <a:lnTo>
                  <a:pt x="882754" y="110697"/>
                </a:lnTo>
                <a:lnTo>
                  <a:pt x="890407" y="108583"/>
                </a:lnTo>
                <a:lnTo>
                  <a:pt x="897117" y="105059"/>
                </a:lnTo>
                <a:lnTo>
                  <a:pt x="902883" y="100126"/>
                </a:lnTo>
                <a:lnTo>
                  <a:pt x="904610" y="97840"/>
                </a:lnTo>
                <a:lnTo>
                  <a:pt x="866994" y="97840"/>
                </a:lnTo>
                <a:lnTo>
                  <a:pt x="861508" y="95349"/>
                </a:lnTo>
                <a:lnTo>
                  <a:pt x="853584" y="85392"/>
                </a:lnTo>
                <a:lnTo>
                  <a:pt x="851677" y="78751"/>
                </a:lnTo>
                <a:lnTo>
                  <a:pt x="851718" y="60605"/>
                </a:lnTo>
                <a:lnTo>
                  <a:pt x="853584" y="54201"/>
                </a:lnTo>
                <a:lnTo>
                  <a:pt x="861508" y="44248"/>
                </a:lnTo>
                <a:lnTo>
                  <a:pt x="866943" y="41756"/>
                </a:lnTo>
                <a:lnTo>
                  <a:pt x="904665" y="41756"/>
                </a:lnTo>
                <a:lnTo>
                  <a:pt x="902807" y="39319"/>
                </a:lnTo>
                <a:lnTo>
                  <a:pt x="897017" y="34383"/>
                </a:lnTo>
                <a:lnTo>
                  <a:pt x="890312" y="30859"/>
                </a:lnTo>
                <a:lnTo>
                  <a:pt x="882692" y="28745"/>
                </a:lnTo>
                <a:lnTo>
                  <a:pt x="874158" y="28040"/>
                </a:lnTo>
                <a:close/>
              </a:path>
              <a:path extrusionOk="0" h="138429" w="1144270">
                <a:moveTo>
                  <a:pt x="904665" y="41756"/>
                </a:moveTo>
                <a:lnTo>
                  <a:pt x="880761" y="41756"/>
                </a:lnTo>
                <a:lnTo>
                  <a:pt x="886171" y="44222"/>
                </a:lnTo>
                <a:lnTo>
                  <a:pt x="893994" y="54075"/>
                </a:lnTo>
                <a:lnTo>
                  <a:pt x="895876" y="60605"/>
                </a:lnTo>
                <a:lnTo>
                  <a:pt x="895831" y="78751"/>
                </a:lnTo>
                <a:lnTo>
                  <a:pt x="893994" y="85266"/>
                </a:lnTo>
                <a:lnTo>
                  <a:pt x="886171" y="95324"/>
                </a:lnTo>
                <a:lnTo>
                  <a:pt x="880811" y="97840"/>
                </a:lnTo>
                <a:lnTo>
                  <a:pt x="904610" y="97840"/>
                </a:lnTo>
                <a:lnTo>
                  <a:pt x="907517" y="93991"/>
                </a:lnTo>
                <a:lnTo>
                  <a:pt x="910827" y="86866"/>
                </a:lnTo>
                <a:lnTo>
                  <a:pt x="912812" y="78751"/>
                </a:lnTo>
                <a:lnTo>
                  <a:pt x="913474" y="69645"/>
                </a:lnTo>
                <a:lnTo>
                  <a:pt x="912807" y="60605"/>
                </a:lnTo>
                <a:lnTo>
                  <a:pt x="910808" y="52538"/>
                </a:lnTo>
                <a:lnTo>
                  <a:pt x="907475" y="45442"/>
                </a:lnTo>
                <a:lnTo>
                  <a:pt x="904665" y="41756"/>
                </a:lnTo>
                <a:close/>
              </a:path>
              <a:path extrusionOk="0" h="138429" w="1144270">
                <a:moveTo>
                  <a:pt x="980376" y="95554"/>
                </a:moveTo>
                <a:lnTo>
                  <a:pt x="980376" y="109115"/>
                </a:lnTo>
                <a:lnTo>
                  <a:pt x="983119" y="110236"/>
                </a:lnTo>
                <a:lnTo>
                  <a:pt x="986676" y="110793"/>
                </a:lnTo>
                <a:lnTo>
                  <a:pt x="998156" y="110793"/>
                </a:lnTo>
                <a:lnTo>
                  <a:pt x="1003769" y="107975"/>
                </a:lnTo>
                <a:lnTo>
                  <a:pt x="1011999" y="96696"/>
                </a:lnTo>
                <a:lnTo>
                  <a:pt x="1012105" y="96314"/>
                </a:lnTo>
                <a:lnTo>
                  <a:pt x="983476" y="96314"/>
                </a:lnTo>
                <a:lnTo>
                  <a:pt x="981395" y="96062"/>
                </a:lnTo>
                <a:lnTo>
                  <a:pt x="980376" y="95554"/>
                </a:lnTo>
                <a:close/>
              </a:path>
              <a:path extrusionOk="0" h="138429" w="1144270">
                <a:moveTo>
                  <a:pt x="961174" y="44042"/>
                </a:moveTo>
                <a:lnTo>
                  <a:pt x="943800" y="44042"/>
                </a:lnTo>
                <a:lnTo>
                  <a:pt x="943800" y="108964"/>
                </a:lnTo>
                <a:lnTo>
                  <a:pt x="961174" y="108964"/>
                </a:lnTo>
                <a:lnTo>
                  <a:pt x="961174" y="44042"/>
                </a:lnTo>
                <a:close/>
              </a:path>
              <a:path extrusionOk="0" h="138429" w="1144270">
                <a:moveTo>
                  <a:pt x="1057034" y="44042"/>
                </a:moveTo>
                <a:lnTo>
                  <a:pt x="1039661" y="44042"/>
                </a:lnTo>
                <a:lnTo>
                  <a:pt x="1039661" y="108964"/>
                </a:lnTo>
                <a:lnTo>
                  <a:pt x="1057034" y="108964"/>
                </a:lnTo>
                <a:lnTo>
                  <a:pt x="1057034" y="44042"/>
                </a:lnTo>
                <a:close/>
              </a:path>
              <a:path extrusionOk="0" h="138429" w="1144270">
                <a:moveTo>
                  <a:pt x="1057034" y="30326"/>
                </a:moveTo>
                <a:lnTo>
                  <a:pt x="998970" y="30326"/>
                </a:lnTo>
                <a:lnTo>
                  <a:pt x="997598" y="76809"/>
                </a:lnTo>
                <a:lnTo>
                  <a:pt x="997192" y="89813"/>
                </a:lnTo>
                <a:lnTo>
                  <a:pt x="993534" y="96314"/>
                </a:lnTo>
                <a:lnTo>
                  <a:pt x="1012105" y="96314"/>
                </a:lnTo>
                <a:lnTo>
                  <a:pt x="1014209" y="88747"/>
                </a:lnTo>
                <a:lnTo>
                  <a:pt x="1015580" y="44042"/>
                </a:lnTo>
                <a:lnTo>
                  <a:pt x="1057034" y="44042"/>
                </a:lnTo>
                <a:lnTo>
                  <a:pt x="1057034" y="30326"/>
                </a:lnTo>
                <a:close/>
              </a:path>
              <a:path extrusionOk="0" h="138429" w="1144270">
                <a:moveTo>
                  <a:pt x="987083" y="30326"/>
                </a:moveTo>
                <a:lnTo>
                  <a:pt x="917895" y="30326"/>
                </a:lnTo>
                <a:lnTo>
                  <a:pt x="917895" y="44042"/>
                </a:lnTo>
                <a:lnTo>
                  <a:pt x="987083" y="44042"/>
                </a:lnTo>
                <a:lnTo>
                  <a:pt x="987083" y="30326"/>
                </a:lnTo>
                <a:close/>
              </a:path>
              <a:path extrusionOk="0" h="138429" w="1144270">
                <a:moveTo>
                  <a:pt x="1092390" y="30326"/>
                </a:moveTo>
                <a:lnTo>
                  <a:pt x="1075016" y="30326"/>
                </a:lnTo>
                <a:lnTo>
                  <a:pt x="1075016" y="108964"/>
                </a:lnTo>
                <a:lnTo>
                  <a:pt x="1096962" y="108964"/>
                </a:lnTo>
                <a:lnTo>
                  <a:pt x="1107914" y="87627"/>
                </a:lnTo>
                <a:lnTo>
                  <a:pt x="1092390" y="87627"/>
                </a:lnTo>
                <a:lnTo>
                  <a:pt x="1092390" y="30326"/>
                </a:lnTo>
                <a:close/>
              </a:path>
              <a:path extrusionOk="0" h="138429" w="1144270">
                <a:moveTo>
                  <a:pt x="1144205" y="51663"/>
                </a:moveTo>
                <a:lnTo>
                  <a:pt x="1126831" y="51663"/>
                </a:lnTo>
                <a:lnTo>
                  <a:pt x="1126831" y="108964"/>
                </a:lnTo>
                <a:lnTo>
                  <a:pt x="1144205" y="108964"/>
                </a:lnTo>
                <a:lnTo>
                  <a:pt x="1144205" y="51663"/>
                </a:lnTo>
                <a:close/>
              </a:path>
              <a:path extrusionOk="0" h="138429" w="1144270">
                <a:moveTo>
                  <a:pt x="1144205" y="30326"/>
                </a:moveTo>
                <a:lnTo>
                  <a:pt x="1122259" y="30326"/>
                </a:lnTo>
                <a:lnTo>
                  <a:pt x="1092847" y="87627"/>
                </a:lnTo>
                <a:lnTo>
                  <a:pt x="1107914" y="87627"/>
                </a:lnTo>
                <a:lnTo>
                  <a:pt x="1126374" y="51663"/>
                </a:lnTo>
                <a:lnTo>
                  <a:pt x="1144205" y="51663"/>
                </a:lnTo>
                <a:lnTo>
                  <a:pt x="1144205" y="30326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1371733" y="5507019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89"/>
                </a:moveTo>
                <a:lnTo>
                  <a:pt x="347295" y="347289"/>
                </a:lnTo>
                <a:lnTo>
                  <a:pt x="347295" y="0"/>
                </a:lnTo>
                <a:lnTo>
                  <a:pt x="0" y="0"/>
                </a:lnTo>
                <a:lnTo>
                  <a:pt x="0" y="347289"/>
                </a:lnTo>
                <a:close/>
              </a:path>
            </a:pathLst>
          </a:custGeom>
          <a:noFill/>
          <a:ln cap="flat" cmpd="sng" w="12700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1371733" y="4976005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305"/>
                </a:moveTo>
                <a:lnTo>
                  <a:pt x="347295" y="347305"/>
                </a:lnTo>
                <a:lnTo>
                  <a:pt x="347295" y="0"/>
                </a:lnTo>
                <a:lnTo>
                  <a:pt x="0" y="0"/>
                </a:lnTo>
                <a:lnTo>
                  <a:pt x="0" y="347305"/>
                </a:lnTo>
                <a:close/>
              </a:path>
            </a:pathLst>
          </a:custGeom>
          <a:noFill/>
          <a:ln cap="flat" cmpd="sng" w="12700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1" name="Google Shape;661;p26"/>
          <p:cNvSpPr/>
          <p:nvPr/>
        </p:nvSpPr>
        <p:spPr>
          <a:xfrm>
            <a:off x="1371733" y="7096779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91"/>
                </a:moveTo>
                <a:lnTo>
                  <a:pt x="347295" y="347291"/>
                </a:lnTo>
                <a:lnTo>
                  <a:pt x="347295" y="0"/>
                </a:lnTo>
                <a:lnTo>
                  <a:pt x="0" y="0"/>
                </a:lnTo>
                <a:lnTo>
                  <a:pt x="0" y="347291"/>
                </a:lnTo>
                <a:close/>
              </a:path>
            </a:pathLst>
          </a:custGeom>
          <a:noFill/>
          <a:ln cap="flat" cmpd="sng" w="12700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62" name="Google Shape;662;p26"/>
          <p:cNvSpPr/>
          <p:nvPr/>
        </p:nvSpPr>
        <p:spPr>
          <a:xfrm>
            <a:off x="1371733" y="6569016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91"/>
                </a:moveTo>
                <a:lnTo>
                  <a:pt x="347295" y="347291"/>
                </a:lnTo>
                <a:lnTo>
                  <a:pt x="347295" y="0"/>
                </a:lnTo>
                <a:lnTo>
                  <a:pt x="0" y="0"/>
                </a:lnTo>
                <a:lnTo>
                  <a:pt x="0" y="347291"/>
                </a:lnTo>
                <a:close/>
              </a:path>
            </a:pathLst>
          </a:custGeom>
          <a:noFill/>
          <a:ln cap="flat" cmpd="sng" w="12700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663" name="Google Shape;663;p26"/>
          <p:cNvGrpSpPr/>
          <p:nvPr/>
        </p:nvGrpSpPr>
        <p:grpSpPr>
          <a:xfrm>
            <a:off x="1378083" y="6042008"/>
            <a:ext cx="334645" cy="334645"/>
            <a:chOff x="1378083" y="6042008"/>
            <a:chExt cx="334645" cy="334645"/>
          </a:xfrm>
        </p:grpSpPr>
        <p:sp>
          <p:nvSpPr>
            <p:cNvPr id="664" name="Google Shape;664;p26"/>
            <p:cNvSpPr/>
            <p:nvPr/>
          </p:nvSpPr>
          <p:spPr>
            <a:xfrm>
              <a:off x="1378083" y="604200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5" y="334595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1516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665" name="Google Shape;665;p2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449668" y="6113593"/>
              <a:ext cx="191425" cy="191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6" name="Google Shape;666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449350" y="5585704"/>
            <a:ext cx="192070" cy="18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23355" y="7148399"/>
            <a:ext cx="244052" cy="2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6"/>
          <p:cNvSpPr/>
          <p:nvPr/>
        </p:nvSpPr>
        <p:spPr>
          <a:xfrm>
            <a:off x="1445619" y="6674550"/>
            <a:ext cx="200025" cy="136525"/>
          </a:xfrm>
          <a:custGeom>
            <a:rect b="b" l="l" r="r" t="t"/>
            <a:pathLst>
              <a:path extrusionOk="0" h="136525" w="200025">
                <a:moveTo>
                  <a:pt x="199527" y="66523"/>
                </a:moveTo>
                <a:lnTo>
                  <a:pt x="136598" y="66523"/>
                </a:lnTo>
                <a:lnTo>
                  <a:pt x="133567" y="62102"/>
                </a:lnTo>
                <a:lnTo>
                  <a:pt x="129762" y="58268"/>
                </a:lnTo>
                <a:lnTo>
                  <a:pt x="125376" y="55187"/>
                </a:lnTo>
                <a:lnTo>
                  <a:pt x="125376" y="24220"/>
                </a:lnTo>
                <a:lnTo>
                  <a:pt x="74239" y="24220"/>
                </a:lnTo>
                <a:lnTo>
                  <a:pt x="74239" y="55119"/>
                </a:lnTo>
                <a:lnTo>
                  <a:pt x="69818" y="58211"/>
                </a:lnTo>
                <a:lnTo>
                  <a:pt x="65981" y="62071"/>
                </a:lnTo>
                <a:lnTo>
                  <a:pt x="62938" y="66523"/>
                </a:lnTo>
                <a:lnTo>
                  <a:pt x="0" y="66523"/>
                </a:lnTo>
                <a:lnTo>
                  <a:pt x="0" y="122795"/>
                </a:lnTo>
                <a:lnTo>
                  <a:pt x="67903" y="122795"/>
                </a:lnTo>
                <a:lnTo>
                  <a:pt x="74540" y="128383"/>
                </a:lnTo>
                <a:lnTo>
                  <a:pt x="82185" y="132613"/>
                </a:lnTo>
                <a:lnTo>
                  <a:pt x="90655" y="135291"/>
                </a:lnTo>
                <a:lnTo>
                  <a:pt x="99763" y="136226"/>
                </a:lnTo>
                <a:lnTo>
                  <a:pt x="108871" y="135291"/>
                </a:lnTo>
                <a:lnTo>
                  <a:pt x="117341" y="132613"/>
                </a:lnTo>
                <a:lnTo>
                  <a:pt x="124988" y="128383"/>
                </a:lnTo>
                <a:lnTo>
                  <a:pt x="131630" y="122795"/>
                </a:lnTo>
                <a:lnTo>
                  <a:pt x="199527" y="122795"/>
                </a:lnTo>
                <a:lnTo>
                  <a:pt x="199527" y="66523"/>
                </a:lnTo>
                <a:close/>
              </a:path>
              <a:path extrusionOk="0" h="136525" w="200025">
                <a:moveTo>
                  <a:pt x="40596" y="0"/>
                </a:moveTo>
                <a:lnTo>
                  <a:pt x="158932" y="0"/>
                </a:lnTo>
              </a:path>
            </a:pathLst>
          </a:custGeom>
          <a:noFill/>
          <a:ln cap="flat" cmpd="sng" w="12575">
            <a:solidFill>
              <a:srgbClr val="15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69" name="Google Shape;669;p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449668" y="5053944"/>
            <a:ext cx="191425" cy="1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909" y="9996683"/>
            <a:ext cx="156056" cy="1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010" y="4683747"/>
            <a:ext cx="5759599" cy="497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4944" y="1417164"/>
            <a:ext cx="2669371" cy="25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7458" y="1778009"/>
            <a:ext cx="1732927" cy="10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9534" y="2191804"/>
            <a:ext cx="4052562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7"/>
          <p:cNvSpPr/>
          <p:nvPr/>
        </p:nvSpPr>
        <p:spPr>
          <a:xfrm>
            <a:off x="1887678" y="4978511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81" name="Google Shape;68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96743" y="4940405"/>
            <a:ext cx="1816430" cy="11399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27"/>
          <p:cNvSpPr/>
          <p:nvPr/>
        </p:nvSpPr>
        <p:spPr>
          <a:xfrm>
            <a:off x="1887678" y="5184168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83" name="Google Shape;683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93085" y="5133796"/>
            <a:ext cx="1439712" cy="138531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27"/>
          <p:cNvSpPr/>
          <p:nvPr/>
        </p:nvSpPr>
        <p:spPr>
          <a:xfrm>
            <a:off x="1887678" y="5499203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85" name="Google Shape;685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96743" y="5461105"/>
            <a:ext cx="1712188" cy="11399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7"/>
          <p:cNvSpPr/>
          <p:nvPr/>
        </p:nvSpPr>
        <p:spPr>
          <a:xfrm>
            <a:off x="1887678" y="5696523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87" name="Google Shape;687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6743" y="5681928"/>
            <a:ext cx="1577326" cy="1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27"/>
          <p:cNvSpPr/>
          <p:nvPr/>
        </p:nvSpPr>
        <p:spPr>
          <a:xfrm>
            <a:off x="1887678" y="6021121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89" name="Google Shape;689;p27"/>
          <p:cNvSpPr/>
          <p:nvPr/>
        </p:nvSpPr>
        <p:spPr>
          <a:xfrm>
            <a:off x="1992020" y="5984239"/>
            <a:ext cx="1165225" cy="111760"/>
          </a:xfrm>
          <a:custGeom>
            <a:rect b="b" l="l" r="r" t="t"/>
            <a:pathLst>
              <a:path extrusionOk="0" h="111760" w="1165225">
                <a:moveTo>
                  <a:pt x="17524" y="84427"/>
                </a:moveTo>
                <a:lnTo>
                  <a:pt x="0" y="84427"/>
                </a:lnTo>
                <a:lnTo>
                  <a:pt x="406" y="92760"/>
                </a:lnTo>
                <a:lnTo>
                  <a:pt x="35506" y="111099"/>
                </a:lnTo>
                <a:lnTo>
                  <a:pt x="44550" y="111099"/>
                </a:lnTo>
                <a:lnTo>
                  <a:pt x="52397" y="108864"/>
                </a:lnTo>
                <a:lnTo>
                  <a:pt x="65707" y="99921"/>
                </a:lnTo>
                <a:lnTo>
                  <a:pt x="66898" y="97685"/>
                </a:lnTo>
                <a:lnTo>
                  <a:pt x="24688" y="97685"/>
                </a:lnTo>
                <a:lnTo>
                  <a:pt x="18745" y="93268"/>
                </a:lnTo>
                <a:lnTo>
                  <a:pt x="17524" y="84427"/>
                </a:lnTo>
                <a:close/>
              </a:path>
              <a:path extrusionOk="0" h="111760" w="1165225">
                <a:moveTo>
                  <a:pt x="66075" y="41299"/>
                </a:moveTo>
                <a:lnTo>
                  <a:pt x="44448" y="41299"/>
                </a:lnTo>
                <a:lnTo>
                  <a:pt x="49222" y="44599"/>
                </a:lnTo>
                <a:lnTo>
                  <a:pt x="49222" y="58115"/>
                </a:lnTo>
                <a:lnTo>
                  <a:pt x="43991" y="61567"/>
                </a:lnTo>
                <a:lnTo>
                  <a:pt x="26517" y="61567"/>
                </a:lnTo>
                <a:lnTo>
                  <a:pt x="26517" y="74368"/>
                </a:lnTo>
                <a:lnTo>
                  <a:pt x="46530" y="74368"/>
                </a:lnTo>
                <a:lnTo>
                  <a:pt x="51663" y="78232"/>
                </a:lnTo>
                <a:lnTo>
                  <a:pt x="51663" y="89611"/>
                </a:lnTo>
                <a:lnTo>
                  <a:pt x="50187" y="92480"/>
                </a:lnTo>
                <a:lnTo>
                  <a:pt x="44293" y="96645"/>
                </a:lnTo>
                <a:lnTo>
                  <a:pt x="40333" y="97685"/>
                </a:lnTo>
                <a:lnTo>
                  <a:pt x="66898" y="97685"/>
                </a:lnTo>
                <a:lnTo>
                  <a:pt x="69037" y="93675"/>
                </a:lnTo>
                <a:lnTo>
                  <a:pt x="69037" y="80060"/>
                </a:lnTo>
                <a:lnTo>
                  <a:pt x="67536" y="75614"/>
                </a:lnTo>
                <a:lnTo>
                  <a:pt x="61541" y="69011"/>
                </a:lnTo>
                <a:lnTo>
                  <a:pt x="57960" y="66953"/>
                </a:lnTo>
                <a:lnTo>
                  <a:pt x="53794" y="66139"/>
                </a:lnTo>
                <a:lnTo>
                  <a:pt x="53794" y="65836"/>
                </a:lnTo>
                <a:lnTo>
                  <a:pt x="57250" y="65124"/>
                </a:lnTo>
                <a:lnTo>
                  <a:pt x="60220" y="63244"/>
                </a:lnTo>
                <a:lnTo>
                  <a:pt x="65199" y="57150"/>
                </a:lnTo>
                <a:lnTo>
                  <a:pt x="66445" y="53492"/>
                </a:lnTo>
                <a:lnTo>
                  <a:pt x="66445" y="42011"/>
                </a:lnTo>
                <a:lnTo>
                  <a:pt x="66075" y="41299"/>
                </a:lnTo>
                <a:close/>
              </a:path>
              <a:path extrusionOk="0" h="111760" w="1165225">
                <a:moveTo>
                  <a:pt x="45413" y="28040"/>
                </a:moveTo>
                <a:lnTo>
                  <a:pt x="36575" y="28040"/>
                </a:lnTo>
                <a:lnTo>
                  <a:pt x="22430" y="29602"/>
                </a:lnTo>
                <a:lnTo>
                  <a:pt x="12000" y="34288"/>
                </a:lnTo>
                <a:lnTo>
                  <a:pt x="5285" y="42099"/>
                </a:lnTo>
                <a:lnTo>
                  <a:pt x="2286" y="53035"/>
                </a:lnTo>
                <a:lnTo>
                  <a:pt x="19810" y="53035"/>
                </a:lnTo>
                <a:lnTo>
                  <a:pt x="21539" y="45212"/>
                </a:lnTo>
                <a:lnTo>
                  <a:pt x="26568" y="41299"/>
                </a:lnTo>
                <a:lnTo>
                  <a:pt x="66075" y="41299"/>
                </a:lnTo>
                <a:lnTo>
                  <a:pt x="63676" y="36676"/>
                </a:lnTo>
                <a:lnTo>
                  <a:pt x="52603" y="29768"/>
                </a:lnTo>
                <a:lnTo>
                  <a:pt x="45413" y="28040"/>
                </a:lnTo>
                <a:close/>
              </a:path>
              <a:path extrusionOk="0" h="111760" w="1165225">
                <a:moveTo>
                  <a:pt x="148345" y="40535"/>
                </a:moveTo>
                <a:lnTo>
                  <a:pt x="127810" y="40535"/>
                </a:lnTo>
                <a:lnTo>
                  <a:pt x="133196" y="44499"/>
                </a:lnTo>
                <a:lnTo>
                  <a:pt x="133196" y="55372"/>
                </a:lnTo>
                <a:lnTo>
                  <a:pt x="132839" y="57250"/>
                </a:lnTo>
                <a:lnTo>
                  <a:pt x="132130" y="58064"/>
                </a:lnTo>
                <a:lnTo>
                  <a:pt x="131316" y="59180"/>
                </a:lnTo>
                <a:lnTo>
                  <a:pt x="112165" y="62938"/>
                </a:lnTo>
                <a:lnTo>
                  <a:pt x="110361" y="63168"/>
                </a:lnTo>
                <a:lnTo>
                  <a:pt x="108633" y="63474"/>
                </a:lnTo>
                <a:lnTo>
                  <a:pt x="101598" y="64565"/>
                </a:lnTo>
                <a:lnTo>
                  <a:pt x="99745" y="64947"/>
                </a:lnTo>
                <a:lnTo>
                  <a:pt x="79703" y="94691"/>
                </a:lnTo>
                <a:lnTo>
                  <a:pt x="82090" y="100403"/>
                </a:lnTo>
                <a:lnTo>
                  <a:pt x="91641" y="108838"/>
                </a:lnTo>
                <a:lnTo>
                  <a:pt x="98092" y="110944"/>
                </a:lnTo>
                <a:lnTo>
                  <a:pt x="106221" y="110944"/>
                </a:lnTo>
                <a:lnTo>
                  <a:pt x="114575" y="110354"/>
                </a:lnTo>
                <a:lnTo>
                  <a:pt x="121957" y="108582"/>
                </a:lnTo>
                <a:lnTo>
                  <a:pt x="128366" y="105630"/>
                </a:lnTo>
                <a:lnTo>
                  <a:pt x="133804" y="101498"/>
                </a:lnTo>
                <a:lnTo>
                  <a:pt x="157885" y="101498"/>
                </a:lnTo>
                <a:lnTo>
                  <a:pt x="157885" y="98600"/>
                </a:lnTo>
                <a:lnTo>
                  <a:pt x="107236" y="98600"/>
                </a:lnTo>
                <a:lnTo>
                  <a:pt x="103758" y="97585"/>
                </a:lnTo>
                <a:lnTo>
                  <a:pt x="98780" y="93520"/>
                </a:lnTo>
                <a:lnTo>
                  <a:pt x="97534" y="90625"/>
                </a:lnTo>
                <a:lnTo>
                  <a:pt x="97534" y="84833"/>
                </a:lnTo>
                <a:lnTo>
                  <a:pt x="125349" y="72312"/>
                </a:lnTo>
                <a:lnTo>
                  <a:pt x="126744" y="71956"/>
                </a:lnTo>
                <a:lnTo>
                  <a:pt x="130197" y="70840"/>
                </a:lnTo>
                <a:lnTo>
                  <a:pt x="131724" y="70203"/>
                </a:lnTo>
                <a:lnTo>
                  <a:pt x="133045" y="69494"/>
                </a:lnTo>
                <a:lnTo>
                  <a:pt x="149806" y="69494"/>
                </a:lnTo>
                <a:lnTo>
                  <a:pt x="149806" y="43534"/>
                </a:lnTo>
                <a:lnTo>
                  <a:pt x="148345" y="40535"/>
                </a:lnTo>
                <a:close/>
              </a:path>
              <a:path extrusionOk="0" h="111760" w="1165225">
                <a:moveTo>
                  <a:pt x="157885" y="101498"/>
                </a:moveTo>
                <a:lnTo>
                  <a:pt x="133804" y="101498"/>
                </a:lnTo>
                <a:lnTo>
                  <a:pt x="134924" y="107795"/>
                </a:lnTo>
                <a:lnTo>
                  <a:pt x="139190" y="110944"/>
                </a:lnTo>
                <a:lnTo>
                  <a:pt x="149655" y="110944"/>
                </a:lnTo>
                <a:lnTo>
                  <a:pt x="153413" y="110387"/>
                </a:lnTo>
                <a:lnTo>
                  <a:pt x="157885" y="109270"/>
                </a:lnTo>
                <a:lnTo>
                  <a:pt x="157885" y="101498"/>
                </a:lnTo>
                <a:close/>
              </a:path>
              <a:path extrusionOk="0" h="111760" w="1165225">
                <a:moveTo>
                  <a:pt x="149806" y="69494"/>
                </a:moveTo>
                <a:lnTo>
                  <a:pt x="133045" y="69494"/>
                </a:lnTo>
                <a:lnTo>
                  <a:pt x="133045" y="85496"/>
                </a:lnTo>
                <a:lnTo>
                  <a:pt x="131875" y="90017"/>
                </a:lnTo>
                <a:lnTo>
                  <a:pt x="125373" y="96520"/>
                </a:lnTo>
                <a:lnTo>
                  <a:pt x="119429" y="98600"/>
                </a:lnTo>
                <a:lnTo>
                  <a:pt x="157885" y="98600"/>
                </a:lnTo>
                <a:lnTo>
                  <a:pt x="157885" y="97383"/>
                </a:lnTo>
                <a:lnTo>
                  <a:pt x="152298" y="97383"/>
                </a:lnTo>
                <a:lnTo>
                  <a:pt x="151203" y="96977"/>
                </a:lnTo>
                <a:lnTo>
                  <a:pt x="150087" y="95349"/>
                </a:lnTo>
                <a:lnTo>
                  <a:pt x="149806" y="93826"/>
                </a:lnTo>
                <a:lnTo>
                  <a:pt x="149806" y="69494"/>
                </a:lnTo>
                <a:close/>
              </a:path>
              <a:path extrusionOk="0" h="111760" w="1165225">
                <a:moveTo>
                  <a:pt x="157885" y="97077"/>
                </a:moveTo>
                <a:lnTo>
                  <a:pt x="156462" y="97279"/>
                </a:lnTo>
                <a:lnTo>
                  <a:pt x="155141" y="97383"/>
                </a:lnTo>
                <a:lnTo>
                  <a:pt x="157885" y="97383"/>
                </a:lnTo>
                <a:lnTo>
                  <a:pt x="157885" y="97077"/>
                </a:lnTo>
                <a:close/>
              </a:path>
              <a:path extrusionOk="0" h="111760" w="1165225">
                <a:moveTo>
                  <a:pt x="127353" y="27889"/>
                </a:moveTo>
                <a:lnTo>
                  <a:pt x="117500" y="27889"/>
                </a:lnTo>
                <a:lnTo>
                  <a:pt x="103459" y="29555"/>
                </a:lnTo>
                <a:lnTo>
                  <a:pt x="93037" y="34556"/>
                </a:lnTo>
                <a:lnTo>
                  <a:pt x="86236" y="42890"/>
                </a:lnTo>
                <a:lnTo>
                  <a:pt x="83055" y="54557"/>
                </a:lnTo>
                <a:lnTo>
                  <a:pt x="99514" y="54557"/>
                </a:lnTo>
                <a:lnTo>
                  <a:pt x="100227" y="49477"/>
                </a:lnTo>
                <a:lnTo>
                  <a:pt x="101900" y="45871"/>
                </a:lnTo>
                <a:lnTo>
                  <a:pt x="107186" y="41605"/>
                </a:lnTo>
                <a:lnTo>
                  <a:pt x="111351" y="40535"/>
                </a:lnTo>
                <a:lnTo>
                  <a:pt x="148345" y="40535"/>
                </a:lnTo>
                <a:lnTo>
                  <a:pt x="146886" y="37541"/>
                </a:lnTo>
                <a:lnTo>
                  <a:pt x="135201" y="29818"/>
                </a:lnTo>
                <a:lnTo>
                  <a:pt x="127353" y="27889"/>
                </a:lnTo>
                <a:close/>
              </a:path>
              <a:path extrusionOk="0" h="111760" w="1165225">
                <a:moveTo>
                  <a:pt x="237740" y="30326"/>
                </a:moveTo>
                <a:lnTo>
                  <a:pt x="168551" y="30326"/>
                </a:lnTo>
                <a:lnTo>
                  <a:pt x="168551" y="108964"/>
                </a:lnTo>
                <a:lnTo>
                  <a:pt x="185925" y="108964"/>
                </a:lnTo>
                <a:lnTo>
                  <a:pt x="185925" y="44042"/>
                </a:lnTo>
                <a:lnTo>
                  <a:pt x="237740" y="44042"/>
                </a:lnTo>
                <a:lnTo>
                  <a:pt x="237740" y="30326"/>
                </a:lnTo>
                <a:close/>
              </a:path>
              <a:path extrusionOk="0" h="111760" w="1165225">
                <a:moveTo>
                  <a:pt x="237740" y="44042"/>
                </a:moveTo>
                <a:lnTo>
                  <a:pt x="220366" y="44042"/>
                </a:lnTo>
                <a:lnTo>
                  <a:pt x="220366" y="108964"/>
                </a:lnTo>
                <a:lnTo>
                  <a:pt x="237740" y="108964"/>
                </a:lnTo>
                <a:lnTo>
                  <a:pt x="237740" y="44042"/>
                </a:lnTo>
                <a:close/>
              </a:path>
              <a:path extrusionOk="0" h="111760" w="1165225">
                <a:moveTo>
                  <a:pt x="292453" y="28040"/>
                </a:moveTo>
                <a:lnTo>
                  <a:pt x="258500" y="45442"/>
                </a:lnTo>
                <a:lnTo>
                  <a:pt x="252370" y="69645"/>
                </a:lnTo>
                <a:lnTo>
                  <a:pt x="253046" y="78751"/>
                </a:lnTo>
                <a:lnTo>
                  <a:pt x="283708" y="110697"/>
                </a:lnTo>
                <a:lnTo>
                  <a:pt x="292453" y="111401"/>
                </a:lnTo>
                <a:lnTo>
                  <a:pt x="301048" y="110697"/>
                </a:lnTo>
                <a:lnTo>
                  <a:pt x="308701" y="108583"/>
                </a:lnTo>
                <a:lnTo>
                  <a:pt x="315411" y="105059"/>
                </a:lnTo>
                <a:lnTo>
                  <a:pt x="321177" y="100126"/>
                </a:lnTo>
                <a:lnTo>
                  <a:pt x="322904" y="97840"/>
                </a:lnTo>
                <a:lnTo>
                  <a:pt x="285288" y="97840"/>
                </a:lnTo>
                <a:lnTo>
                  <a:pt x="279802" y="95349"/>
                </a:lnTo>
                <a:lnTo>
                  <a:pt x="271879" y="85392"/>
                </a:lnTo>
                <a:lnTo>
                  <a:pt x="269972" y="78751"/>
                </a:lnTo>
                <a:lnTo>
                  <a:pt x="270012" y="60605"/>
                </a:lnTo>
                <a:lnTo>
                  <a:pt x="271879" y="54201"/>
                </a:lnTo>
                <a:lnTo>
                  <a:pt x="279802" y="44246"/>
                </a:lnTo>
                <a:lnTo>
                  <a:pt x="285238" y="41756"/>
                </a:lnTo>
                <a:lnTo>
                  <a:pt x="322959" y="41756"/>
                </a:lnTo>
                <a:lnTo>
                  <a:pt x="321101" y="39319"/>
                </a:lnTo>
                <a:lnTo>
                  <a:pt x="315311" y="34383"/>
                </a:lnTo>
                <a:lnTo>
                  <a:pt x="308606" y="30859"/>
                </a:lnTo>
                <a:lnTo>
                  <a:pt x="300986" y="28745"/>
                </a:lnTo>
                <a:lnTo>
                  <a:pt x="292453" y="28040"/>
                </a:lnTo>
                <a:close/>
              </a:path>
              <a:path extrusionOk="0" h="111760" w="1165225">
                <a:moveTo>
                  <a:pt x="322959" y="41756"/>
                </a:moveTo>
                <a:lnTo>
                  <a:pt x="299055" y="41756"/>
                </a:lnTo>
                <a:lnTo>
                  <a:pt x="304465" y="44222"/>
                </a:lnTo>
                <a:lnTo>
                  <a:pt x="312289" y="54075"/>
                </a:lnTo>
                <a:lnTo>
                  <a:pt x="314170" y="60605"/>
                </a:lnTo>
                <a:lnTo>
                  <a:pt x="314125" y="78751"/>
                </a:lnTo>
                <a:lnTo>
                  <a:pt x="312289" y="85265"/>
                </a:lnTo>
                <a:lnTo>
                  <a:pt x="304465" y="95323"/>
                </a:lnTo>
                <a:lnTo>
                  <a:pt x="299106" y="97840"/>
                </a:lnTo>
                <a:lnTo>
                  <a:pt x="322904" y="97840"/>
                </a:lnTo>
                <a:lnTo>
                  <a:pt x="325812" y="93991"/>
                </a:lnTo>
                <a:lnTo>
                  <a:pt x="329121" y="86866"/>
                </a:lnTo>
                <a:lnTo>
                  <a:pt x="331106" y="78751"/>
                </a:lnTo>
                <a:lnTo>
                  <a:pt x="331768" y="69645"/>
                </a:lnTo>
                <a:lnTo>
                  <a:pt x="331102" y="60605"/>
                </a:lnTo>
                <a:lnTo>
                  <a:pt x="329102" y="52538"/>
                </a:lnTo>
                <a:lnTo>
                  <a:pt x="325769" y="45442"/>
                </a:lnTo>
                <a:lnTo>
                  <a:pt x="322959" y="41756"/>
                </a:lnTo>
                <a:close/>
              </a:path>
              <a:path extrusionOk="0" h="111760" w="1165225">
                <a:moveTo>
                  <a:pt x="397148" y="30326"/>
                </a:moveTo>
                <a:lnTo>
                  <a:pt x="346398" y="30326"/>
                </a:lnTo>
                <a:lnTo>
                  <a:pt x="346398" y="108964"/>
                </a:lnTo>
                <a:lnTo>
                  <a:pt x="396943" y="108964"/>
                </a:lnTo>
                <a:lnTo>
                  <a:pt x="404082" y="107035"/>
                </a:lnTo>
                <a:lnTo>
                  <a:pt x="414140" y="99312"/>
                </a:lnTo>
                <a:lnTo>
                  <a:pt x="415722" y="95857"/>
                </a:lnTo>
                <a:lnTo>
                  <a:pt x="363772" y="95857"/>
                </a:lnTo>
                <a:lnTo>
                  <a:pt x="363772" y="74217"/>
                </a:lnTo>
                <a:lnTo>
                  <a:pt x="415542" y="74217"/>
                </a:lnTo>
                <a:lnTo>
                  <a:pt x="411728" y="68986"/>
                </a:lnTo>
                <a:lnTo>
                  <a:pt x="401871" y="66445"/>
                </a:lnTo>
                <a:lnTo>
                  <a:pt x="401871" y="66139"/>
                </a:lnTo>
                <a:lnTo>
                  <a:pt x="405734" y="64310"/>
                </a:lnTo>
                <a:lnTo>
                  <a:pt x="408578" y="62128"/>
                </a:lnTo>
                <a:lnTo>
                  <a:pt x="408982" y="61567"/>
                </a:lnTo>
                <a:lnTo>
                  <a:pt x="363772" y="61567"/>
                </a:lnTo>
                <a:lnTo>
                  <a:pt x="363772" y="43434"/>
                </a:lnTo>
                <a:lnTo>
                  <a:pt x="413150" y="43434"/>
                </a:lnTo>
                <a:lnTo>
                  <a:pt x="411091" y="38707"/>
                </a:lnTo>
                <a:lnTo>
                  <a:pt x="402861" y="32003"/>
                </a:lnTo>
                <a:lnTo>
                  <a:pt x="397148" y="30326"/>
                </a:lnTo>
                <a:close/>
              </a:path>
              <a:path extrusionOk="0" h="111760" w="1165225">
                <a:moveTo>
                  <a:pt x="415542" y="74217"/>
                </a:moveTo>
                <a:lnTo>
                  <a:pt x="391457" y="74217"/>
                </a:lnTo>
                <a:lnTo>
                  <a:pt x="394355" y="75182"/>
                </a:lnTo>
                <a:lnTo>
                  <a:pt x="398419" y="79044"/>
                </a:lnTo>
                <a:lnTo>
                  <a:pt x="399434" y="81737"/>
                </a:lnTo>
                <a:lnTo>
                  <a:pt x="399434" y="92303"/>
                </a:lnTo>
                <a:lnTo>
                  <a:pt x="395521" y="95857"/>
                </a:lnTo>
                <a:lnTo>
                  <a:pt x="415722" y="95857"/>
                </a:lnTo>
                <a:lnTo>
                  <a:pt x="416652" y="93826"/>
                </a:lnTo>
                <a:lnTo>
                  <a:pt x="416652" y="75740"/>
                </a:lnTo>
                <a:lnTo>
                  <a:pt x="415542" y="74217"/>
                </a:lnTo>
                <a:close/>
              </a:path>
              <a:path extrusionOk="0" h="111760" w="1165225">
                <a:moveTo>
                  <a:pt x="413150" y="43434"/>
                </a:moveTo>
                <a:lnTo>
                  <a:pt x="392424" y="43434"/>
                </a:lnTo>
                <a:lnTo>
                  <a:pt x="395927" y="46328"/>
                </a:lnTo>
                <a:lnTo>
                  <a:pt x="395927" y="58420"/>
                </a:lnTo>
                <a:lnTo>
                  <a:pt x="392576" y="61567"/>
                </a:lnTo>
                <a:lnTo>
                  <a:pt x="408982" y="61567"/>
                </a:lnTo>
                <a:lnTo>
                  <a:pt x="412235" y="57048"/>
                </a:lnTo>
                <a:lnTo>
                  <a:pt x="413150" y="53694"/>
                </a:lnTo>
                <a:lnTo>
                  <a:pt x="413150" y="43434"/>
                </a:lnTo>
                <a:close/>
              </a:path>
              <a:path extrusionOk="0" h="111760" w="1165225">
                <a:moveTo>
                  <a:pt x="448505" y="30326"/>
                </a:moveTo>
                <a:lnTo>
                  <a:pt x="431131" y="30326"/>
                </a:lnTo>
                <a:lnTo>
                  <a:pt x="431131" y="108964"/>
                </a:lnTo>
                <a:lnTo>
                  <a:pt x="448505" y="108964"/>
                </a:lnTo>
                <a:lnTo>
                  <a:pt x="448505" y="74825"/>
                </a:lnTo>
                <a:lnTo>
                  <a:pt x="500320" y="74825"/>
                </a:lnTo>
                <a:lnTo>
                  <a:pt x="500320" y="61109"/>
                </a:lnTo>
                <a:lnTo>
                  <a:pt x="448505" y="61109"/>
                </a:lnTo>
                <a:lnTo>
                  <a:pt x="448505" y="30326"/>
                </a:lnTo>
                <a:close/>
              </a:path>
              <a:path extrusionOk="0" h="111760" w="1165225">
                <a:moveTo>
                  <a:pt x="500320" y="74825"/>
                </a:moveTo>
                <a:lnTo>
                  <a:pt x="482946" y="74825"/>
                </a:lnTo>
                <a:lnTo>
                  <a:pt x="482946" y="108964"/>
                </a:lnTo>
                <a:lnTo>
                  <a:pt x="500320" y="108964"/>
                </a:lnTo>
                <a:lnTo>
                  <a:pt x="500320" y="74825"/>
                </a:lnTo>
                <a:close/>
              </a:path>
              <a:path extrusionOk="0" h="111760" w="1165225">
                <a:moveTo>
                  <a:pt x="500320" y="30326"/>
                </a:moveTo>
                <a:lnTo>
                  <a:pt x="482946" y="30326"/>
                </a:lnTo>
                <a:lnTo>
                  <a:pt x="482946" y="61109"/>
                </a:lnTo>
                <a:lnTo>
                  <a:pt x="500320" y="61109"/>
                </a:lnTo>
                <a:lnTo>
                  <a:pt x="500320" y="30326"/>
                </a:lnTo>
                <a:close/>
              </a:path>
              <a:path extrusionOk="0" h="111760" w="1165225">
                <a:moveTo>
                  <a:pt x="552747" y="28040"/>
                </a:moveTo>
                <a:lnTo>
                  <a:pt x="517331" y="53719"/>
                </a:lnTo>
                <a:lnTo>
                  <a:pt x="514644" y="70559"/>
                </a:lnTo>
                <a:lnTo>
                  <a:pt x="515297" y="79146"/>
                </a:lnTo>
                <a:lnTo>
                  <a:pt x="544901" y="110837"/>
                </a:lnTo>
                <a:lnTo>
                  <a:pt x="553355" y="111556"/>
                </a:lnTo>
                <a:lnTo>
                  <a:pt x="562295" y="111556"/>
                </a:lnTo>
                <a:lnTo>
                  <a:pt x="569991" y="109166"/>
                </a:lnTo>
                <a:lnTo>
                  <a:pt x="582894" y="99618"/>
                </a:lnTo>
                <a:lnTo>
                  <a:pt x="583438" y="98755"/>
                </a:lnTo>
                <a:lnTo>
                  <a:pt x="546954" y="98755"/>
                </a:lnTo>
                <a:lnTo>
                  <a:pt x="541721" y="96594"/>
                </a:lnTo>
                <a:lnTo>
                  <a:pt x="534203" y="87958"/>
                </a:lnTo>
                <a:lnTo>
                  <a:pt x="532223" y="81838"/>
                </a:lnTo>
                <a:lnTo>
                  <a:pt x="532018" y="73911"/>
                </a:lnTo>
                <a:lnTo>
                  <a:pt x="590082" y="73911"/>
                </a:lnTo>
                <a:lnTo>
                  <a:pt x="589983" y="70559"/>
                </a:lnTo>
                <a:lnTo>
                  <a:pt x="589436" y="62330"/>
                </a:lnTo>
                <a:lnTo>
                  <a:pt x="532324" y="62330"/>
                </a:lnTo>
                <a:lnTo>
                  <a:pt x="533138" y="55421"/>
                </a:lnTo>
                <a:lnTo>
                  <a:pt x="535294" y="50137"/>
                </a:lnTo>
                <a:lnTo>
                  <a:pt x="542307" y="42821"/>
                </a:lnTo>
                <a:lnTo>
                  <a:pt x="546905" y="40993"/>
                </a:lnTo>
                <a:lnTo>
                  <a:pt x="580804" y="40993"/>
                </a:lnTo>
                <a:lnTo>
                  <a:pt x="580024" y="39851"/>
                </a:lnTo>
                <a:lnTo>
                  <a:pt x="574548" y="34684"/>
                </a:lnTo>
                <a:lnTo>
                  <a:pt x="568177" y="30993"/>
                </a:lnTo>
                <a:lnTo>
                  <a:pt x="560910" y="28778"/>
                </a:lnTo>
                <a:lnTo>
                  <a:pt x="552747" y="28040"/>
                </a:lnTo>
                <a:close/>
              </a:path>
              <a:path extrusionOk="0" h="111760" w="1165225">
                <a:moveTo>
                  <a:pt x="589017" y="84427"/>
                </a:moveTo>
                <a:lnTo>
                  <a:pt x="572406" y="84427"/>
                </a:lnTo>
                <a:lnTo>
                  <a:pt x="570679" y="89405"/>
                </a:lnTo>
                <a:lnTo>
                  <a:pt x="568317" y="93037"/>
                </a:lnTo>
                <a:lnTo>
                  <a:pt x="562320" y="97609"/>
                </a:lnTo>
                <a:lnTo>
                  <a:pt x="558435" y="98755"/>
                </a:lnTo>
                <a:lnTo>
                  <a:pt x="583438" y="98755"/>
                </a:lnTo>
                <a:lnTo>
                  <a:pt x="587087" y="92962"/>
                </a:lnTo>
                <a:lnTo>
                  <a:pt x="589017" y="84427"/>
                </a:lnTo>
                <a:close/>
              </a:path>
              <a:path extrusionOk="0" h="111760" w="1165225">
                <a:moveTo>
                  <a:pt x="580804" y="40993"/>
                </a:moveTo>
                <a:lnTo>
                  <a:pt x="558284" y="40993"/>
                </a:lnTo>
                <a:lnTo>
                  <a:pt x="562932" y="42900"/>
                </a:lnTo>
                <a:lnTo>
                  <a:pt x="570146" y="50518"/>
                </a:lnTo>
                <a:lnTo>
                  <a:pt x="572202" y="55727"/>
                </a:lnTo>
                <a:lnTo>
                  <a:pt x="572709" y="62330"/>
                </a:lnTo>
                <a:lnTo>
                  <a:pt x="589436" y="62330"/>
                </a:lnTo>
                <a:lnTo>
                  <a:pt x="587568" y="53815"/>
                </a:lnTo>
                <a:lnTo>
                  <a:pt x="584425" y="46295"/>
                </a:lnTo>
                <a:lnTo>
                  <a:pt x="580804" y="40993"/>
                </a:lnTo>
                <a:close/>
              </a:path>
              <a:path extrusionOk="0" h="111760" w="1165225">
                <a:moveTo>
                  <a:pt x="620715" y="30326"/>
                </a:moveTo>
                <a:lnTo>
                  <a:pt x="603341" y="30326"/>
                </a:lnTo>
                <a:lnTo>
                  <a:pt x="603341" y="108964"/>
                </a:lnTo>
                <a:lnTo>
                  <a:pt x="620715" y="108964"/>
                </a:lnTo>
                <a:lnTo>
                  <a:pt x="620715" y="74825"/>
                </a:lnTo>
                <a:lnTo>
                  <a:pt x="672529" y="74825"/>
                </a:lnTo>
                <a:lnTo>
                  <a:pt x="672529" y="61109"/>
                </a:lnTo>
                <a:lnTo>
                  <a:pt x="620715" y="61109"/>
                </a:lnTo>
                <a:lnTo>
                  <a:pt x="620715" y="30326"/>
                </a:lnTo>
                <a:close/>
              </a:path>
              <a:path extrusionOk="0" h="111760" w="1165225">
                <a:moveTo>
                  <a:pt x="672529" y="74825"/>
                </a:moveTo>
                <a:lnTo>
                  <a:pt x="655156" y="74825"/>
                </a:lnTo>
                <a:lnTo>
                  <a:pt x="655156" y="108964"/>
                </a:lnTo>
                <a:lnTo>
                  <a:pt x="672529" y="108964"/>
                </a:lnTo>
                <a:lnTo>
                  <a:pt x="672529" y="74825"/>
                </a:lnTo>
                <a:close/>
              </a:path>
              <a:path extrusionOk="0" h="111760" w="1165225">
                <a:moveTo>
                  <a:pt x="672529" y="30326"/>
                </a:moveTo>
                <a:lnTo>
                  <a:pt x="655156" y="30326"/>
                </a:lnTo>
                <a:lnTo>
                  <a:pt x="655156" y="61109"/>
                </a:lnTo>
                <a:lnTo>
                  <a:pt x="672529" y="61109"/>
                </a:lnTo>
                <a:lnTo>
                  <a:pt x="672529" y="30326"/>
                </a:lnTo>
                <a:close/>
              </a:path>
              <a:path extrusionOk="0" h="111760" w="1165225">
                <a:moveTo>
                  <a:pt x="708191" y="30326"/>
                </a:moveTo>
                <a:lnTo>
                  <a:pt x="690817" y="30326"/>
                </a:lnTo>
                <a:lnTo>
                  <a:pt x="690817" y="108964"/>
                </a:lnTo>
                <a:lnTo>
                  <a:pt x="708191" y="108964"/>
                </a:lnTo>
                <a:lnTo>
                  <a:pt x="708191" y="74825"/>
                </a:lnTo>
                <a:lnTo>
                  <a:pt x="760007" y="74825"/>
                </a:lnTo>
                <a:lnTo>
                  <a:pt x="760007" y="61109"/>
                </a:lnTo>
                <a:lnTo>
                  <a:pt x="708191" y="61109"/>
                </a:lnTo>
                <a:lnTo>
                  <a:pt x="708191" y="30326"/>
                </a:lnTo>
                <a:close/>
              </a:path>
              <a:path extrusionOk="0" h="111760" w="1165225">
                <a:moveTo>
                  <a:pt x="760007" y="74825"/>
                </a:moveTo>
                <a:lnTo>
                  <a:pt x="742633" y="74825"/>
                </a:lnTo>
                <a:lnTo>
                  <a:pt x="742633" y="108964"/>
                </a:lnTo>
                <a:lnTo>
                  <a:pt x="760007" y="108964"/>
                </a:lnTo>
                <a:lnTo>
                  <a:pt x="760007" y="74825"/>
                </a:lnTo>
                <a:close/>
              </a:path>
              <a:path extrusionOk="0" h="111760" w="1165225">
                <a:moveTo>
                  <a:pt x="760007" y="30326"/>
                </a:moveTo>
                <a:lnTo>
                  <a:pt x="742633" y="30326"/>
                </a:lnTo>
                <a:lnTo>
                  <a:pt x="742633" y="61109"/>
                </a:lnTo>
                <a:lnTo>
                  <a:pt x="760007" y="61109"/>
                </a:lnTo>
                <a:lnTo>
                  <a:pt x="760007" y="30326"/>
                </a:lnTo>
                <a:close/>
              </a:path>
              <a:path extrusionOk="0" h="111760" w="1165225">
                <a:moveTo>
                  <a:pt x="844740" y="30326"/>
                </a:moveTo>
                <a:lnTo>
                  <a:pt x="794804" y="30326"/>
                </a:lnTo>
                <a:lnTo>
                  <a:pt x="788403" y="32230"/>
                </a:lnTo>
                <a:lnTo>
                  <a:pt x="779465" y="39851"/>
                </a:lnTo>
                <a:lnTo>
                  <a:pt x="777228" y="45212"/>
                </a:lnTo>
                <a:lnTo>
                  <a:pt x="777228" y="57707"/>
                </a:lnTo>
                <a:lnTo>
                  <a:pt x="778446" y="62456"/>
                </a:lnTo>
                <a:lnTo>
                  <a:pt x="783324" y="70279"/>
                </a:lnTo>
                <a:lnTo>
                  <a:pt x="787744" y="73252"/>
                </a:lnTo>
                <a:lnTo>
                  <a:pt x="794144" y="75283"/>
                </a:lnTo>
                <a:lnTo>
                  <a:pt x="767930" y="108964"/>
                </a:lnTo>
                <a:lnTo>
                  <a:pt x="788353" y="108964"/>
                </a:lnTo>
                <a:lnTo>
                  <a:pt x="812585" y="77266"/>
                </a:lnTo>
                <a:lnTo>
                  <a:pt x="844740" y="77266"/>
                </a:lnTo>
                <a:lnTo>
                  <a:pt x="844740" y="64616"/>
                </a:lnTo>
                <a:lnTo>
                  <a:pt x="798461" y="64616"/>
                </a:lnTo>
                <a:lnTo>
                  <a:pt x="794602" y="60958"/>
                </a:lnTo>
                <a:lnTo>
                  <a:pt x="794602" y="46936"/>
                </a:lnTo>
                <a:lnTo>
                  <a:pt x="798512" y="43585"/>
                </a:lnTo>
                <a:lnTo>
                  <a:pt x="844740" y="43585"/>
                </a:lnTo>
                <a:lnTo>
                  <a:pt x="844740" y="30326"/>
                </a:lnTo>
                <a:close/>
              </a:path>
              <a:path extrusionOk="0" h="111760" w="1165225">
                <a:moveTo>
                  <a:pt x="844740" y="77266"/>
                </a:moveTo>
                <a:lnTo>
                  <a:pt x="827366" y="77266"/>
                </a:lnTo>
                <a:lnTo>
                  <a:pt x="827366" y="108964"/>
                </a:lnTo>
                <a:lnTo>
                  <a:pt x="844740" y="108964"/>
                </a:lnTo>
                <a:lnTo>
                  <a:pt x="844740" y="77266"/>
                </a:lnTo>
                <a:close/>
              </a:path>
              <a:path extrusionOk="0" h="111760" w="1165225">
                <a:moveTo>
                  <a:pt x="844740" y="43585"/>
                </a:moveTo>
                <a:lnTo>
                  <a:pt x="827366" y="43585"/>
                </a:lnTo>
                <a:lnTo>
                  <a:pt x="827366" y="64616"/>
                </a:lnTo>
                <a:lnTo>
                  <a:pt x="844740" y="64616"/>
                </a:lnTo>
                <a:lnTo>
                  <a:pt x="844740" y="43585"/>
                </a:lnTo>
                <a:close/>
              </a:path>
              <a:path extrusionOk="0" h="111760" w="1165225">
                <a:moveTo>
                  <a:pt x="941058" y="27889"/>
                </a:moveTo>
                <a:lnTo>
                  <a:pt x="904538" y="52900"/>
                </a:lnTo>
                <a:lnTo>
                  <a:pt x="901890" y="70408"/>
                </a:lnTo>
                <a:lnTo>
                  <a:pt x="902486" y="78232"/>
                </a:lnTo>
                <a:lnTo>
                  <a:pt x="932209" y="110244"/>
                </a:lnTo>
                <a:lnTo>
                  <a:pt x="940601" y="110944"/>
                </a:lnTo>
                <a:lnTo>
                  <a:pt x="947677" y="110406"/>
                </a:lnTo>
                <a:lnTo>
                  <a:pt x="969792" y="97228"/>
                </a:lnTo>
                <a:lnTo>
                  <a:pt x="933994" y="97228"/>
                </a:lnTo>
                <a:lnTo>
                  <a:pt x="928839" y="94791"/>
                </a:lnTo>
                <a:lnTo>
                  <a:pt x="921423" y="85039"/>
                </a:lnTo>
                <a:lnTo>
                  <a:pt x="919570" y="78232"/>
                </a:lnTo>
                <a:lnTo>
                  <a:pt x="919570" y="60756"/>
                </a:lnTo>
                <a:lnTo>
                  <a:pt x="921499" y="53873"/>
                </a:lnTo>
                <a:lnTo>
                  <a:pt x="929220" y="43814"/>
                </a:lnTo>
                <a:lnTo>
                  <a:pt x="934505" y="41299"/>
                </a:lnTo>
                <a:lnTo>
                  <a:pt x="971870" y="41299"/>
                </a:lnTo>
                <a:lnTo>
                  <a:pt x="971510" y="40589"/>
                </a:lnTo>
                <a:lnTo>
                  <a:pt x="965365" y="35506"/>
                </a:lnTo>
                <a:lnTo>
                  <a:pt x="960389" y="32173"/>
                </a:lnTo>
                <a:lnTo>
                  <a:pt x="954679" y="29792"/>
                </a:lnTo>
                <a:lnTo>
                  <a:pt x="948235" y="28365"/>
                </a:lnTo>
                <a:lnTo>
                  <a:pt x="941058" y="27889"/>
                </a:lnTo>
                <a:close/>
              </a:path>
              <a:path extrusionOk="0" h="111760" w="1165225">
                <a:moveTo>
                  <a:pt x="976720" y="79246"/>
                </a:moveTo>
                <a:lnTo>
                  <a:pt x="959651" y="79246"/>
                </a:lnTo>
                <a:lnTo>
                  <a:pt x="958736" y="85039"/>
                </a:lnTo>
                <a:lnTo>
                  <a:pt x="956627" y="89481"/>
                </a:lnTo>
                <a:lnTo>
                  <a:pt x="950022" y="95680"/>
                </a:lnTo>
                <a:lnTo>
                  <a:pt x="945781" y="97228"/>
                </a:lnTo>
                <a:lnTo>
                  <a:pt x="969792" y="97228"/>
                </a:lnTo>
                <a:lnTo>
                  <a:pt x="972909" y="92258"/>
                </a:lnTo>
                <a:lnTo>
                  <a:pt x="975309" y="86119"/>
                </a:lnTo>
                <a:lnTo>
                  <a:pt x="976720" y="79246"/>
                </a:lnTo>
                <a:close/>
              </a:path>
              <a:path extrusionOk="0" h="111760" w="1165225">
                <a:moveTo>
                  <a:pt x="971870" y="41299"/>
                </a:moveTo>
                <a:lnTo>
                  <a:pt x="945882" y="41299"/>
                </a:lnTo>
                <a:lnTo>
                  <a:pt x="949745" y="42619"/>
                </a:lnTo>
                <a:lnTo>
                  <a:pt x="955840" y="47904"/>
                </a:lnTo>
                <a:lnTo>
                  <a:pt x="957873" y="51714"/>
                </a:lnTo>
                <a:lnTo>
                  <a:pt x="958889" y="56692"/>
                </a:lnTo>
                <a:lnTo>
                  <a:pt x="976108" y="56692"/>
                </a:lnTo>
                <a:lnTo>
                  <a:pt x="975092" y="47649"/>
                </a:lnTo>
                <a:lnTo>
                  <a:pt x="971870" y="41299"/>
                </a:lnTo>
                <a:close/>
              </a:path>
              <a:path extrusionOk="0" h="111760" w="1165225">
                <a:moveTo>
                  <a:pt x="1023199" y="44042"/>
                </a:moveTo>
                <a:lnTo>
                  <a:pt x="1005826" y="44042"/>
                </a:lnTo>
                <a:lnTo>
                  <a:pt x="1005826" y="108964"/>
                </a:lnTo>
                <a:lnTo>
                  <a:pt x="1023199" y="108964"/>
                </a:lnTo>
                <a:lnTo>
                  <a:pt x="1023199" y="44042"/>
                </a:lnTo>
                <a:close/>
              </a:path>
              <a:path extrusionOk="0" h="111760" w="1165225">
                <a:moveTo>
                  <a:pt x="1049108" y="30326"/>
                </a:moveTo>
                <a:lnTo>
                  <a:pt x="979920" y="30326"/>
                </a:lnTo>
                <a:lnTo>
                  <a:pt x="979920" y="44042"/>
                </a:lnTo>
                <a:lnTo>
                  <a:pt x="1049108" y="44042"/>
                </a:lnTo>
                <a:lnTo>
                  <a:pt x="1049108" y="30326"/>
                </a:lnTo>
                <a:close/>
              </a:path>
              <a:path extrusionOk="0" h="111760" w="1165225">
                <a:moveTo>
                  <a:pt x="1076846" y="0"/>
                </a:moveTo>
                <a:lnTo>
                  <a:pt x="1059473" y="0"/>
                </a:lnTo>
                <a:lnTo>
                  <a:pt x="1059473" y="17067"/>
                </a:lnTo>
                <a:lnTo>
                  <a:pt x="1076846" y="17067"/>
                </a:lnTo>
                <a:lnTo>
                  <a:pt x="1076846" y="0"/>
                </a:lnTo>
                <a:close/>
              </a:path>
              <a:path extrusionOk="0" h="111760" w="1165225">
                <a:moveTo>
                  <a:pt x="1076846" y="30326"/>
                </a:moveTo>
                <a:lnTo>
                  <a:pt x="1059473" y="30326"/>
                </a:lnTo>
                <a:lnTo>
                  <a:pt x="1059473" y="108964"/>
                </a:lnTo>
                <a:lnTo>
                  <a:pt x="1076846" y="108964"/>
                </a:lnTo>
                <a:lnTo>
                  <a:pt x="1076846" y="30326"/>
                </a:lnTo>
                <a:close/>
              </a:path>
              <a:path extrusionOk="0" h="111760" w="1165225">
                <a:moveTo>
                  <a:pt x="1113116" y="30326"/>
                </a:moveTo>
                <a:lnTo>
                  <a:pt x="1095743" y="30326"/>
                </a:lnTo>
                <a:lnTo>
                  <a:pt x="1095743" y="108964"/>
                </a:lnTo>
                <a:lnTo>
                  <a:pt x="1113116" y="108964"/>
                </a:lnTo>
                <a:lnTo>
                  <a:pt x="1113116" y="74825"/>
                </a:lnTo>
                <a:lnTo>
                  <a:pt x="1164931" y="74825"/>
                </a:lnTo>
                <a:lnTo>
                  <a:pt x="1164931" y="61109"/>
                </a:lnTo>
                <a:lnTo>
                  <a:pt x="1113116" y="61109"/>
                </a:lnTo>
                <a:lnTo>
                  <a:pt x="1113116" y="30326"/>
                </a:lnTo>
                <a:close/>
              </a:path>
              <a:path extrusionOk="0" h="111760" w="1165225">
                <a:moveTo>
                  <a:pt x="1164931" y="74825"/>
                </a:moveTo>
                <a:lnTo>
                  <a:pt x="1147558" y="74825"/>
                </a:lnTo>
                <a:lnTo>
                  <a:pt x="1147558" y="108964"/>
                </a:lnTo>
                <a:lnTo>
                  <a:pt x="1164931" y="108964"/>
                </a:lnTo>
                <a:lnTo>
                  <a:pt x="1164931" y="74825"/>
                </a:lnTo>
                <a:close/>
              </a:path>
              <a:path extrusionOk="0" h="111760" w="1165225">
                <a:moveTo>
                  <a:pt x="1164931" y="30326"/>
                </a:moveTo>
                <a:lnTo>
                  <a:pt x="1147558" y="30326"/>
                </a:lnTo>
                <a:lnTo>
                  <a:pt x="1147558" y="61109"/>
                </a:lnTo>
                <a:lnTo>
                  <a:pt x="1164931" y="61109"/>
                </a:lnTo>
                <a:lnTo>
                  <a:pt x="1164931" y="30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90" name="Google Shape;690;p27"/>
          <p:cNvSpPr/>
          <p:nvPr/>
        </p:nvSpPr>
        <p:spPr>
          <a:xfrm>
            <a:off x="1887678" y="622112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91" name="Google Shape;691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96743" y="6172303"/>
            <a:ext cx="1866722" cy="113838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27"/>
          <p:cNvSpPr/>
          <p:nvPr/>
        </p:nvSpPr>
        <p:spPr>
          <a:xfrm>
            <a:off x="1887678" y="656691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93" name="Google Shape;693;p2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88056" y="6530798"/>
            <a:ext cx="1336993" cy="138531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27"/>
          <p:cNvSpPr/>
          <p:nvPr/>
        </p:nvSpPr>
        <p:spPr>
          <a:xfrm>
            <a:off x="1887678" y="675741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95" name="Google Shape;695;p27"/>
          <p:cNvSpPr/>
          <p:nvPr/>
        </p:nvSpPr>
        <p:spPr>
          <a:xfrm>
            <a:off x="1996743" y="6720839"/>
            <a:ext cx="1290320" cy="138430"/>
          </a:xfrm>
          <a:custGeom>
            <a:rect b="b" l="l" r="r" t="t"/>
            <a:pathLst>
              <a:path extrusionOk="0" h="138429" w="1290320">
                <a:moveTo>
                  <a:pt x="69188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44042"/>
                </a:lnTo>
                <a:lnTo>
                  <a:pt x="69188" y="44042"/>
                </a:lnTo>
                <a:lnTo>
                  <a:pt x="69188" y="30326"/>
                </a:lnTo>
                <a:close/>
              </a:path>
              <a:path extrusionOk="0" h="138429" w="1290320">
                <a:moveTo>
                  <a:pt x="69188" y="44042"/>
                </a:moveTo>
                <a:lnTo>
                  <a:pt x="51814" y="44042"/>
                </a:lnTo>
                <a:lnTo>
                  <a:pt x="51814" y="108964"/>
                </a:lnTo>
                <a:lnTo>
                  <a:pt x="69188" y="108964"/>
                </a:lnTo>
                <a:lnTo>
                  <a:pt x="69188" y="44042"/>
                </a:lnTo>
                <a:close/>
              </a:path>
              <a:path extrusionOk="0" h="138429" w="1290320">
                <a:moveTo>
                  <a:pt x="105307" y="0"/>
                </a:moveTo>
                <a:lnTo>
                  <a:pt x="87933" y="0"/>
                </a:lnTo>
                <a:lnTo>
                  <a:pt x="87933" y="17067"/>
                </a:lnTo>
                <a:lnTo>
                  <a:pt x="105307" y="17067"/>
                </a:lnTo>
                <a:lnTo>
                  <a:pt x="105307" y="0"/>
                </a:lnTo>
                <a:close/>
              </a:path>
              <a:path extrusionOk="0" h="138429" w="1290320">
                <a:moveTo>
                  <a:pt x="105307" y="30326"/>
                </a:moveTo>
                <a:lnTo>
                  <a:pt x="87933" y="30326"/>
                </a:lnTo>
                <a:lnTo>
                  <a:pt x="87933" y="108964"/>
                </a:lnTo>
                <a:lnTo>
                  <a:pt x="105307" y="108964"/>
                </a:lnTo>
                <a:lnTo>
                  <a:pt x="105307" y="30326"/>
                </a:lnTo>
                <a:close/>
              </a:path>
              <a:path extrusionOk="0" h="138429" w="1290320">
                <a:moveTo>
                  <a:pt x="141577" y="30326"/>
                </a:moveTo>
                <a:lnTo>
                  <a:pt x="124203" y="30326"/>
                </a:lnTo>
                <a:lnTo>
                  <a:pt x="124203" y="108964"/>
                </a:lnTo>
                <a:lnTo>
                  <a:pt x="141577" y="108964"/>
                </a:lnTo>
                <a:lnTo>
                  <a:pt x="141577" y="74825"/>
                </a:lnTo>
                <a:lnTo>
                  <a:pt x="193391" y="74825"/>
                </a:lnTo>
                <a:lnTo>
                  <a:pt x="193391" y="61109"/>
                </a:lnTo>
                <a:lnTo>
                  <a:pt x="141577" y="61109"/>
                </a:lnTo>
                <a:lnTo>
                  <a:pt x="141577" y="30326"/>
                </a:lnTo>
                <a:close/>
              </a:path>
              <a:path extrusionOk="0" h="138429" w="1290320">
                <a:moveTo>
                  <a:pt x="193391" y="74825"/>
                </a:moveTo>
                <a:lnTo>
                  <a:pt x="176018" y="74825"/>
                </a:lnTo>
                <a:lnTo>
                  <a:pt x="176018" y="108964"/>
                </a:lnTo>
                <a:lnTo>
                  <a:pt x="193391" y="108964"/>
                </a:lnTo>
                <a:lnTo>
                  <a:pt x="193391" y="74825"/>
                </a:lnTo>
                <a:close/>
              </a:path>
              <a:path extrusionOk="0" h="138429" w="1290320">
                <a:moveTo>
                  <a:pt x="193391" y="30326"/>
                </a:moveTo>
                <a:lnTo>
                  <a:pt x="176018" y="30326"/>
                </a:lnTo>
                <a:lnTo>
                  <a:pt x="176018" y="61109"/>
                </a:lnTo>
                <a:lnTo>
                  <a:pt x="193391" y="61109"/>
                </a:lnTo>
                <a:lnTo>
                  <a:pt x="193391" y="30326"/>
                </a:lnTo>
                <a:close/>
              </a:path>
              <a:path extrusionOk="0" h="138429" w="1290320">
                <a:moveTo>
                  <a:pt x="248104" y="28040"/>
                </a:moveTo>
                <a:lnTo>
                  <a:pt x="214152" y="45442"/>
                </a:lnTo>
                <a:lnTo>
                  <a:pt x="208022" y="69645"/>
                </a:lnTo>
                <a:lnTo>
                  <a:pt x="208698" y="78751"/>
                </a:lnTo>
                <a:lnTo>
                  <a:pt x="239360" y="110697"/>
                </a:lnTo>
                <a:lnTo>
                  <a:pt x="248104" y="111401"/>
                </a:lnTo>
                <a:lnTo>
                  <a:pt x="256700" y="110697"/>
                </a:lnTo>
                <a:lnTo>
                  <a:pt x="264353" y="108582"/>
                </a:lnTo>
                <a:lnTo>
                  <a:pt x="271062" y="105059"/>
                </a:lnTo>
                <a:lnTo>
                  <a:pt x="276829" y="100126"/>
                </a:lnTo>
                <a:lnTo>
                  <a:pt x="278556" y="97840"/>
                </a:lnTo>
                <a:lnTo>
                  <a:pt x="240940" y="97840"/>
                </a:lnTo>
                <a:lnTo>
                  <a:pt x="235454" y="95349"/>
                </a:lnTo>
                <a:lnTo>
                  <a:pt x="227530" y="85390"/>
                </a:lnTo>
                <a:lnTo>
                  <a:pt x="225623" y="78751"/>
                </a:lnTo>
                <a:lnTo>
                  <a:pt x="225664" y="60605"/>
                </a:lnTo>
                <a:lnTo>
                  <a:pt x="227530" y="54201"/>
                </a:lnTo>
                <a:lnTo>
                  <a:pt x="235454" y="44246"/>
                </a:lnTo>
                <a:lnTo>
                  <a:pt x="240891" y="41756"/>
                </a:lnTo>
                <a:lnTo>
                  <a:pt x="278611" y="41756"/>
                </a:lnTo>
                <a:lnTo>
                  <a:pt x="276753" y="39319"/>
                </a:lnTo>
                <a:lnTo>
                  <a:pt x="270963" y="34383"/>
                </a:lnTo>
                <a:lnTo>
                  <a:pt x="264258" y="30859"/>
                </a:lnTo>
                <a:lnTo>
                  <a:pt x="256639" y="28745"/>
                </a:lnTo>
                <a:lnTo>
                  <a:pt x="248104" y="28040"/>
                </a:lnTo>
                <a:close/>
              </a:path>
              <a:path extrusionOk="0" h="138429" w="1290320">
                <a:moveTo>
                  <a:pt x="278611" y="41756"/>
                </a:moveTo>
                <a:lnTo>
                  <a:pt x="254707" y="41756"/>
                </a:lnTo>
                <a:lnTo>
                  <a:pt x="260117" y="44221"/>
                </a:lnTo>
                <a:lnTo>
                  <a:pt x="267940" y="54075"/>
                </a:lnTo>
                <a:lnTo>
                  <a:pt x="269822" y="60605"/>
                </a:lnTo>
                <a:lnTo>
                  <a:pt x="269777" y="78751"/>
                </a:lnTo>
                <a:lnTo>
                  <a:pt x="267940" y="85265"/>
                </a:lnTo>
                <a:lnTo>
                  <a:pt x="260117" y="95323"/>
                </a:lnTo>
                <a:lnTo>
                  <a:pt x="254758" y="97840"/>
                </a:lnTo>
                <a:lnTo>
                  <a:pt x="278556" y="97840"/>
                </a:lnTo>
                <a:lnTo>
                  <a:pt x="281463" y="93991"/>
                </a:lnTo>
                <a:lnTo>
                  <a:pt x="284773" y="86866"/>
                </a:lnTo>
                <a:lnTo>
                  <a:pt x="286758" y="78751"/>
                </a:lnTo>
                <a:lnTo>
                  <a:pt x="287420" y="69645"/>
                </a:lnTo>
                <a:lnTo>
                  <a:pt x="286753" y="60605"/>
                </a:lnTo>
                <a:lnTo>
                  <a:pt x="284754" y="52537"/>
                </a:lnTo>
                <a:lnTo>
                  <a:pt x="281421" y="45442"/>
                </a:lnTo>
                <a:lnTo>
                  <a:pt x="278611" y="41756"/>
                </a:lnTo>
                <a:close/>
              </a:path>
              <a:path extrusionOk="0" h="138429" w="1290320">
                <a:moveTo>
                  <a:pt x="371238" y="30326"/>
                </a:moveTo>
                <a:lnTo>
                  <a:pt x="302050" y="30326"/>
                </a:lnTo>
                <a:lnTo>
                  <a:pt x="302050" y="108964"/>
                </a:lnTo>
                <a:lnTo>
                  <a:pt x="319424" y="108964"/>
                </a:lnTo>
                <a:lnTo>
                  <a:pt x="319424" y="44042"/>
                </a:lnTo>
                <a:lnTo>
                  <a:pt x="371238" y="44042"/>
                </a:lnTo>
                <a:lnTo>
                  <a:pt x="371238" y="30326"/>
                </a:lnTo>
                <a:close/>
              </a:path>
              <a:path extrusionOk="0" h="138429" w="1290320">
                <a:moveTo>
                  <a:pt x="371238" y="44042"/>
                </a:moveTo>
                <a:lnTo>
                  <a:pt x="353865" y="44042"/>
                </a:lnTo>
                <a:lnTo>
                  <a:pt x="353865" y="108964"/>
                </a:lnTo>
                <a:lnTo>
                  <a:pt x="371238" y="108964"/>
                </a:lnTo>
                <a:lnTo>
                  <a:pt x="371238" y="44042"/>
                </a:lnTo>
                <a:close/>
              </a:path>
              <a:path extrusionOk="0" h="138429" w="1290320">
                <a:moveTo>
                  <a:pt x="425951" y="28040"/>
                </a:moveTo>
                <a:lnTo>
                  <a:pt x="391999" y="45442"/>
                </a:lnTo>
                <a:lnTo>
                  <a:pt x="385869" y="69645"/>
                </a:lnTo>
                <a:lnTo>
                  <a:pt x="386545" y="78751"/>
                </a:lnTo>
                <a:lnTo>
                  <a:pt x="417207" y="110697"/>
                </a:lnTo>
                <a:lnTo>
                  <a:pt x="425951" y="111401"/>
                </a:lnTo>
                <a:lnTo>
                  <a:pt x="434547" y="110697"/>
                </a:lnTo>
                <a:lnTo>
                  <a:pt x="442200" y="108582"/>
                </a:lnTo>
                <a:lnTo>
                  <a:pt x="448909" y="105059"/>
                </a:lnTo>
                <a:lnTo>
                  <a:pt x="454676" y="100126"/>
                </a:lnTo>
                <a:lnTo>
                  <a:pt x="456403" y="97840"/>
                </a:lnTo>
                <a:lnTo>
                  <a:pt x="418787" y="97840"/>
                </a:lnTo>
                <a:lnTo>
                  <a:pt x="413301" y="95349"/>
                </a:lnTo>
                <a:lnTo>
                  <a:pt x="405377" y="85390"/>
                </a:lnTo>
                <a:lnTo>
                  <a:pt x="403470" y="78751"/>
                </a:lnTo>
                <a:lnTo>
                  <a:pt x="403511" y="60605"/>
                </a:lnTo>
                <a:lnTo>
                  <a:pt x="405377" y="54201"/>
                </a:lnTo>
                <a:lnTo>
                  <a:pt x="413301" y="44246"/>
                </a:lnTo>
                <a:lnTo>
                  <a:pt x="418738" y="41756"/>
                </a:lnTo>
                <a:lnTo>
                  <a:pt x="456458" y="41756"/>
                </a:lnTo>
                <a:lnTo>
                  <a:pt x="454600" y="39319"/>
                </a:lnTo>
                <a:lnTo>
                  <a:pt x="448810" y="34383"/>
                </a:lnTo>
                <a:lnTo>
                  <a:pt x="442105" y="30859"/>
                </a:lnTo>
                <a:lnTo>
                  <a:pt x="434486" y="28745"/>
                </a:lnTo>
                <a:lnTo>
                  <a:pt x="425951" y="28040"/>
                </a:lnTo>
                <a:close/>
              </a:path>
              <a:path extrusionOk="0" h="138429" w="1290320">
                <a:moveTo>
                  <a:pt x="456458" y="41756"/>
                </a:moveTo>
                <a:lnTo>
                  <a:pt x="432554" y="41756"/>
                </a:lnTo>
                <a:lnTo>
                  <a:pt x="437965" y="44221"/>
                </a:lnTo>
                <a:lnTo>
                  <a:pt x="445787" y="54075"/>
                </a:lnTo>
                <a:lnTo>
                  <a:pt x="447669" y="60605"/>
                </a:lnTo>
                <a:lnTo>
                  <a:pt x="447624" y="78751"/>
                </a:lnTo>
                <a:lnTo>
                  <a:pt x="445787" y="85265"/>
                </a:lnTo>
                <a:lnTo>
                  <a:pt x="437965" y="95323"/>
                </a:lnTo>
                <a:lnTo>
                  <a:pt x="432605" y="97840"/>
                </a:lnTo>
                <a:lnTo>
                  <a:pt x="456403" y="97840"/>
                </a:lnTo>
                <a:lnTo>
                  <a:pt x="459311" y="93991"/>
                </a:lnTo>
                <a:lnTo>
                  <a:pt x="462620" y="86866"/>
                </a:lnTo>
                <a:lnTo>
                  <a:pt x="464605" y="78751"/>
                </a:lnTo>
                <a:lnTo>
                  <a:pt x="465267" y="69645"/>
                </a:lnTo>
                <a:lnTo>
                  <a:pt x="464600" y="60605"/>
                </a:lnTo>
                <a:lnTo>
                  <a:pt x="462601" y="52537"/>
                </a:lnTo>
                <a:lnTo>
                  <a:pt x="459268" y="45442"/>
                </a:lnTo>
                <a:lnTo>
                  <a:pt x="456458" y="41756"/>
                </a:lnTo>
                <a:close/>
              </a:path>
              <a:path extrusionOk="0" h="138429" w="1290320">
                <a:moveTo>
                  <a:pt x="469077" y="95554"/>
                </a:moveTo>
                <a:lnTo>
                  <a:pt x="469077" y="109115"/>
                </a:lnTo>
                <a:lnTo>
                  <a:pt x="471820" y="110234"/>
                </a:lnTo>
                <a:lnTo>
                  <a:pt x="475376" y="110793"/>
                </a:lnTo>
                <a:lnTo>
                  <a:pt x="486857" y="110793"/>
                </a:lnTo>
                <a:lnTo>
                  <a:pt x="492469" y="107974"/>
                </a:lnTo>
                <a:lnTo>
                  <a:pt x="500698" y="96695"/>
                </a:lnTo>
                <a:lnTo>
                  <a:pt x="500804" y="96314"/>
                </a:lnTo>
                <a:lnTo>
                  <a:pt x="472175" y="96314"/>
                </a:lnTo>
                <a:lnTo>
                  <a:pt x="470095" y="96061"/>
                </a:lnTo>
                <a:lnTo>
                  <a:pt x="469077" y="95554"/>
                </a:lnTo>
                <a:close/>
              </a:path>
              <a:path extrusionOk="0" h="138429" w="1290320">
                <a:moveTo>
                  <a:pt x="545734" y="44042"/>
                </a:moveTo>
                <a:lnTo>
                  <a:pt x="528360" y="44042"/>
                </a:lnTo>
                <a:lnTo>
                  <a:pt x="528360" y="108964"/>
                </a:lnTo>
                <a:lnTo>
                  <a:pt x="545734" y="108964"/>
                </a:lnTo>
                <a:lnTo>
                  <a:pt x="545734" y="44042"/>
                </a:lnTo>
                <a:close/>
              </a:path>
              <a:path extrusionOk="0" h="138429" w="1290320">
                <a:moveTo>
                  <a:pt x="545734" y="30326"/>
                </a:moveTo>
                <a:lnTo>
                  <a:pt x="487669" y="30326"/>
                </a:lnTo>
                <a:lnTo>
                  <a:pt x="486298" y="76809"/>
                </a:lnTo>
                <a:lnTo>
                  <a:pt x="485891" y="89811"/>
                </a:lnTo>
                <a:lnTo>
                  <a:pt x="482234" y="96314"/>
                </a:lnTo>
                <a:lnTo>
                  <a:pt x="500804" y="96314"/>
                </a:lnTo>
                <a:lnTo>
                  <a:pt x="502909" y="88746"/>
                </a:lnTo>
                <a:lnTo>
                  <a:pt x="504281" y="44042"/>
                </a:lnTo>
                <a:lnTo>
                  <a:pt x="545734" y="44042"/>
                </a:lnTo>
                <a:lnTo>
                  <a:pt x="545734" y="30326"/>
                </a:lnTo>
                <a:close/>
              </a:path>
              <a:path extrusionOk="0" h="138429" w="1290320">
                <a:moveTo>
                  <a:pt x="581548" y="0"/>
                </a:moveTo>
                <a:lnTo>
                  <a:pt x="564174" y="0"/>
                </a:lnTo>
                <a:lnTo>
                  <a:pt x="564174" y="17067"/>
                </a:lnTo>
                <a:lnTo>
                  <a:pt x="581548" y="17067"/>
                </a:lnTo>
                <a:lnTo>
                  <a:pt x="581548" y="0"/>
                </a:lnTo>
                <a:close/>
              </a:path>
              <a:path extrusionOk="0" h="138429" w="1290320">
                <a:moveTo>
                  <a:pt x="581548" y="30326"/>
                </a:moveTo>
                <a:lnTo>
                  <a:pt x="564174" y="30326"/>
                </a:lnTo>
                <a:lnTo>
                  <a:pt x="564174" y="108964"/>
                </a:lnTo>
                <a:lnTo>
                  <a:pt x="581548" y="108964"/>
                </a:lnTo>
                <a:lnTo>
                  <a:pt x="581548" y="30326"/>
                </a:lnTo>
                <a:close/>
              </a:path>
              <a:path extrusionOk="0" h="138429" w="1290320">
                <a:moveTo>
                  <a:pt x="636106" y="27889"/>
                </a:moveTo>
                <a:lnTo>
                  <a:pt x="599585" y="52900"/>
                </a:lnTo>
                <a:lnTo>
                  <a:pt x="596938" y="70408"/>
                </a:lnTo>
                <a:lnTo>
                  <a:pt x="597533" y="78230"/>
                </a:lnTo>
                <a:lnTo>
                  <a:pt x="627257" y="110244"/>
                </a:lnTo>
                <a:lnTo>
                  <a:pt x="635648" y="110944"/>
                </a:lnTo>
                <a:lnTo>
                  <a:pt x="642724" y="110406"/>
                </a:lnTo>
                <a:lnTo>
                  <a:pt x="664840" y="97228"/>
                </a:lnTo>
                <a:lnTo>
                  <a:pt x="629042" y="97228"/>
                </a:lnTo>
                <a:lnTo>
                  <a:pt x="623887" y="94791"/>
                </a:lnTo>
                <a:lnTo>
                  <a:pt x="616470" y="85039"/>
                </a:lnTo>
                <a:lnTo>
                  <a:pt x="614617" y="78230"/>
                </a:lnTo>
                <a:lnTo>
                  <a:pt x="614617" y="60756"/>
                </a:lnTo>
                <a:lnTo>
                  <a:pt x="616546" y="53873"/>
                </a:lnTo>
                <a:lnTo>
                  <a:pt x="624268" y="43814"/>
                </a:lnTo>
                <a:lnTo>
                  <a:pt x="629554" y="41299"/>
                </a:lnTo>
                <a:lnTo>
                  <a:pt x="666918" y="41299"/>
                </a:lnTo>
                <a:lnTo>
                  <a:pt x="666558" y="40589"/>
                </a:lnTo>
                <a:lnTo>
                  <a:pt x="660412" y="35506"/>
                </a:lnTo>
                <a:lnTo>
                  <a:pt x="655436" y="32173"/>
                </a:lnTo>
                <a:lnTo>
                  <a:pt x="649726" y="29792"/>
                </a:lnTo>
                <a:lnTo>
                  <a:pt x="643283" y="28365"/>
                </a:lnTo>
                <a:lnTo>
                  <a:pt x="636106" y="27889"/>
                </a:lnTo>
                <a:close/>
              </a:path>
              <a:path extrusionOk="0" h="138429" w="1290320">
                <a:moveTo>
                  <a:pt x="671767" y="79246"/>
                </a:moveTo>
                <a:lnTo>
                  <a:pt x="654700" y="79246"/>
                </a:lnTo>
                <a:lnTo>
                  <a:pt x="653785" y="85039"/>
                </a:lnTo>
                <a:lnTo>
                  <a:pt x="651675" y="89480"/>
                </a:lnTo>
                <a:lnTo>
                  <a:pt x="645069" y="95680"/>
                </a:lnTo>
                <a:lnTo>
                  <a:pt x="640829" y="97228"/>
                </a:lnTo>
                <a:lnTo>
                  <a:pt x="664840" y="97228"/>
                </a:lnTo>
                <a:lnTo>
                  <a:pt x="667957" y="92257"/>
                </a:lnTo>
                <a:lnTo>
                  <a:pt x="670357" y="86118"/>
                </a:lnTo>
                <a:lnTo>
                  <a:pt x="671767" y="79246"/>
                </a:lnTo>
                <a:close/>
              </a:path>
              <a:path extrusionOk="0" h="138429" w="1290320">
                <a:moveTo>
                  <a:pt x="666918" y="41299"/>
                </a:moveTo>
                <a:lnTo>
                  <a:pt x="640929" y="41299"/>
                </a:lnTo>
                <a:lnTo>
                  <a:pt x="644792" y="42619"/>
                </a:lnTo>
                <a:lnTo>
                  <a:pt x="650887" y="47904"/>
                </a:lnTo>
                <a:lnTo>
                  <a:pt x="652920" y="51713"/>
                </a:lnTo>
                <a:lnTo>
                  <a:pt x="653936" y="56692"/>
                </a:lnTo>
                <a:lnTo>
                  <a:pt x="671155" y="56692"/>
                </a:lnTo>
                <a:lnTo>
                  <a:pt x="670139" y="47649"/>
                </a:lnTo>
                <a:lnTo>
                  <a:pt x="666918" y="41299"/>
                </a:lnTo>
                <a:close/>
              </a:path>
              <a:path extrusionOk="0" h="138429" w="1290320">
                <a:moveTo>
                  <a:pt x="718247" y="44042"/>
                </a:moveTo>
                <a:lnTo>
                  <a:pt x="700873" y="44042"/>
                </a:lnTo>
                <a:lnTo>
                  <a:pt x="700873" y="108964"/>
                </a:lnTo>
                <a:lnTo>
                  <a:pt x="718247" y="108964"/>
                </a:lnTo>
                <a:lnTo>
                  <a:pt x="718247" y="44042"/>
                </a:lnTo>
                <a:close/>
              </a:path>
              <a:path extrusionOk="0" h="138429" w="1290320">
                <a:moveTo>
                  <a:pt x="744156" y="30326"/>
                </a:moveTo>
                <a:lnTo>
                  <a:pt x="674968" y="30326"/>
                </a:lnTo>
                <a:lnTo>
                  <a:pt x="674968" y="44042"/>
                </a:lnTo>
                <a:lnTo>
                  <a:pt x="744156" y="44042"/>
                </a:lnTo>
                <a:lnTo>
                  <a:pt x="744156" y="30326"/>
                </a:lnTo>
                <a:close/>
              </a:path>
              <a:path extrusionOk="0" h="138429" w="1290320">
                <a:moveTo>
                  <a:pt x="771437" y="30326"/>
                </a:moveTo>
                <a:lnTo>
                  <a:pt x="754063" y="30326"/>
                </a:lnTo>
                <a:lnTo>
                  <a:pt x="754063" y="108964"/>
                </a:lnTo>
                <a:lnTo>
                  <a:pt x="776009" y="108964"/>
                </a:lnTo>
                <a:lnTo>
                  <a:pt x="786961" y="87627"/>
                </a:lnTo>
                <a:lnTo>
                  <a:pt x="771437" y="87627"/>
                </a:lnTo>
                <a:lnTo>
                  <a:pt x="771437" y="30326"/>
                </a:lnTo>
                <a:close/>
              </a:path>
              <a:path extrusionOk="0" h="138429" w="1290320">
                <a:moveTo>
                  <a:pt x="823252" y="51663"/>
                </a:moveTo>
                <a:lnTo>
                  <a:pt x="805878" y="51663"/>
                </a:lnTo>
                <a:lnTo>
                  <a:pt x="805878" y="108964"/>
                </a:lnTo>
                <a:lnTo>
                  <a:pt x="823252" y="108964"/>
                </a:lnTo>
                <a:lnTo>
                  <a:pt x="823252" y="51663"/>
                </a:lnTo>
                <a:close/>
              </a:path>
              <a:path extrusionOk="0" h="138429" w="1290320">
                <a:moveTo>
                  <a:pt x="823252" y="30326"/>
                </a:moveTo>
                <a:lnTo>
                  <a:pt x="801306" y="30326"/>
                </a:lnTo>
                <a:lnTo>
                  <a:pt x="771894" y="87627"/>
                </a:lnTo>
                <a:lnTo>
                  <a:pt x="786961" y="87627"/>
                </a:lnTo>
                <a:lnTo>
                  <a:pt x="805421" y="51663"/>
                </a:lnTo>
                <a:lnTo>
                  <a:pt x="823252" y="51663"/>
                </a:lnTo>
                <a:lnTo>
                  <a:pt x="823252" y="30326"/>
                </a:lnTo>
                <a:close/>
              </a:path>
              <a:path extrusionOk="0" h="138429" w="1290320">
                <a:moveTo>
                  <a:pt x="858150" y="30326"/>
                </a:moveTo>
                <a:lnTo>
                  <a:pt x="841846" y="30326"/>
                </a:lnTo>
                <a:lnTo>
                  <a:pt x="841846" y="138074"/>
                </a:lnTo>
                <a:lnTo>
                  <a:pt x="859064" y="138074"/>
                </a:lnTo>
                <a:lnTo>
                  <a:pt x="859064" y="98600"/>
                </a:lnTo>
                <a:lnTo>
                  <a:pt x="910830" y="98600"/>
                </a:lnTo>
                <a:lnTo>
                  <a:pt x="911877" y="97077"/>
                </a:lnTo>
                <a:lnTo>
                  <a:pt x="873644" y="97077"/>
                </a:lnTo>
                <a:lnTo>
                  <a:pt x="868234" y="94640"/>
                </a:lnTo>
                <a:lnTo>
                  <a:pt x="860411" y="84884"/>
                </a:lnTo>
                <a:lnTo>
                  <a:pt x="858485" y="78281"/>
                </a:lnTo>
                <a:lnTo>
                  <a:pt x="858486" y="60902"/>
                </a:lnTo>
                <a:lnTo>
                  <a:pt x="860385" y="54251"/>
                </a:lnTo>
                <a:lnTo>
                  <a:pt x="868107" y="44499"/>
                </a:lnTo>
                <a:lnTo>
                  <a:pt x="873442" y="42062"/>
                </a:lnTo>
                <a:lnTo>
                  <a:pt x="911600" y="42062"/>
                </a:lnTo>
                <a:lnTo>
                  <a:pt x="910759" y="40841"/>
                </a:lnTo>
                <a:lnTo>
                  <a:pt x="858150" y="40841"/>
                </a:lnTo>
                <a:lnTo>
                  <a:pt x="858150" y="30326"/>
                </a:lnTo>
                <a:close/>
              </a:path>
              <a:path extrusionOk="0" h="138429" w="1290320">
                <a:moveTo>
                  <a:pt x="910830" y="98600"/>
                </a:moveTo>
                <a:lnTo>
                  <a:pt x="859064" y="98600"/>
                </a:lnTo>
                <a:lnTo>
                  <a:pt x="863979" y="104000"/>
                </a:lnTo>
                <a:lnTo>
                  <a:pt x="869885" y="107858"/>
                </a:lnTo>
                <a:lnTo>
                  <a:pt x="876781" y="110173"/>
                </a:lnTo>
                <a:lnTo>
                  <a:pt x="884668" y="110944"/>
                </a:lnTo>
                <a:lnTo>
                  <a:pt x="892197" y="110244"/>
                </a:lnTo>
                <a:lnTo>
                  <a:pt x="898936" y="108144"/>
                </a:lnTo>
                <a:lnTo>
                  <a:pt x="904885" y="104644"/>
                </a:lnTo>
                <a:lnTo>
                  <a:pt x="910043" y="99744"/>
                </a:lnTo>
                <a:lnTo>
                  <a:pt x="910830" y="98600"/>
                </a:lnTo>
                <a:close/>
              </a:path>
              <a:path extrusionOk="0" h="138429" w="1290320">
                <a:moveTo>
                  <a:pt x="911600" y="42062"/>
                </a:moveTo>
                <a:lnTo>
                  <a:pt x="886954" y="42062"/>
                </a:lnTo>
                <a:lnTo>
                  <a:pt x="892263" y="44574"/>
                </a:lnTo>
                <a:lnTo>
                  <a:pt x="900087" y="54632"/>
                </a:lnTo>
                <a:lnTo>
                  <a:pt x="901924" y="61008"/>
                </a:lnTo>
                <a:lnTo>
                  <a:pt x="902041" y="78281"/>
                </a:lnTo>
                <a:lnTo>
                  <a:pt x="900111" y="84884"/>
                </a:lnTo>
                <a:lnTo>
                  <a:pt x="892389" y="94640"/>
                </a:lnTo>
                <a:lnTo>
                  <a:pt x="887158" y="97077"/>
                </a:lnTo>
                <a:lnTo>
                  <a:pt x="911877" y="97077"/>
                </a:lnTo>
                <a:lnTo>
                  <a:pt x="914210" y="93682"/>
                </a:lnTo>
                <a:lnTo>
                  <a:pt x="917186" y="86695"/>
                </a:lnTo>
                <a:lnTo>
                  <a:pt x="918971" y="78785"/>
                </a:lnTo>
                <a:lnTo>
                  <a:pt x="919566" y="69951"/>
                </a:lnTo>
                <a:lnTo>
                  <a:pt x="918956" y="60902"/>
                </a:lnTo>
                <a:lnTo>
                  <a:pt x="917128" y="52805"/>
                </a:lnTo>
                <a:lnTo>
                  <a:pt x="914080" y="45662"/>
                </a:lnTo>
                <a:lnTo>
                  <a:pt x="911600" y="42062"/>
                </a:lnTo>
                <a:close/>
              </a:path>
              <a:path extrusionOk="0" h="138429" w="1290320">
                <a:moveTo>
                  <a:pt x="883753" y="28040"/>
                </a:moveTo>
                <a:lnTo>
                  <a:pt x="875523" y="28840"/>
                </a:lnTo>
                <a:lnTo>
                  <a:pt x="868513" y="31241"/>
                </a:lnTo>
                <a:lnTo>
                  <a:pt x="862722" y="35241"/>
                </a:lnTo>
                <a:lnTo>
                  <a:pt x="858150" y="40841"/>
                </a:lnTo>
                <a:lnTo>
                  <a:pt x="910759" y="40841"/>
                </a:lnTo>
                <a:lnTo>
                  <a:pt x="883753" y="28040"/>
                </a:lnTo>
                <a:close/>
              </a:path>
              <a:path extrusionOk="0" h="138429" w="1290320">
                <a:moveTo>
                  <a:pt x="971078" y="28040"/>
                </a:moveTo>
                <a:lnTo>
                  <a:pt x="937125" y="45442"/>
                </a:lnTo>
                <a:lnTo>
                  <a:pt x="930996" y="69645"/>
                </a:lnTo>
                <a:lnTo>
                  <a:pt x="931672" y="78751"/>
                </a:lnTo>
                <a:lnTo>
                  <a:pt x="962333" y="110697"/>
                </a:lnTo>
                <a:lnTo>
                  <a:pt x="971078" y="111401"/>
                </a:lnTo>
                <a:lnTo>
                  <a:pt x="979673" y="110697"/>
                </a:lnTo>
                <a:lnTo>
                  <a:pt x="987326" y="108582"/>
                </a:lnTo>
                <a:lnTo>
                  <a:pt x="994036" y="105059"/>
                </a:lnTo>
                <a:lnTo>
                  <a:pt x="999802" y="100126"/>
                </a:lnTo>
                <a:lnTo>
                  <a:pt x="1001529" y="97840"/>
                </a:lnTo>
                <a:lnTo>
                  <a:pt x="963914" y="97840"/>
                </a:lnTo>
                <a:lnTo>
                  <a:pt x="958428" y="95349"/>
                </a:lnTo>
                <a:lnTo>
                  <a:pt x="950504" y="85390"/>
                </a:lnTo>
                <a:lnTo>
                  <a:pt x="948598" y="78751"/>
                </a:lnTo>
                <a:lnTo>
                  <a:pt x="948638" y="60605"/>
                </a:lnTo>
                <a:lnTo>
                  <a:pt x="950504" y="54201"/>
                </a:lnTo>
                <a:lnTo>
                  <a:pt x="958428" y="44246"/>
                </a:lnTo>
                <a:lnTo>
                  <a:pt x="963863" y="41756"/>
                </a:lnTo>
                <a:lnTo>
                  <a:pt x="1001585" y="41756"/>
                </a:lnTo>
                <a:lnTo>
                  <a:pt x="999727" y="39319"/>
                </a:lnTo>
                <a:lnTo>
                  <a:pt x="993937" y="34383"/>
                </a:lnTo>
                <a:lnTo>
                  <a:pt x="987231" y="30859"/>
                </a:lnTo>
                <a:lnTo>
                  <a:pt x="979612" y="28745"/>
                </a:lnTo>
                <a:lnTo>
                  <a:pt x="971078" y="28040"/>
                </a:lnTo>
                <a:close/>
              </a:path>
              <a:path extrusionOk="0" h="138429" w="1290320">
                <a:moveTo>
                  <a:pt x="1001585" y="41756"/>
                </a:moveTo>
                <a:lnTo>
                  <a:pt x="977680" y="41756"/>
                </a:lnTo>
                <a:lnTo>
                  <a:pt x="983091" y="44221"/>
                </a:lnTo>
                <a:lnTo>
                  <a:pt x="990914" y="54075"/>
                </a:lnTo>
                <a:lnTo>
                  <a:pt x="992797" y="60605"/>
                </a:lnTo>
                <a:lnTo>
                  <a:pt x="992751" y="78751"/>
                </a:lnTo>
                <a:lnTo>
                  <a:pt x="990914" y="85265"/>
                </a:lnTo>
                <a:lnTo>
                  <a:pt x="983091" y="95323"/>
                </a:lnTo>
                <a:lnTo>
                  <a:pt x="977731" y="97840"/>
                </a:lnTo>
                <a:lnTo>
                  <a:pt x="1001529" y="97840"/>
                </a:lnTo>
                <a:lnTo>
                  <a:pt x="1004437" y="93991"/>
                </a:lnTo>
                <a:lnTo>
                  <a:pt x="1007747" y="86866"/>
                </a:lnTo>
                <a:lnTo>
                  <a:pt x="1009732" y="78751"/>
                </a:lnTo>
                <a:lnTo>
                  <a:pt x="1010394" y="69645"/>
                </a:lnTo>
                <a:lnTo>
                  <a:pt x="1009727" y="60605"/>
                </a:lnTo>
                <a:lnTo>
                  <a:pt x="1007728" y="52537"/>
                </a:lnTo>
                <a:lnTo>
                  <a:pt x="1004395" y="45442"/>
                </a:lnTo>
                <a:lnTo>
                  <a:pt x="1001585" y="41756"/>
                </a:lnTo>
                <a:close/>
              </a:path>
              <a:path extrusionOk="0" h="138429" w="1290320">
                <a:moveTo>
                  <a:pt x="1015725" y="95554"/>
                </a:moveTo>
                <a:lnTo>
                  <a:pt x="1015725" y="109115"/>
                </a:lnTo>
                <a:lnTo>
                  <a:pt x="1018468" y="110234"/>
                </a:lnTo>
                <a:lnTo>
                  <a:pt x="1022026" y="110793"/>
                </a:lnTo>
                <a:lnTo>
                  <a:pt x="1033505" y="110793"/>
                </a:lnTo>
                <a:lnTo>
                  <a:pt x="1039119" y="107974"/>
                </a:lnTo>
                <a:lnTo>
                  <a:pt x="1047348" y="96695"/>
                </a:lnTo>
                <a:lnTo>
                  <a:pt x="1047454" y="96314"/>
                </a:lnTo>
                <a:lnTo>
                  <a:pt x="1018825" y="96314"/>
                </a:lnTo>
                <a:lnTo>
                  <a:pt x="1016744" y="96061"/>
                </a:lnTo>
                <a:lnTo>
                  <a:pt x="1015725" y="95554"/>
                </a:lnTo>
                <a:close/>
              </a:path>
              <a:path extrusionOk="0" h="138429" w="1290320">
                <a:moveTo>
                  <a:pt x="1092384" y="44042"/>
                </a:moveTo>
                <a:lnTo>
                  <a:pt x="1075010" y="44042"/>
                </a:lnTo>
                <a:lnTo>
                  <a:pt x="1075010" y="108964"/>
                </a:lnTo>
                <a:lnTo>
                  <a:pt x="1092384" y="108964"/>
                </a:lnTo>
                <a:lnTo>
                  <a:pt x="1092384" y="44042"/>
                </a:lnTo>
                <a:close/>
              </a:path>
              <a:path extrusionOk="0" h="138429" w="1290320">
                <a:moveTo>
                  <a:pt x="1092384" y="30326"/>
                </a:moveTo>
                <a:lnTo>
                  <a:pt x="1034319" y="30326"/>
                </a:lnTo>
                <a:lnTo>
                  <a:pt x="1032948" y="76809"/>
                </a:lnTo>
                <a:lnTo>
                  <a:pt x="1032541" y="89811"/>
                </a:lnTo>
                <a:lnTo>
                  <a:pt x="1028884" y="96314"/>
                </a:lnTo>
                <a:lnTo>
                  <a:pt x="1047454" y="96314"/>
                </a:lnTo>
                <a:lnTo>
                  <a:pt x="1049558" y="88746"/>
                </a:lnTo>
                <a:lnTo>
                  <a:pt x="1050930" y="44042"/>
                </a:lnTo>
                <a:lnTo>
                  <a:pt x="1092384" y="44042"/>
                </a:lnTo>
                <a:lnTo>
                  <a:pt x="1092384" y="30326"/>
                </a:lnTo>
                <a:close/>
              </a:path>
              <a:path extrusionOk="0" h="138429" w="1290320">
                <a:moveTo>
                  <a:pt x="1146790" y="28040"/>
                </a:moveTo>
                <a:lnTo>
                  <a:pt x="1112837" y="45442"/>
                </a:lnTo>
                <a:lnTo>
                  <a:pt x="1106708" y="69645"/>
                </a:lnTo>
                <a:lnTo>
                  <a:pt x="1107384" y="78751"/>
                </a:lnTo>
                <a:lnTo>
                  <a:pt x="1138046" y="110697"/>
                </a:lnTo>
                <a:lnTo>
                  <a:pt x="1146790" y="111401"/>
                </a:lnTo>
                <a:lnTo>
                  <a:pt x="1155386" y="110697"/>
                </a:lnTo>
                <a:lnTo>
                  <a:pt x="1163039" y="108582"/>
                </a:lnTo>
                <a:lnTo>
                  <a:pt x="1169749" y="105059"/>
                </a:lnTo>
                <a:lnTo>
                  <a:pt x="1175515" y="100126"/>
                </a:lnTo>
                <a:lnTo>
                  <a:pt x="1177242" y="97840"/>
                </a:lnTo>
                <a:lnTo>
                  <a:pt x="1139626" y="97840"/>
                </a:lnTo>
                <a:lnTo>
                  <a:pt x="1134140" y="95349"/>
                </a:lnTo>
                <a:lnTo>
                  <a:pt x="1126216" y="85390"/>
                </a:lnTo>
                <a:lnTo>
                  <a:pt x="1124310" y="78751"/>
                </a:lnTo>
                <a:lnTo>
                  <a:pt x="1124350" y="60605"/>
                </a:lnTo>
                <a:lnTo>
                  <a:pt x="1126216" y="54201"/>
                </a:lnTo>
                <a:lnTo>
                  <a:pt x="1134140" y="44246"/>
                </a:lnTo>
                <a:lnTo>
                  <a:pt x="1139576" y="41756"/>
                </a:lnTo>
                <a:lnTo>
                  <a:pt x="1177297" y="41756"/>
                </a:lnTo>
                <a:lnTo>
                  <a:pt x="1175439" y="39319"/>
                </a:lnTo>
                <a:lnTo>
                  <a:pt x="1169649" y="34383"/>
                </a:lnTo>
                <a:lnTo>
                  <a:pt x="1162944" y="30859"/>
                </a:lnTo>
                <a:lnTo>
                  <a:pt x="1155324" y="28745"/>
                </a:lnTo>
                <a:lnTo>
                  <a:pt x="1146790" y="28040"/>
                </a:lnTo>
                <a:close/>
              </a:path>
              <a:path extrusionOk="0" h="138429" w="1290320">
                <a:moveTo>
                  <a:pt x="1177297" y="41756"/>
                </a:moveTo>
                <a:lnTo>
                  <a:pt x="1153393" y="41756"/>
                </a:lnTo>
                <a:lnTo>
                  <a:pt x="1158803" y="44221"/>
                </a:lnTo>
                <a:lnTo>
                  <a:pt x="1166627" y="54075"/>
                </a:lnTo>
                <a:lnTo>
                  <a:pt x="1168509" y="60605"/>
                </a:lnTo>
                <a:lnTo>
                  <a:pt x="1168463" y="78751"/>
                </a:lnTo>
                <a:lnTo>
                  <a:pt x="1166627" y="85265"/>
                </a:lnTo>
                <a:lnTo>
                  <a:pt x="1158803" y="95323"/>
                </a:lnTo>
                <a:lnTo>
                  <a:pt x="1153443" y="97840"/>
                </a:lnTo>
                <a:lnTo>
                  <a:pt x="1177242" y="97840"/>
                </a:lnTo>
                <a:lnTo>
                  <a:pt x="1180150" y="93991"/>
                </a:lnTo>
                <a:lnTo>
                  <a:pt x="1183459" y="86866"/>
                </a:lnTo>
                <a:lnTo>
                  <a:pt x="1185444" y="78751"/>
                </a:lnTo>
                <a:lnTo>
                  <a:pt x="1186106" y="69645"/>
                </a:lnTo>
                <a:lnTo>
                  <a:pt x="1185439" y="60605"/>
                </a:lnTo>
                <a:lnTo>
                  <a:pt x="1183440" y="52537"/>
                </a:lnTo>
                <a:lnTo>
                  <a:pt x="1180107" y="45442"/>
                </a:lnTo>
                <a:lnTo>
                  <a:pt x="1177297" y="41756"/>
                </a:lnTo>
                <a:close/>
              </a:path>
              <a:path extrusionOk="0" h="138429" w="1290320">
                <a:moveTo>
                  <a:pt x="1223596" y="30326"/>
                </a:moveTo>
                <a:lnTo>
                  <a:pt x="1200736" y="30326"/>
                </a:lnTo>
                <a:lnTo>
                  <a:pt x="1200736" y="108964"/>
                </a:lnTo>
                <a:lnTo>
                  <a:pt x="1217502" y="108964"/>
                </a:lnTo>
                <a:lnTo>
                  <a:pt x="1217502" y="56692"/>
                </a:lnTo>
                <a:lnTo>
                  <a:pt x="1232856" y="56692"/>
                </a:lnTo>
                <a:lnTo>
                  <a:pt x="1223596" y="30326"/>
                </a:lnTo>
                <a:close/>
              </a:path>
              <a:path extrusionOk="0" h="138429" w="1290320">
                <a:moveTo>
                  <a:pt x="1232856" y="56692"/>
                </a:moveTo>
                <a:lnTo>
                  <a:pt x="1217804" y="56692"/>
                </a:lnTo>
                <a:lnTo>
                  <a:pt x="1236549" y="108964"/>
                </a:lnTo>
                <a:lnTo>
                  <a:pt x="1254078" y="108964"/>
                </a:lnTo>
                <a:lnTo>
                  <a:pt x="1259869" y="92811"/>
                </a:lnTo>
                <a:lnTo>
                  <a:pt x="1245542" y="92811"/>
                </a:lnTo>
                <a:lnTo>
                  <a:pt x="1232856" y="56692"/>
                </a:lnTo>
                <a:close/>
              </a:path>
              <a:path extrusionOk="0" h="138429" w="1290320">
                <a:moveTo>
                  <a:pt x="1289890" y="56692"/>
                </a:moveTo>
                <a:lnTo>
                  <a:pt x="1273125" y="56692"/>
                </a:lnTo>
                <a:lnTo>
                  <a:pt x="1273125" y="108964"/>
                </a:lnTo>
                <a:lnTo>
                  <a:pt x="1289890" y="108964"/>
                </a:lnTo>
                <a:lnTo>
                  <a:pt x="1289890" y="56692"/>
                </a:lnTo>
                <a:close/>
              </a:path>
              <a:path extrusionOk="0" h="138429" w="1290320">
                <a:moveTo>
                  <a:pt x="1289890" y="30326"/>
                </a:moveTo>
                <a:lnTo>
                  <a:pt x="1267030" y="30326"/>
                </a:lnTo>
                <a:lnTo>
                  <a:pt x="1245848" y="92811"/>
                </a:lnTo>
                <a:lnTo>
                  <a:pt x="1259869" y="92811"/>
                </a:lnTo>
                <a:lnTo>
                  <a:pt x="1272819" y="56692"/>
                </a:lnTo>
                <a:lnTo>
                  <a:pt x="1289890" y="56692"/>
                </a:lnTo>
                <a:lnTo>
                  <a:pt x="1289890" y="30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96" name="Google Shape;696;p27"/>
          <p:cNvSpPr/>
          <p:nvPr/>
        </p:nvSpPr>
        <p:spPr>
          <a:xfrm>
            <a:off x="1887678" y="712571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697" name="Google Shape;697;p2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96743" y="7087006"/>
            <a:ext cx="1062216" cy="136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8" name="Google Shape;698;p27"/>
          <p:cNvGrpSpPr/>
          <p:nvPr/>
        </p:nvGrpSpPr>
        <p:grpSpPr>
          <a:xfrm>
            <a:off x="1356785" y="5483605"/>
            <a:ext cx="334664" cy="334645"/>
            <a:chOff x="1356785" y="5483605"/>
            <a:chExt cx="334664" cy="334645"/>
          </a:xfrm>
        </p:grpSpPr>
        <p:pic>
          <p:nvPicPr>
            <p:cNvPr id="699" name="Google Shape;699;p2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356785" y="5483623"/>
              <a:ext cx="334637" cy="334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27"/>
            <p:cNvSpPr/>
            <p:nvPr/>
          </p:nvSpPr>
          <p:spPr>
            <a:xfrm>
              <a:off x="1356804" y="5483605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0"/>
                  </a:moveTo>
                  <a:lnTo>
                    <a:pt x="334594" y="334590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0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01" name="Google Shape;701;p27"/>
          <p:cNvGrpSpPr/>
          <p:nvPr/>
        </p:nvGrpSpPr>
        <p:grpSpPr>
          <a:xfrm>
            <a:off x="1356789" y="4970803"/>
            <a:ext cx="334660" cy="334645"/>
            <a:chOff x="1356789" y="4970803"/>
            <a:chExt cx="334660" cy="334645"/>
          </a:xfrm>
        </p:grpSpPr>
        <p:pic>
          <p:nvPicPr>
            <p:cNvPr id="702" name="Google Shape;702;p2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356789" y="4970857"/>
              <a:ext cx="334627" cy="334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3" name="Google Shape;703;p27"/>
            <p:cNvSpPr/>
            <p:nvPr/>
          </p:nvSpPr>
          <p:spPr>
            <a:xfrm>
              <a:off x="1356804" y="4970803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605"/>
                  </a:moveTo>
                  <a:lnTo>
                    <a:pt x="334594" y="33460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60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04" name="Google Shape;704;p27"/>
          <p:cNvGrpSpPr/>
          <p:nvPr/>
        </p:nvGrpSpPr>
        <p:grpSpPr>
          <a:xfrm>
            <a:off x="1356804" y="5996361"/>
            <a:ext cx="334645" cy="334651"/>
            <a:chOff x="1356804" y="5996361"/>
            <a:chExt cx="334645" cy="334651"/>
          </a:xfrm>
        </p:grpSpPr>
        <p:pic>
          <p:nvPicPr>
            <p:cNvPr id="705" name="Google Shape;705;p2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356810" y="5996361"/>
              <a:ext cx="334627" cy="334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" name="Google Shape;706;p27"/>
            <p:cNvSpPr/>
            <p:nvPr/>
          </p:nvSpPr>
          <p:spPr>
            <a:xfrm>
              <a:off x="1356804" y="5996367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0"/>
                  </a:moveTo>
                  <a:lnTo>
                    <a:pt x="334594" y="334590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0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07" name="Google Shape;707;p27"/>
          <p:cNvGrpSpPr/>
          <p:nvPr/>
        </p:nvGrpSpPr>
        <p:grpSpPr>
          <a:xfrm>
            <a:off x="1356800" y="6509112"/>
            <a:ext cx="334649" cy="334673"/>
            <a:chOff x="1356800" y="6509112"/>
            <a:chExt cx="334649" cy="334673"/>
          </a:xfrm>
        </p:grpSpPr>
        <p:pic>
          <p:nvPicPr>
            <p:cNvPr id="708" name="Google Shape;708;p2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356800" y="6509112"/>
              <a:ext cx="334644" cy="334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9" name="Google Shape;709;p27"/>
            <p:cNvSpPr/>
            <p:nvPr/>
          </p:nvSpPr>
          <p:spPr>
            <a:xfrm>
              <a:off x="1356804" y="6509140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4" y="33459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10" name="Google Shape;710;p27"/>
          <p:cNvGrpSpPr/>
          <p:nvPr/>
        </p:nvGrpSpPr>
        <p:grpSpPr>
          <a:xfrm>
            <a:off x="1356757" y="7021914"/>
            <a:ext cx="334692" cy="334647"/>
            <a:chOff x="1356757" y="7021914"/>
            <a:chExt cx="334692" cy="334647"/>
          </a:xfrm>
        </p:grpSpPr>
        <p:pic>
          <p:nvPicPr>
            <p:cNvPr id="711" name="Google Shape;711;p2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1356757" y="7021914"/>
              <a:ext cx="334652" cy="334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27"/>
            <p:cNvSpPr/>
            <p:nvPr/>
          </p:nvSpPr>
          <p:spPr>
            <a:xfrm>
              <a:off x="1356804" y="7021916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1"/>
                  </a:moveTo>
                  <a:lnTo>
                    <a:pt x="334594" y="334591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aphicFrame>
        <p:nvGraphicFramePr>
          <p:cNvPr id="713" name="Google Shape;713;p27"/>
          <p:cNvGraphicFramePr/>
          <p:nvPr/>
        </p:nvGraphicFramePr>
        <p:xfrm>
          <a:off x="968587" y="2907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2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14" name="Google Shape;714;p27"/>
          <p:cNvSpPr/>
          <p:nvPr/>
        </p:nvSpPr>
        <p:spPr>
          <a:xfrm>
            <a:off x="1167486" y="2996618"/>
            <a:ext cx="747395" cy="184150"/>
          </a:xfrm>
          <a:custGeom>
            <a:rect b="b" l="l" r="r" t="t"/>
            <a:pathLst>
              <a:path extrusionOk="0" h="184150" w="747394">
                <a:moveTo>
                  <a:pt x="75186" y="1270"/>
                </a:moveTo>
                <a:lnTo>
                  <a:pt x="51814" y="1270"/>
                </a:lnTo>
                <a:lnTo>
                  <a:pt x="46482" y="16382"/>
                </a:lnTo>
                <a:lnTo>
                  <a:pt x="36069" y="27177"/>
                </a:lnTo>
                <a:lnTo>
                  <a:pt x="20574" y="33653"/>
                </a:lnTo>
                <a:lnTo>
                  <a:pt x="0" y="35812"/>
                </a:lnTo>
                <a:lnTo>
                  <a:pt x="0" y="57150"/>
                </a:lnTo>
                <a:lnTo>
                  <a:pt x="44197" y="57150"/>
                </a:lnTo>
                <a:lnTo>
                  <a:pt x="44197" y="180085"/>
                </a:lnTo>
                <a:lnTo>
                  <a:pt x="75186" y="180085"/>
                </a:lnTo>
                <a:lnTo>
                  <a:pt x="75186" y="1270"/>
                </a:lnTo>
                <a:close/>
              </a:path>
              <a:path extrusionOk="0" h="184150" w="747394">
                <a:moveTo>
                  <a:pt x="216410" y="1270"/>
                </a:moveTo>
                <a:lnTo>
                  <a:pt x="193040" y="1270"/>
                </a:lnTo>
                <a:lnTo>
                  <a:pt x="187707" y="16382"/>
                </a:lnTo>
                <a:lnTo>
                  <a:pt x="177293" y="27177"/>
                </a:lnTo>
                <a:lnTo>
                  <a:pt x="161799" y="33653"/>
                </a:lnTo>
                <a:lnTo>
                  <a:pt x="141225" y="35812"/>
                </a:lnTo>
                <a:lnTo>
                  <a:pt x="141225" y="57150"/>
                </a:lnTo>
                <a:lnTo>
                  <a:pt x="185422" y="57150"/>
                </a:lnTo>
                <a:lnTo>
                  <a:pt x="185422" y="180085"/>
                </a:lnTo>
                <a:lnTo>
                  <a:pt x="216410" y="180085"/>
                </a:lnTo>
                <a:lnTo>
                  <a:pt x="216410" y="1270"/>
                </a:lnTo>
                <a:close/>
              </a:path>
              <a:path extrusionOk="0" h="184150" w="747394">
                <a:moveTo>
                  <a:pt x="403862" y="0"/>
                </a:moveTo>
                <a:lnTo>
                  <a:pt x="363352" y="13207"/>
                </a:lnTo>
                <a:lnTo>
                  <a:pt x="347728" y="56047"/>
                </a:lnTo>
                <a:lnTo>
                  <a:pt x="349973" y="63712"/>
                </a:lnTo>
                <a:lnTo>
                  <a:pt x="358948" y="76747"/>
                </a:lnTo>
                <a:lnTo>
                  <a:pt x="365169" y="81448"/>
                </a:lnTo>
                <a:lnTo>
                  <a:pt x="373129" y="84325"/>
                </a:lnTo>
                <a:lnTo>
                  <a:pt x="365819" y="87159"/>
                </a:lnTo>
                <a:lnTo>
                  <a:pt x="341149" y="120832"/>
                </a:lnTo>
                <a:lnTo>
                  <a:pt x="340617" y="128779"/>
                </a:lnTo>
                <a:lnTo>
                  <a:pt x="341689" y="140382"/>
                </a:lnTo>
                <a:lnTo>
                  <a:pt x="367008" y="174704"/>
                </a:lnTo>
                <a:lnTo>
                  <a:pt x="402847" y="183135"/>
                </a:lnTo>
                <a:lnTo>
                  <a:pt x="416261" y="182174"/>
                </a:lnTo>
                <a:lnTo>
                  <a:pt x="428310" y="179293"/>
                </a:lnTo>
                <a:lnTo>
                  <a:pt x="438995" y="174490"/>
                </a:lnTo>
                <a:lnTo>
                  <a:pt x="448315" y="167766"/>
                </a:lnTo>
                <a:lnTo>
                  <a:pt x="455138" y="160275"/>
                </a:lnTo>
                <a:lnTo>
                  <a:pt x="403862" y="160275"/>
                </a:lnTo>
                <a:lnTo>
                  <a:pt x="396401" y="159719"/>
                </a:lnTo>
                <a:lnTo>
                  <a:pt x="369948" y="128779"/>
                </a:lnTo>
                <a:lnTo>
                  <a:pt x="369827" y="117938"/>
                </a:lnTo>
                <a:lnTo>
                  <a:pt x="372874" y="110360"/>
                </a:lnTo>
                <a:lnTo>
                  <a:pt x="402847" y="95755"/>
                </a:lnTo>
                <a:lnTo>
                  <a:pt x="453338" y="95755"/>
                </a:lnTo>
                <a:lnTo>
                  <a:pt x="452885" y="95280"/>
                </a:lnTo>
                <a:lnTo>
                  <a:pt x="447297" y="91057"/>
                </a:lnTo>
                <a:lnTo>
                  <a:pt x="440693" y="87405"/>
                </a:lnTo>
                <a:lnTo>
                  <a:pt x="433072" y="84325"/>
                </a:lnTo>
                <a:lnTo>
                  <a:pt x="444074" y="77961"/>
                </a:lnTo>
                <a:lnTo>
                  <a:pt x="446900" y="74929"/>
                </a:lnTo>
                <a:lnTo>
                  <a:pt x="394887" y="74929"/>
                </a:lnTo>
                <a:lnTo>
                  <a:pt x="388029" y="72557"/>
                </a:lnTo>
                <a:lnTo>
                  <a:pt x="377532" y="63074"/>
                </a:lnTo>
                <a:lnTo>
                  <a:pt x="374978" y="56979"/>
                </a:lnTo>
                <a:lnTo>
                  <a:pt x="374907" y="41230"/>
                </a:lnTo>
                <a:lnTo>
                  <a:pt x="377489" y="35010"/>
                </a:lnTo>
                <a:lnTo>
                  <a:pt x="387817" y="25695"/>
                </a:lnTo>
                <a:lnTo>
                  <a:pt x="394804" y="23366"/>
                </a:lnTo>
                <a:lnTo>
                  <a:pt x="451633" y="23366"/>
                </a:lnTo>
                <a:lnTo>
                  <a:pt x="449647" y="20072"/>
                </a:lnTo>
                <a:lnTo>
                  <a:pt x="442979" y="13078"/>
                </a:lnTo>
                <a:lnTo>
                  <a:pt x="434820" y="7356"/>
                </a:lnTo>
                <a:lnTo>
                  <a:pt x="425581" y="3269"/>
                </a:lnTo>
                <a:lnTo>
                  <a:pt x="415262" y="817"/>
                </a:lnTo>
                <a:lnTo>
                  <a:pt x="403862" y="0"/>
                </a:lnTo>
                <a:close/>
              </a:path>
              <a:path extrusionOk="0" h="184150" w="747394">
                <a:moveTo>
                  <a:pt x="453338" y="95755"/>
                </a:moveTo>
                <a:lnTo>
                  <a:pt x="402847" y="95755"/>
                </a:lnTo>
                <a:lnTo>
                  <a:pt x="410086" y="96303"/>
                </a:lnTo>
                <a:lnTo>
                  <a:pt x="416563" y="97947"/>
                </a:lnTo>
                <a:lnTo>
                  <a:pt x="436374" y="138174"/>
                </a:lnTo>
                <a:lnTo>
                  <a:pt x="433497" y="146090"/>
                </a:lnTo>
                <a:lnTo>
                  <a:pt x="421981" y="157438"/>
                </a:lnTo>
                <a:lnTo>
                  <a:pt x="414022" y="160275"/>
                </a:lnTo>
                <a:lnTo>
                  <a:pt x="455138" y="160275"/>
                </a:lnTo>
                <a:lnTo>
                  <a:pt x="455870" y="159471"/>
                </a:lnTo>
                <a:lnTo>
                  <a:pt x="461267" y="149954"/>
                </a:lnTo>
                <a:lnTo>
                  <a:pt x="464505" y="139215"/>
                </a:lnTo>
                <a:lnTo>
                  <a:pt x="465584" y="127252"/>
                </a:lnTo>
                <a:lnTo>
                  <a:pt x="465076" y="119173"/>
                </a:lnTo>
                <a:lnTo>
                  <a:pt x="463553" y="111949"/>
                </a:lnTo>
                <a:lnTo>
                  <a:pt x="461014" y="105583"/>
                </a:lnTo>
                <a:lnTo>
                  <a:pt x="457459" y="100075"/>
                </a:lnTo>
                <a:lnTo>
                  <a:pt x="453338" y="95755"/>
                </a:lnTo>
                <a:close/>
              </a:path>
              <a:path extrusionOk="0" h="184150" w="747394">
                <a:moveTo>
                  <a:pt x="451633" y="23366"/>
                </a:moveTo>
                <a:lnTo>
                  <a:pt x="412078" y="23366"/>
                </a:lnTo>
                <a:lnTo>
                  <a:pt x="418806" y="25695"/>
                </a:lnTo>
                <a:lnTo>
                  <a:pt x="428796" y="35010"/>
                </a:lnTo>
                <a:lnTo>
                  <a:pt x="431294" y="41230"/>
                </a:lnTo>
                <a:lnTo>
                  <a:pt x="431294" y="56979"/>
                </a:lnTo>
                <a:lnTo>
                  <a:pt x="428757" y="63287"/>
                </a:lnTo>
                <a:lnTo>
                  <a:pt x="418594" y="72600"/>
                </a:lnTo>
                <a:lnTo>
                  <a:pt x="411822" y="74929"/>
                </a:lnTo>
                <a:lnTo>
                  <a:pt x="446900" y="74929"/>
                </a:lnTo>
                <a:lnTo>
                  <a:pt x="451932" y="69532"/>
                </a:lnTo>
                <a:lnTo>
                  <a:pt x="456647" y="59039"/>
                </a:lnTo>
                <a:lnTo>
                  <a:pt x="458218" y="46483"/>
                </a:lnTo>
                <a:lnTo>
                  <a:pt x="457266" y="36775"/>
                </a:lnTo>
                <a:lnTo>
                  <a:pt x="454409" y="27971"/>
                </a:lnTo>
                <a:lnTo>
                  <a:pt x="451633" y="23366"/>
                </a:lnTo>
                <a:close/>
              </a:path>
              <a:path extrusionOk="0" h="184150" w="747394">
                <a:moveTo>
                  <a:pt x="543816" y="759"/>
                </a:moveTo>
                <a:lnTo>
                  <a:pt x="507003" y="13905"/>
                </a:lnTo>
                <a:lnTo>
                  <a:pt x="486731" y="52895"/>
                </a:lnTo>
                <a:lnTo>
                  <a:pt x="482857" y="92454"/>
                </a:lnTo>
                <a:lnTo>
                  <a:pt x="486731" y="132350"/>
                </a:lnTo>
                <a:lnTo>
                  <a:pt x="498352" y="160846"/>
                </a:lnTo>
                <a:lnTo>
                  <a:pt x="517720" y="177944"/>
                </a:lnTo>
                <a:lnTo>
                  <a:pt x="544835" y="183643"/>
                </a:lnTo>
                <a:lnTo>
                  <a:pt x="558915" y="182198"/>
                </a:lnTo>
                <a:lnTo>
                  <a:pt x="571186" y="177864"/>
                </a:lnTo>
                <a:lnTo>
                  <a:pt x="581648" y="170640"/>
                </a:lnTo>
                <a:lnTo>
                  <a:pt x="590299" y="160526"/>
                </a:lnTo>
                <a:lnTo>
                  <a:pt x="590833" y="159511"/>
                </a:lnTo>
                <a:lnTo>
                  <a:pt x="544579" y="159511"/>
                </a:lnTo>
                <a:lnTo>
                  <a:pt x="536651" y="158543"/>
                </a:lnTo>
                <a:lnTo>
                  <a:pt x="514004" y="123824"/>
                </a:lnTo>
                <a:lnTo>
                  <a:pt x="512162" y="97364"/>
                </a:lnTo>
                <a:lnTo>
                  <a:pt x="512164" y="82759"/>
                </a:lnTo>
                <a:lnTo>
                  <a:pt x="517740" y="44913"/>
                </a:lnTo>
                <a:lnTo>
                  <a:pt x="538991" y="25146"/>
                </a:lnTo>
                <a:lnTo>
                  <a:pt x="590838" y="25146"/>
                </a:lnTo>
                <a:lnTo>
                  <a:pt x="590300" y="23811"/>
                </a:lnTo>
                <a:lnTo>
                  <a:pt x="570932" y="6522"/>
                </a:lnTo>
                <a:lnTo>
                  <a:pt x="543816" y="759"/>
                </a:lnTo>
                <a:close/>
              </a:path>
              <a:path extrusionOk="0" h="184150" w="747394">
                <a:moveTo>
                  <a:pt x="590838" y="25146"/>
                </a:moveTo>
                <a:lnTo>
                  <a:pt x="549320" y="25146"/>
                </a:lnTo>
                <a:lnTo>
                  <a:pt x="553892" y="26203"/>
                </a:lnTo>
                <a:lnTo>
                  <a:pt x="561682" y="30438"/>
                </a:lnTo>
                <a:lnTo>
                  <a:pt x="576075" y="71754"/>
                </a:lnTo>
                <a:lnTo>
                  <a:pt x="576540" y="82759"/>
                </a:lnTo>
                <a:lnTo>
                  <a:pt x="576540" y="100964"/>
                </a:lnTo>
                <a:lnTo>
                  <a:pt x="568966" y="144442"/>
                </a:lnTo>
                <a:lnTo>
                  <a:pt x="548982" y="159511"/>
                </a:lnTo>
                <a:lnTo>
                  <a:pt x="590833" y="159511"/>
                </a:lnTo>
                <a:lnTo>
                  <a:pt x="604825" y="113854"/>
                </a:lnTo>
                <a:lnTo>
                  <a:pt x="605745" y="92454"/>
                </a:lnTo>
                <a:lnTo>
                  <a:pt x="601920" y="52624"/>
                </a:lnTo>
                <a:lnTo>
                  <a:pt x="590838" y="25146"/>
                </a:lnTo>
                <a:close/>
              </a:path>
              <a:path extrusionOk="0" h="184150" w="747394">
                <a:moveTo>
                  <a:pt x="685036" y="759"/>
                </a:moveTo>
                <a:lnTo>
                  <a:pt x="648225" y="13905"/>
                </a:lnTo>
                <a:lnTo>
                  <a:pt x="627955" y="52895"/>
                </a:lnTo>
                <a:lnTo>
                  <a:pt x="624081" y="92454"/>
                </a:lnTo>
                <a:lnTo>
                  <a:pt x="627954" y="132350"/>
                </a:lnTo>
                <a:lnTo>
                  <a:pt x="639574" y="160846"/>
                </a:lnTo>
                <a:lnTo>
                  <a:pt x="658941" y="177944"/>
                </a:lnTo>
                <a:lnTo>
                  <a:pt x="686056" y="183643"/>
                </a:lnTo>
                <a:lnTo>
                  <a:pt x="700136" y="182198"/>
                </a:lnTo>
                <a:lnTo>
                  <a:pt x="712407" y="177864"/>
                </a:lnTo>
                <a:lnTo>
                  <a:pt x="722868" y="170640"/>
                </a:lnTo>
                <a:lnTo>
                  <a:pt x="731519" y="160526"/>
                </a:lnTo>
                <a:lnTo>
                  <a:pt x="732053" y="159511"/>
                </a:lnTo>
                <a:lnTo>
                  <a:pt x="685800" y="159511"/>
                </a:lnTo>
                <a:lnTo>
                  <a:pt x="677871" y="158543"/>
                </a:lnTo>
                <a:lnTo>
                  <a:pt x="655225" y="123824"/>
                </a:lnTo>
                <a:lnTo>
                  <a:pt x="653384" y="97364"/>
                </a:lnTo>
                <a:lnTo>
                  <a:pt x="653386" y="82759"/>
                </a:lnTo>
                <a:lnTo>
                  <a:pt x="658962" y="44913"/>
                </a:lnTo>
                <a:lnTo>
                  <a:pt x="680213" y="25146"/>
                </a:lnTo>
                <a:lnTo>
                  <a:pt x="732059" y="25146"/>
                </a:lnTo>
                <a:lnTo>
                  <a:pt x="731521" y="23811"/>
                </a:lnTo>
                <a:lnTo>
                  <a:pt x="712153" y="6522"/>
                </a:lnTo>
                <a:lnTo>
                  <a:pt x="685036" y="759"/>
                </a:lnTo>
                <a:close/>
              </a:path>
              <a:path extrusionOk="0" h="184150" w="747394">
                <a:moveTo>
                  <a:pt x="732059" y="25146"/>
                </a:moveTo>
                <a:lnTo>
                  <a:pt x="690540" y="25146"/>
                </a:lnTo>
                <a:lnTo>
                  <a:pt x="695112" y="26203"/>
                </a:lnTo>
                <a:lnTo>
                  <a:pt x="702904" y="30438"/>
                </a:lnTo>
                <a:lnTo>
                  <a:pt x="717297" y="71754"/>
                </a:lnTo>
                <a:lnTo>
                  <a:pt x="717760" y="82759"/>
                </a:lnTo>
                <a:lnTo>
                  <a:pt x="717760" y="100964"/>
                </a:lnTo>
                <a:lnTo>
                  <a:pt x="710186" y="144442"/>
                </a:lnTo>
                <a:lnTo>
                  <a:pt x="690203" y="159511"/>
                </a:lnTo>
                <a:lnTo>
                  <a:pt x="732053" y="159511"/>
                </a:lnTo>
                <a:lnTo>
                  <a:pt x="746046" y="113854"/>
                </a:lnTo>
                <a:lnTo>
                  <a:pt x="746966" y="92454"/>
                </a:lnTo>
                <a:lnTo>
                  <a:pt x="743141" y="52624"/>
                </a:lnTo>
                <a:lnTo>
                  <a:pt x="732059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15" name="Google Shape;715;p2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967320" y="2950933"/>
            <a:ext cx="189151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27"/>
          <p:cNvSpPr/>
          <p:nvPr/>
        </p:nvSpPr>
        <p:spPr>
          <a:xfrm>
            <a:off x="2720830" y="2997124"/>
            <a:ext cx="535305" cy="183515"/>
          </a:xfrm>
          <a:custGeom>
            <a:rect b="b" l="l" r="r" t="t"/>
            <a:pathLst>
              <a:path extrusionOk="0" h="183514" w="535304">
                <a:moveTo>
                  <a:pt x="75185" y="763"/>
                </a:moveTo>
                <a:lnTo>
                  <a:pt x="51814" y="763"/>
                </a:lnTo>
                <a:lnTo>
                  <a:pt x="46482" y="15875"/>
                </a:lnTo>
                <a:lnTo>
                  <a:pt x="36068" y="26670"/>
                </a:lnTo>
                <a:lnTo>
                  <a:pt x="20574" y="33147"/>
                </a:lnTo>
                <a:lnTo>
                  <a:pt x="0" y="35305"/>
                </a:lnTo>
                <a:lnTo>
                  <a:pt x="0" y="56643"/>
                </a:lnTo>
                <a:lnTo>
                  <a:pt x="44196" y="56643"/>
                </a:lnTo>
                <a:lnTo>
                  <a:pt x="44196" y="179579"/>
                </a:lnTo>
                <a:lnTo>
                  <a:pt x="75185" y="179579"/>
                </a:lnTo>
                <a:lnTo>
                  <a:pt x="75185" y="763"/>
                </a:lnTo>
                <a:close/>
              </a:path>
              <a:path extrusionOk="0" h="183514" w="535304">
                <a:moveTo>
                  <a:pt x="155448" y="121157"/>
                </a:moveTo>
                <a:lnTo>
                  <a:pt x="127508" y="121157"/>
                </a:lnTo>
                <a:lnTo>
                  <a:pt x="127594" y="125986"/>
                </a:lnTo>
                <a:lnTo>
                  <a:pt x="144524" y="167385"/>
                </a:lnTo>
                <a:lnTo>
                  <a:pt x="189230" y="183387"/>
                </a:lnTo>
                <a:lnTo>
                  <a:pt x="202548" y="182388"/>
                </a:lnTo>
                <a:lnTo>
                  <a:pt x="242364" y="158798"/>
                </a:lnTo>
                <a:lnTo>
                  <a:pt x="242532" y="158497"/>
                </a:lnTo>
                <a:lnTo>
                  <a:pt x="189993" y="158497"/>
                </a:lnTo>
                <a:lnTo>
                  <a:pt x="175356" y="156163"/>
                </a:lnTo>
                <a:lnTo>
                  <a:pt x="164719" y="149163"/>
                </a:lnTo>
                <a:lnTo>
                  <a:pt x="158083" y="137494"/>
                </a:lnTo>
                <a:lnTo>
                  <a:pt x="155448" y="121157"/>
                </a:lnTo>
                <a:close/>
              </a:path>
              <a:path extrusionOk="0" h="183514" w="535304">
                <a:moveTo>
                  <a:pt x="241816" y="97027"/>
                </a:moveTo>
                <a:lnTo>
                  <a:pt x="186436" y="97027"/>
                </a:lnTo>
                <a:lnTo>
                  <a:pt x="193944" y="97472"/>
                </a:lnTo>
                <a:lnTo>
                  <a:pt x="200723" y="98806"/>
                </a:lnTo>
                <a:lnTo>
                  <a:pt x="206772" y="101029"/>
                </a:lnTo>
                <a:lnTo>
                  <a:pt x="212090" y="104141"/>
                </a:lnTo>
                <a:lnTo>
                  <a:pt x="218695" y="108882"/>
                </a:lnTo>
                <a:lnTo>
                  <a:pt x="221997" y="116417"/>
                </a:lnTo>
                <a:lnTo>
                  <a:pt x="221997" y="136569"/>
                </a:lnTo>
                <a:lnTo>
                  <a:pt x="219116" y="144313"/>
                </a:lnTo>
                <a:lnTo>
                  <a:pt x="207604" y="155661"/>
                </a:lnTo>
                <a:lnTo>
                  <a:pt x="199814" y="158497"/>
                </a:lnTo>
                <a:lnTo>
                  <a:pt x="242532" y="158497"/>
                </a:lnTo>
                <a:lnTo>
                  <a:pt x="247840" y="149035"/>
                </a:lnTo>
                <a:lnTo>
                  <a:pt x="251126" y="138097"/>
                </a:lnTo>
                <a:lnTo>
                  <a:pt x="252222" y="125986"/>
                </a:lnTo>
                <a:lnTo>
                  <a:pt x="251682" y="118293"/>
                </a:lnTo>
                <a:lnTo>
                  <a:pt x="250062" y="111221"/>
                </a:lnTo>
                <a:lnTo>
                  <a:pt x="247364" y="104767"/>
                </a:lnTo>
                <a:lnTo>
                  <a:pt x="243586" y="98931"/>
                </a:lnTo>
                <a:lnTo>
                  <a:pt x="241816" y="97027"/>
                </a:lnTo>
                <a:close/>
              </a:path>
              <a:path extrusionOk="0" h="183514" w="535304">
                <a:moveTo>
                  <a:pt x="238368" y="23875"/>
                </a:moveTo>
                <a:lnTo>
                  <a:pt x="197528" y="23875"/>
                </a:lnTo>
                <a:lnTo>
                  <a:pt x="204129" y="26248"/>
                </a:lnTo>
                <a:lnTo>
                  <a:pt x="213954" y="35730"/>
                </a:lnTo>
                <a:lnTo>
                  <a:pt x="216409" y="41993"/>
                </a:lnTo>
                <a:lnTo>
                  <a:pt x="216409" y="55203"/>
                </a:lnTo>
                <a:lnTo>
                  <a:pt x="185082" y="75437"/>
                </a:lnTo>
                <a:lnTo>
                  <a:pt x="177292" y="75437"/>
                </a:lnTo>
                <a:lnTo>
                  <a:pt x="177292" y="97283"/>
                </a:lnTo>
                <a:lnTo>
                  <a:pt x="180172" y="97114"/>
                </a:lnTo>
                <a:lnTo>
                  <a:pt x="183217" y="97027"/>
                </a:lnTo>
                <a:lnTo>
                  <a:pt x="241816" y="97027"/>
                </a:lnTo>
                <a:lnTo>
                  <a:pt x="238872" y="93860"/>
                </a:lnTo>
                <a:lnTo>
                  <a:pt x="233363" y="89694"/>
                </a:lnTo>
                <a:lnTo>
                  <a:pt x="227060" y="86432"/>
                </a:lnTo>
                <a:lnTo>
                  <a:pt x="219962" y="84075"/>
                </a:lnTo>
                <a:lnTo>
                  <a:pt x="227584" y="81532"/>
                </a:lnTo>
                <a:lnTo>
                  <a:pt x="233639" y="77003"/>
                </a:lnTo>
                <a:lnTo>
                  <a:pt x="242614" y="63964"/>
                </a:lnTo>
                <a:lnTo>
                  <a:pt x="244857" y="56386"/>
                </a:lnTo>
                <a:lnTo>
                  <a:pt x="244857" y="47750"/>
                </a:lnTo>
                <a:lnTo>
                  <a:pt x="243904" y="37591"/>
                </a:lnTo>
                <a:lnTo>
                  <a:pt x="241047" y="28447"/>
                </a:lnTo>
                <a:lnTo>
                  <a:pt x="238368" y="23875"/>
                </a:lnTo>
                <a:close/>
              </a:path>
              <a:path extrusionOk="0" h="183514" w="535304">
                <a:moveTo>
                  <a:pt x="189737" y="0"/>
                </a:moveTo>
                <a:lnTo>
                  <a:pt x="148081" y="15746"/>
                </a:lnTo>
                <a:lnTo>
                  <a:pt x="131824" y="58929"/>
                </a:lnTo>
                <a:lnTo>
                  <a:pt x="159512" y="58929"/>
                </a:lnTo>
                <a:lnTo>
                  <a:pt x="161845" y="43593"/>
                </a:lnTo>
                <a:lnTo>
                  <a:pt x="167576" y="32639"/>
                </a:lnTo>
                <a:lnTo>
                  <a:pt x="176704" y="26066"/>
                </a:lnTo>
                <a:lnTo>
                  <a:pt x="189230" y="23875"/>
                </a:lnTo>
                <a:lnTo>
                  <a:pt x="238368" y="23875"/>
                </a:lnTo>
                <a:lnTo>
                  <a:pt x="236285" y="20320"/>
                </a:lnTo>
                <a:lnTo>
                  <a:pt x="229618" y="13209"/>
                </a:lnTo>
                <a:lnTo>
                  <a:pt x="221409" y="7430"/>
                </a:lnTo>
                <a:lnTo>
                  <a:pt x="212027" y="3302"/>
                </a:lnTo>
                <a:lnTo>
                  <a:pt x="201470" y="825"/>
                </a:lnTo>
                <a:lnTo>
                  <a:pt x="189737" y="0"/>
                </a:lnTo>
                <a:close/>
              </a:path>
              <a:path extrusionOk="0" h="183514" w="535304">
                <a:moveTo>
                  <a:pt x="331976" y="252"/>
                </a:moveTo>
                <a:lnTo>
                  <a:pt x="295163" y="13398"/>
                </a:lnTo>
                <a:lnTo>
                  <a:pt x="274892" y="52388"/>
                </a:lnTo>
                <a:lnTo>
                  <a:pt x="271018" y="91948"/>
                </a:lnTo>
                <a:lnTo>
                  <a:pt x="274891" y="131843"/>
                </a:lnTo>
                <a:lnTo>
                  <a:pt x="286512" y="160339"/>
                </a:lnTo>
                <a:lnTo>
                  <a:pt x="305880" y="177437"/>
                </a:lnTo>
                <a:lnTo>
                  <a:pt x="332995" y="183136"/>
                </a:lnTo>
                <a:lnTo>
                  <a:pt x="347076" y="181691"/>
                </a:lnTo>
                <a:lnTo>
                  <a:pt x="359347" y="177357"/>
                </a:lnTo>
                <a:lnTo>
                  <a:pt x="369808" y="170133"/>
                </a:lnTo>
                <a:lnTo>
                  <a:pt x="378460" y="160020"/>
                </a:lnTo>
                <a:lnTo>
                  <a:pt x="378993" y="159005"/>
                </a:lnTo>
                <a:lnTo>
                  <a:pt x="332740" y="159005"/>
                </a:lnTo>
                <a:lnTo>
                  <a:pt x="324811" y="158036"/>
                </a:lnTo>
                <a:lnTo>
                  <a:pt x="302164" y="123317"/>
                </a:lnTo>
                <a:lnTo>
                  <a:pt x="300322" y="96857"/>
                </a:lnTo>
                <a:lnTo>
                  <a:pt x="300326" y="82252"/>
                </a:lnTo>
                <a:lnTo>
                  <a:pt x="305902" y="44406"/>
                </a:lnTo>
                <a:lnTo>
                  <a:pt x="327153" y="24639"/>
                </a:lnTo>
                <a:lnTo>
                  <a:pt x="378998" y="24639"/>
                </a:lnTo>
                <a:lnTo>
                  <a:pt x="378460" y="23304"/>
                </a:lnTo>
                <a:lnTo>
                  <a:pt x="359092" y="6015"/>
                </a:lnTo>
                <a:lnTo>
                  <a:pt x="331976" y="252"/>
                </a:lnTo>
                <a:close/>
              </a:path>
              <a:path extrusionOk="0" h="183514" w="535304">
                <a:moveTo>
                  <a:pt x="378998" y="24639"/>
                </a:moveTo>
                <a:lnTo>
                  <a:pt x="337480" y="24639"/>
                </a:lnTo>
                <a:lnTo>
                  <a:pt x="342052" y="25697"/>
                </a:lnTo>
                <a:lnTo>
                  <a:pt x="349844" y="29931"/>
                </a:lnTo>
                <a:lnTo>
                  <a:pt x="364236" y="71248"/>
                </a:lnTo>
                <a:lnTo>
                  <a:pt x="364700" y="82252"/>
                </a:lnTo>
                <a:lnTo>
                  <a:pt x="364700" y="100458"/>
                </a:lnTo>
                <a:lnTo>
                  <a:pt x="357126" y="143935"/>
                </a:lnTo>
                <a:lnTo>
                  <a:pt x="337143" y="159005"/>
                </a:lnTo>
                <a:lnTo>
                  <a:pt x="378993" y="159005"/>
                </a:lnTo>
                <a:lnTo>
                  <a:pt x="392985" y="113348"/>
                </a:lnTo>
                <a:lnTo>
                  <a:pt x="393905" y="91948"/>
                </a:lnTo>
                <a:lnTo>
                  <a:pt x="390080" y="52117"/>
                </a:lnTo>
                <a:lnTo>
                  <a:pt x="378998" y="24639"/>
                </a:lnTo>
                <a:close/>
              </a:path>
              <a:path extrusionOk="0" h="183514" w="535304">
                <a:moveTo>
                  <a:pt x="473202" y="252"/>
                </a:moveTo>
                <a:lnTo>
                  <a:pt x="436388" y="13398"/>
                </a:lnTo>
                <a:lnTo>
                  <a:pt x="416116" y="52388"/>
                </a:lnTo>
                <a:lnTo>
                  <a:pt x="412242" y="91948"/>
                </a:lnTo>
                <a:lnTo>
                  <a:pt x="416115" y="131843"/>
                </a:lnTo>
                <a:lnTo>
                  <a:pt x="427736" y="160339"/>
                </a:lnTo>
                <a:lnTo>
                  <a:pt x="447105" y="177437"/>
                </a:lnTo>
                <a:lnTo>
                  <a:pt x="474220" y="183136"/>
                </a:lnTo>
                <a:lnTo>
                  <a:pt x="488300" y="181691"/>
                </a:lnTo>
                <a:lnTo>
                  <a:pt x="500571" y="177357"/>
                </a:lnTo>
                <a:lnTo>
                  <a:pt x="511032" y="170133"/>
                </a:lnTo>
                <a:lnTo>
                  <a:pt x="519684" y="160020"/>
                </a:lnTo>
                <a:lnTo>
                  <a:pt x="520217" y="159005"/>
                </a:lnTo>
                <a:lnTo>
                  <a:pt x="473964" y="159005"/>
                </a:lnTo>
                <a:lnTo>
                  <a:pt x="466035" y="158036"/>
                </a:lnTo>
                <a:lnTo>
                  <a:pt x="443389" y="123317"/>
                </a:lnTo>
                <a:lnTo>
                  <a:pt x="441548" y="96857"/>
                </a:lnTo>
                <a:lnTo>
                  <a:pt x="441550" y="82252"/>
                </a:lnTo>
                <a:lnTo>
                  <a:pt x="447126" y="44406"/>
                </a:lnTo>
                <a:lnTo>
                  <a:pt x="468377" y="24639"/>
                </a:lnTo>
                <a:lnTo>
                  <a:pt x="520224" y="24639"/>
                </a:lnTo>
                <a:lnTo>
                  <a:pt x="519685" y="23304"/>
                </a:lnTo>
                <a:lnTo>
                  <a:pt x="500318" y="6015"/>
                </a:lnTo>
                <a:lnTo>
                  <a:pt x="473202" y="252"/>
                </a:lnTo>
                <a:close/>
              </a:path>
              <a:path extrusionOk="0" h="183514" w="535304">
                <a:moveTo>
                  <a:pt x="520224" y="24639"/>
                </a:moveTo>
                <a:lnTo>
                  <a:pt x="478706" y="24639"/>
                </a:lnTo>
                <a:lnTo>
                  <a:pt x="483278" y="25697"/>
                </a:lnTo>
                <a:lnTo>
                  <a:pt x="491068" y="29931"/>
                </a:lnTo>
                <a:lnTo>
                  <a:pt x="505461" y="71248"/>
                </a:lnTo>
                <a:lnTo>
                  <a:pt x="505924" y="82252"/>
                </a:lnTo>
                <a:lnTo>
                  <a:pt x="505924" y="100458"/>
                </a:lnTo>
                <a:lnTo>
                  <a:pt x="498350" y="143935"/>
                </a:lnTo>
                <a:lnTo>
                  <a:pt x="478367" y="159005"/>
                </a:lnTo>
                <a:lnTo>
                  <a:pt x="520217" y="159005"/>
                </a:lnTo>
                <a:lnTo>
                  <a:pt x="534210" y="113348"/>
                </a:lnTo>
                <a:lnTo>
                  <a:pt x="535130" y="91948"/>
                </a:lnTo>
                <a:lnTo>
                  <a:pt x="531306" y="52117"/>
                </a:lnTo>
                <a:lnTo>
                  <a:pt x="520224" y="24639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17" name="Google Shape;717;p2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328386" y="2950933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27"/>
          <p:cNvSpPr/>
          <p:nvPr/>
        </p:nvSpPr>
        <p:spPr>
          <a:xfrm>
            <a:off x="4468924" y="2997124"/>
            <a:ext cx="393065" cy="182880"/>
          </a:xfrm>
          <a:custGeom>
            <a:rect b="b" l="l" r="r" t="t"/>
            <a:pathLst>
              <a:path extrusionOk="0" h="182880" w="393064">
                <a:moveTo>
                  <a:pt x="75186" y="763"/>
                </a:moveTo>
                <a:lnTo>
                  <a:pt x="51814" y="763"/>
                </a:lnTo>
                <a:lnTo>
                  <a:pt x="46482" y="15875"/>
                </a:lnTo>
                <a:lnTo>
                  <a:pt x="36069" y="26670"/>
                </a:lnTo>
                <a:lnTo>
                  <a:pt x="20574" y="33147"/>
                </a:lnTo>
                <a:lnTo>
                  <a:pt x="0" y="35305"/>
                </a:lnTo>
                <a:lnTo>
                  <a:pt x="0" y="56643"/>
                </a:lnTo>
                <a:lnTo>
                  <a:pt x="44197" y="56643"/>
                </a:lnTo>
                <a:lnTo>
                  <a:pt x="44197" y="179579"/>
                </a:lnTo>
                <a:lnTo>
                  <a:pt x="75186" y="179579"/>
                </a:lnTo>
                <a:lnTo>
                  <a:pt x="75186" y="763"/>
                </a:lnTo>
                <a:close/>
              </a:path>
              <a:path extrusionOk="0" h="182880" w="393064">
                <a:moveTo>
                  <a:pt x="240594" y="24890"/>
                </a:moveTo>
                <a:lnTo>
                  <a:pt x="198799" y="24890"/>
                </a:lnTo>
                <a:lnTo>
                  <a:pt x="205783" y="27557"/>
                </a:lnTo>
                <a:lnTo>
                  <a:pt x="216112" y="38228"/>
                </a:lnTo>
                <a:lnTo>
                  <a:pt x="218696" y="45551"/>
                </a:lnTo>
                <a:lnTo>
                  <a:pt x="218696" y="58252"/>
                </a:lnTo>
                <a:lnTo>
                  <a:pt x="218358" y="61427"/>
                </a:lnTo>
                <a:lnTo>
                  <a:pt x="217001" y="67353"/>
                </a:lnTo>
                <a:lnTo>
                  <a:pt x="215690" y="70272"/>
                </a:lnTo>
                <a:lnTo>
                  <a:pt x="210272" y="78318"/>
                </a:lnTo>
                <a:lnTo>
                  <a:pt x="208069" y="81702"/>
                </a:lnTo>
                <a:lnTo>
                  <a:pt x="180087" y="102276"/>
                </a:lnTo>
                <a:lnTo>
                  <a:pt x="172297" y="107528"/>
                </a:lnTo>
                <a:lnTo>
                  <a:pt x="139402" y="136188"/>
                </a:lnTo>
                <a:lnTo>
                  <a:pt x="126493" y="179579"/>
                </a:lnTo>
                <a:lnTo>
                  <a:pt x="247907" y="179579"/>
                </a:lnTo>
                <a:lnTo>
                  <a:pt x="247907" y="153925"/>
                </a:lnTo>
                <a:lnTo>
                  <a:pt x="161291" y="153925"/>
                </a:lnTo>
                <a:lnTo>
                  <a:pt x="166054" y="145972"/>
                </a:lnTo>
                <a:lnTo>
                  <a:pt x="173991" y="137350"/>
                </a:lnTo>
                <a:lnTo>
                  <a:pt x="185103" y="128062"/>
                </a:lnTo>
                <a:lnTo>
                  <a:pt x="199389" y="118108"/>
                </a:lnTo>
                <a:lnTo>
                  <a:pt x="211669" y="109814"/>
                </a:lnTo>
                <a:lnTo>
                  <a:pt x="217087" y="106088"/>
                </a:lnTo>
                <a:lnTo>
                  <a:pt x="243079" y="77386"/>
                </a:lnTo>
                <a:lnTo>
                  <a:pt x="248159" y="59775"/>
                </a:lnTo>
                <a:lnTo>
                  <a:pt x="248159" y="53341"/>
                </a:lnTo>
                <a:lnTo>
                  <a:pt x="247175" y="41870"/>
                </a:lnTo>
                <a:lnTo>
                  <a:pt x="244222" y="31591"/>
                </a:lnTo>
                <a:lnTo>
                  <a:pt x="240594" y="24890"/>
                </a:lnTo>
                <a:close/>
              </a:path>
              <a:path extrusionOk="0" h="182880" w="393064">
                <a:moveTo>
                  <a:pt x="190753" y="0"/>
                </a:moveTo>
                <a:lnTo>
                  <a:pt x="147194" y="16891"/>
                </a:lnTo>
                <a:lnTo>
                  <a:pt x="131143" y="61427"/>
                </a:lnTo>
                <a:lnTo>
                  <a:pt x="131065" y="67057"/>
                </a:lnTo>
                <a:lnTo>
                  <a:pt x="159260" y="67057"/>
                </a:lnTo>
                <a:lnTo>
                  <a:pt x="159424" y="62485"/>
                </a:lnTo>
                <a:lnTo>
                  <a:pt x="159725" y="58166"/>
                </a:lnTo>
                <a:lnTo>
                  <a:pt x="180511" y="25697"/>
                </a:lnTo>
                <a:lnTo>
                  <a:pt x="184914" y="24890"/>
                </a:lnTo>
                <a:lnTo>
                  <a:pt x="240594" y="24890"/>
                </a:lnTo>
                <a:lnTo>
                  <a:pt x="239301" y="22503"/>
                </a:lnTo>
                <a:lnTo>
                  <a:pt x="232412" y="14604"/>
                </a:lnTo>
                <a:lnTo>
                  <a:pt x="223902" y="8215"/>
                </a:lnTo>
                <a:lnTo>
                  <a:pt x="214122" y="3651"/>
                </a:lnTo>
                <a:lnTo>
                  <a:pt x="203073" y="912"/>
                </a:lnTo>
                <a:lnTo>
                  <a:pt x="190753" y="0"/>
                </a:lnTo>
                <a:close/>
              </a:path>
              <a:path extrusionOk="0" h="182880" w="393064">
                <a:moveTo>
                  <a:pt x="297688" y="129031"/>
                </a:moveTo>
                <a:lnTo>
                  <a:pt x="268988" y="129031"/>
                </a:lnTo>
                <a:lnTo>
                  <a:pt x="270456" y="140724"/>
                </a:lnTo>
                <a:lnTo>
                  <a:pt x="295205" y="174665"/>
                </a:lnTo>
                <a:lnTo>
                  <a:pt x="329184" y="182879"/>
                </a:lnTo>
                <a:lnTo>
                  <a:pt x="342519" y="181768"/>
                </a:lnTo>
                <a:lnTo>
                  <a:pt x="354585" y="178435"/>
                </a:lnTo>
                <a:lnTo>
                  <a:pt x="365380" y="172879"/>
                </a:lnTo>
                <a:lnTo>
                  <a:pt x="374903" y="165100"/>
                </a:lnTo>
                <a:lnTo>
                  <a:pt x="379874" y="159005"/>
                </a:lnTo>
                <a:lnTo>
                  <a:pt x="320973" y="159005"/>
                </a:lnTo>
                <a:lnTo>
                  <a:pt x="313521" y="156293"/>
                </a:lnTo>
                <a:lnTo>
                  <a:pt x="301669" y="145458"/>
                </a:lnTo>
                <a:lnTo>
                  <a:pt x="298368" y="138175"/>
                </a:lnTo>
                <a:lnTo>
                  <a:pt x="297688" y="129031"/>
                </a:lnTo>
                <a:close/>
              </a:path>
              <a:path extrusionOk="0" h="182880" w="393064">
                <a:moveTo>
                  <a:pt x="382348" y="83311"/>
                </a:moveTo>
                <a:lnTo>
                  <a:pt x="329440" y="83311"/>
                </a:lnTo>
                <a:lnTo>
                  <a:pt x="336885" y="83923"/>
                </a:lnTo>
                <a:lnTo>
                  <a:pt x="343474" y="85757"/>
                </a:lnTo>
                <a:lnTo>
                  <a:pt x="362967" y="120651"/>
                </a:lnTo>
                <a:lnTo>
                  <a:pt x="362427" y="129279"/>
                </a:lnTo>
                <a:lnTo>
                  <a:pt x="337376" y="158378"/>
                </a:lnTo>
                <a:lnTo>
                  <a:pt x="329947" y="159005"/>
                </a:lnTo>
                <a:lnTo>
                  <a:pt x="379874" y="159005"/>
                </a:lnTo>
                <a:lnTo>
                  <a:pt x="382683" y="155560"/>
                </a:lnTo>
                <a:lnTo>
                  <a:pt x="388240" y="144717"/>
                </a:lnTo>
                <a:lnTo>
                  <a:pt x="391574" y="132573"/>
                </a:lnTo>
                <a:lnTo>
                  <a:pt x="392685" y="119128"/>
                </a:lnTo>
                <a:lnTo>
                  <a:pt x="391732" y="106681"/>
                </a:lnTo>
                <a:lnTo>
                  <a:pt x="388875" y="95505"/>
                </a:lnTo>
                <a:lnTo>
                  <a:pt x="384113" y="85598"/>
                </a:lnTo>
                <a:lnTo>
                  <a:pt x="382348" y="83311"/>
                </a:lnTo>
                <a:close/>
              </a:path>
              <a:path extrusionOk="0" h="182880" w="393064">
                <a:moveTo>
                  <a:pt x="383033" y="2794"/>
                </a:moveTo>
                <a:lnTo>
                  <a:pt x="291338" y="2794"/>
                </a:lnTo>
                <a:lnTo>
                  <a:pt x="274319" y="98554"/>
                </a:lnTo>
                <a:lnTo>
                  <a:pt x="299722" y="99313"/>
                </a:lnTo>
                <a:lnTo>
                  <a:pt x="305579" y="92313"/>
                </a:lnTo>
                <a:lnTo>
                  <a:pt x="312484" y="87312"/>
                </a:lnTo>
                <a:lnTo>
                  <a:pt x="320438" y="84312"/>
                </a:lnTo>
                <a:lnTo>
                  <a:pt x="329440" y="83311"/>
                </a:lnTo>
                <a:lnTo>
                  <a:pt x="382348" y="83311"/>
                </a:lnTo>
                <a:lnTo>
                  <a:pt x="377446" y="76960"/>
                </a:lnTo>
                <a:lnTo>
                  <a:pt x="373576" y="73659"/>
                </a:lnTo>
                <a:lnTo>
                  <a:pt x="304038" y="73659"/>
                </a:lnTo>
                <a:lnTo>
                  <a:pt x="312167" y="27939"/>
                </a:lnTo>
                <a:lnTo>
                  <a:pt x="383033" y="27939"/>
                </a:lnTo>
                <a:lnTo>
                  <a:pt x="383033" y="2794"/>
                </a:lnTo>
                <a:close/>
              </a:path>
              <a:path extrusionOk="0" h="182880" w="393064">
                <a:moveTo>
                  <a:pt x="337568" y="60958"/>
                </a:moveTo>
                <a:lnTo>
                  <a:pt x="327376" y="61752"/>
                </a:lnTo>
                <a:lnTo>
                  <a:pt x="318391" y="64134"/>
                </a:lnTo>
                <a:lnTo>
                  <a:pt x="310611" y="68103"/>
                </a:lnTo>
                <a:lnTo>
                  <a:pt x="304038" y="73659"/>
                </a:lnTo>
                <a:lnTo>
                  <a:pt x="373576" y="73659"/>
                </a:lnTo>
                <a:lnTo>
                  <a:pt x="369238" y="69960"/>
                </a:lnTo>
                <a:lnTo>
                  <a:pt x="359856" y="64959"/>
                </a:lnTo>
                <a:lnTo>
                  <a:pt x="349299" y="61959"/>
                </a:lnTo>
                <a:lnTo>
                  <a:pt x="337568" y="60958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19" name="Google Shape;719;p27"/>
          <p:cNvSpPr/>
          <p:nvPr/>
        </p:nvSpPr>
        <p:spPr>
          <a:xfrm>
            <a:off x="1218769" y="3355955"/>
            <a:ext cx="871855" cy="80010"/>
          </a:xfrm>
          <a:custGeom>
            <a:rect b="b" l="l" r="r" t="t"/>
            <a:pathLst>
              <a:path extrusionOk="0" h="80010" w="871855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89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79" y="54024"/>
                </a:lnTo>
                <a:lnTo>
                  <a:pt x="50173" y="52346"/>
                </a:lnTo>
                <a:lnTo>
                  <a:pt x="18514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8"/>
                </a:lnTo>
                <a:lnTo>
                  <a:pt x="32993" y="25260"/>
                </a:lnTo>
                <a:lnTo>
                  <a:pt x="19885" y="25260"/>
                </a:lnTo>
                <a:lnTo>
                  <a:pt x="19885" y="34861"/>
                </a:lnTo>
                <a:lnTo>
                  <a:pt x="34898" y="34861"/>
                </a:lnTo>
                <a:lnTo>
                  <a:pt x="38746" y="37755"/>
                </a:lnTo>
                <a:lnTo>
                  <a:pt x="38746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0" y="52346"/>
                </a:lnTo>
                <a:lnTo>
                  <a:pt x="50173" y="52346"/>
                </a:lnTo>
                <a:lnTo>
                  <a:pt x="51777" y="49336"/>
                </a:lnTo>
                <a:lnTo>
                  <a:pt x="51777" y="39127"/>
                </a:lnTo>
                <a:lnTo>
                  <a:pt x="50651" y="35793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7" y="28688"/>
                </a:lnTo>
                <a:lnTo>
                  <a:pt x="40347" y="28460"/>
                </a:lnTo>
                <a:lnTo>
                  <a:pt x="42937" y="27928"/>
                </a:lnTo>
                <a:lnTo>
                  <a:pt x="45165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58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0" y="4799"/>
                </a:lnTo>
                <a:lnTo>
                  <a:pt x="3964" y="10657"/>
                </a:lnTo>
                <a:lnTo>
                  <a:pt x="1713" y="18859"/>
                </a:lnTo>
                <a:lnTo>
                  <a:pt x="14856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7" y="6591"/>
                </a:lnTo>
                <a:lnTo>
                  <a:pt x="39452" y="1410"/>
                </a:lnTo>
                <a:lnTo>
                  <a:pt x="34058" y="114"/>
                </a:lnTo>
                <a:close/>
              </a:path>
              <a:path extrusionOk="0" h="80010" w="871855">
                <a:moveTo>
                  <a:pt x="111258" y="9485"/>
                </a:moveTo>
                <a:lnTo>
                  <a:pt x="95857" y="9485"/>
                </a:lnTo>
                <a:lnTo>
                  <a:pt x="99895" y="12458"/>
                </a:lnTo>
                <a:lnTo>
                  <a:pt x="99895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4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4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2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6" y="52271"/>
                </a:lnTo>
                <a:lnTo>
                  <a:pt x="74084" y="49226"/>
                </a:lnTo>
                <a:lnTo>
                  <a:pt x="73152" y="47050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0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2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0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19" y="52120"/>
                </a:lnTo>
                <a:lnTo>
                  <a:pt x="113403" y="51814"/>
                </a:lnTo>
                <a:lnTo>
                  <a:pt x="112563" y="50598"/>
                </a:lnTo>
                <a:lnTo>
                  <a:pt x="112473" y="50100"/>
                </a:lnTo>
                <a:lnTo>
                  <a:pt x="112355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4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4" y="0"/>
                </a:lnTo>
                <a:lnTo>
                  <a:pt x="77593" y="1249"/>
                </a:lnTo>
                <a:lnTo>
                  <a:pt x="69777" y="4999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7" y="16192"/>
                </a:lnTo>
                <a:lnTo>
                  <a:pt x="76427" y="13484"/>
                </a:lnTo>
                <a:lnTo>
                  <a:pt x="80387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8"/>
                </a:lnTo>
                <a:lnTo>
                  <a:pt x="101400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6" y="1828"/>
                </a:moveTo>
                <a:lnTo>
                  <a:pt x="126413" y="1828"/>
                </a:lnTo>
                <a:lnTo>
                  <a:pt x="126413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5">
                <a:moveTo>
                  <a:pt x="221443" y="9485"/>
                </a:moveTo>
                <a:lnTo>
                  <a:pt x="206042" y="9485"/>
                </a:lnTo>
                <a:lnTo>
                  <a:pt x="210080" y="12458"/>
                </a:lnTo>
                <a:lnTo>
                  <a:pt x="210080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69" y="23468"/>
                </a:lnTo>
                <a:lnTo>
                  <a:pt x="194309" y="26286"/>
                </a:lnTo>
                <a:lnTo>
                  <a:pt x="192956" y="26459"/>
                </a:lnTo>
                <a:lnTo>
                  <a:pt x="191659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8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1" y="52271"/>
                </a:lnTo>
                <a:lnTo>
                  <a:pt x="184269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0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8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5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5" y="52120"/>
                </a:lnTo>
                <a:lnTo>
                  <a:pt x="223588" y="51814"/>
                </a:lnTo>
                <a:lnTo>
                  <a:pt x="222749" y="50598"/>
                </a:lnTo>
                <a:lnTo>
                  <a:pt x="222658" y="50100"/>
                </a:lnTo>
                <a:lnTo>
                  <a:pt x="222540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0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09" y="0"/>
                </a:lnTo>
                <a:lnTo>
                  <a:pt x="187778" y="1249"/>
                </a:lnTo>
                <a:lnTo>
                  <a:pt x="179962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2" y="16192"/>
                </a:lnTo>
                <a:lnTo>
                  <a:pt x="186612" y="13484"/>
                </a:lnTo>
                <a:lnTo>
                  <a:pt x="190572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8"/>
                </a:lnTo>
                <a:lnTo>
                  <a:pt x="211585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4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3" y="51320"/>
                </a:lnTo>
                <a:lnTo>
                  <a:pt x="229701" y="51130"/>
                </a:lnTo>
                <a:lnTo>
                  <a:pt x="228941" y="50749"/>
                </a:lnTo>
                <a:close/>
              </a:path>
              <a:path extrusionOk="0" h="80010" w="871855">
                <a:moveTo>
                  <a:pt x="286433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3" y="60807"/>
                </a:lnTo>
                <a:lnTo>
                  <a:pt x="286433" y="12113"/>
                </a:lnTo>
                <a:close/>
              </a:path>
              <a:path extrusionOk="0" h="80010" w="871855">
                <a:moveTo>
                  <a:pt x="286433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3" y="12113"/>
                </a:lnTo>
                <a:lnTo>
                  <a:pt x="286433" y="12113"/>
                </a:lnTo>
                <a:lnTo>
                  <a:pt x="286433" y="1828"/>
                </a:lnTo>
                <a:close/>
              </a:path>
              <a:path extrusionOk="0" h="80010" w="871855">
                <a:moveTo>
                  <a:pt x="312954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7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4" y="50633"/>
                </a:lnTo>
                <a:lnTo>
                  <a:pt x="312954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4" y="23201"/>
                </a:lnTo>
                <a:lnTo>
                  <a:pt x="312954" y="1828"/>
                </a:lnTo>
                <a:close/>
              </a:path>
              <a:path extrusionOk="0" h="80010" w="871855">
                <a:moveTo>
                  <a:pt x="349982" y="33375"/>
                </a:moveTo>
                <a:lnTo>
                  <a:pt x="332041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5" y="39509"/>
                </a:lnTo>
                <a:lnTo>
                  <a:pt x="337985" y="44690"/>
                </a:lnTo>
                <a:lnTo>
                  <a:pt x="337280" y="46727"/>
                </a:lnTo>
                <a:lnTo>
                  <a:pt x="334460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4"/>
                </a:lnTo>
                <a:lnTo>
                  <a:pt x="351014" y="36078"/>
                </a:lnTo>
                <a:lnTo>
                  <a:pt x="349982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2" y="1828"/>
                </a:lnTo>
                <a:lnTo>
                  <a:pt x="361302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4" y="35204"/>
                </a:lnTo>
                <a:lnTo>
                  <a:pt x="400164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4" y="1828"/>
                </a:lnTo>
                <a:lnTo>
                  <a:pt x="400164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8" y="9485"/>
                </a:moveTo>
                <a:lnTo>
                  <a:pt x="459906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4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6" y="27506"/>
                </a:lnTo>
                <a:lnTo>
                  <a:pt x="438857" y="27795"/>
                </a:lnTo>
                <a:lnTo>
                  <a:pt x="423828" y="50100"/>
                </a:lnTo>
                <a:lnTo>
                  <a:pt x="425616" y="54387"/>
                </a:lnTo>
                <a:lnTo>
                  <a:pt x="432780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49" y="59932"/>
                </a:lnTo>
                <a:lnTo>
                  <a:pt x="464403" y="55205"/>
                </a:lnTo>
                <a:lnTo>
                  <a:pt x="482464" y="55205"/>
                </a:lnTo>
                <a:lnTo>
                  <a:pt x="482464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1" y="47050"/>
                </a:lnTo>
                <a:lnTo>
                  <a:pt x="437201" y="42710"/>
                </a:lnTo>
                <a:lnTo>
                  <a:pt x="458059" y="33317"/>
                </a:lnTo>
                <a:lnTo>
                  <a:pt x="459107" y="33050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0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8" y="9485"/>
                </a:lnTo>
                <a:close/>
              </a:path>
              <a:path extrusionOk="0" h="80010" w="871855">
                <a:moveTo>
                  <a:pt x="482464" y="55205"/>
                </a:moveTo>
                <a:lnTo>
                  <a:pt x="464403" y="55205"/>
                </a:lnTo>
                <a:lnTo>
                  <a:pt x="465241" y="59932"/>
                </a:lnTo>
                <a:lnTo>
                  <a:pt x="468442" y="62293"/>
                </a:lnTo>
                <a:lnTo>
                  <a:pt x="476290" y="62293"/>
                </a:lnTo>
                <a:lnTo>
                  <a:pt x="479108" y="61873"/>
                </a:lnTo>
                <a:lnTo>
                  <a:pt x="482464" y="61037"/>
                </a:lnTo>
                <a:lnTo>
                  <a:pt x="482464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0" y="31203"/>
                </a:lnTo>
                <a:lnTo>
                  <a:pt x="463830" y="43202"/>
                </a:lnTo>
                <a:lnTo>
                  <a:pt x="462955" y="46593"/>
                </a:lnTo>
                <a:lnTo>
                  <a:pt x="458077" y="51471"/>
                </a:lnTo>
                <a:lnTo>
                  <a:pt x="453621" y="53035"/>
                </a:lnTo>
                <a:lnTo>
                  <a:pt x="482464" y="53035"/>
                </a:lnTo>
                <a:lnTo>
                  <a:pt x="482464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3" y="50100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4" y="51889"/>
                </a:moveTo>
                <a:lnTo>
                  <a:pt x="481394" y="52044"/>
                </a:lnTo>
                <a:lnTo>
                  <a:pt x="480405" y="52120"/>
                </a:lnTo>
                <a:lnTo>
                  <a:pt x="482464" y="52120"/>
                </a:lnTo>
                <a:lnTo>
                  <a:pt x="482464" y="51889"/>
                </a:lnTo>
                <a:close/>
              </a:path>
              <a:path extrusionOk="0" h="80010" w="871855">
                <a:moveTo>
                  <a:pt x="459564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7" y="4999"/>
                </a:lnTo>
                <a:lnTo>
                  <a:pt x="428726" y="11250"/>
                </a:lnTo>
                <a:lnTo>
                  <a:pt x="426340" y="20001"/>
                </a:lnTo>
                <a:lnTo>
                  <a:pt x="438684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1" y="9485"/>
                </a:lnTo>
                <a:lnTo>
                  <a:pt x="475308" y="9485"/>
                </a:lnTo>
                <a:lnTo>
                  <a:pt x="474212" y="7238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0" y="1828"/>
                </a:lnTo>
                <a:lnTo>
                  <a:pt x="522240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2" y="12113"/>
                </a:lnTo>
                <a:lnTo>
                  <a:pt x="561102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79" y="50749"/>
                </a:moveTo>
                <a:lnTo>
                  <a:pt x="582479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79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3" y="12113"/>
                </a:lnTo>
                <a:lnTo>
                  <a:pt x="626943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6" y="36690"/>
                </a:lnTo>
                <a:lnTo>
                  <a:pt x="595090" y="46442"/>
                </a:lnTo>
                <a:lnTo>
                  <a:pt x="592347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0" y="114"/>
                </a:moveTo>
                <a:lnTo>
                  <a:pt x="671633" y="114"/>
                </a:lnTo>
                <a:lnTo>
                  <a:pt x="664339" y="2933"/>
                </a:lnTo>
                <a:lnTo>
                  <a:pt x="653442" y="14212"/>
                </a:lnTo>
                <a:lnTo>
                  <a:pt x="650717" y="21794"/>
                </a:lnTo>
                <a:lnTo>
                  <a:pt x="650717" y="40916"/>
                </a:lnTo>
                <a:lnTo>
                  <a:pt x="653421" y="48538"/>
                </a:lnTo>
                <a:lnTo>
                  <a:pt x="664243" y="59816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6"/>
                </a:lnTo>
                <a:lnTo>
                  <a:pt x="703934" y="52462"/>
                </a:lnTo>
                <a:lnTo>
                  <a:pt x="675406" y="52462"/>
                </a:lnTo>
                <a:lnTo>
                  <a:pt x="671274" y="50576"/>
                </a:lnTo>
                <a:lnTo>
                  <a:pt x="665347" y="43127"/>
                </a:lnTo>
                <a:lnTo>
                  <a:pt x="663860" y="37947"/>
                </a:lnTo>
                <a:lnTo>
                  <a:pt x="663893" y="24728"/>
                </a:lnTo>
                <a:lnTo>
                  <a:pt x="665347" y="19734"/>
                </a:lnTo>
                <a:lnTo>
                  <a:pt x="671291" y="12268"/>
                </a:lnTo>
                <a:lnTo>
                  <a:pt x="675366" y="10400"/>
                </a:lnTo>
                <a:lnTo>
                  <a:pt x="703995" y="10400"/>
                </a:lnTo>
                <a:lnTo>
                  <a:pt x="696934" y="2933"/>
                </a:lnTo>
                <a:lnTo>
                  <a:pt x="689770" y="114"/>
                </a:lnTo>
                <a:close/>
              </a:path>
              <a:path extrusionOk="0" h="80010" w="871855">
                <a:moveTo>
                  <a:pt x="703995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0" y="14212"/>
                </a:lnTo>
                <a:lnTo>
                  <a:pt x="703995" y="10400"/>
                </a:lnTo>
                <a:close/>
              </a:path>
              <a:path extrusionOk="0" h="80010" w="871855">
                <a:moveTo>
                  <a:pt x="734273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1" y="79552"/>
                </a:lnTo>
                <a:lnTo>
                  <a:pt x="808451" y="50518"/>
                </a:lnTo>
                <a:lnTo>
                  <a:pt x="734273" y="50518"/>
                </a:lnTo>
                <a:lnTo>
                  <a:pt x="734273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0" y="1828"/>
                </a:lnTo>
                <a:lnTo>
                  <a:pt x="754390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7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7" y="50518"/>
                </a:lnTo>
                <a:lnTo>
                  <a:pt x="800567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5" y="12458"/>
                </a:lnTo>
                <a:lnTo>
                  <a:pt x="853145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4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4" y="62293"/>
                </a:lnTo>
                <a:lnTo>
                  <a:pt x="848649" y="59932"/>
                </a:lnTo>
                <a:lnTo>
                  <a:pt x="853602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6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0"/>
                </a:lnTo>
                <a:lnTo>
                  <a:pt x="850898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2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89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69" y="52120"/>
                </a:lnTo>
                <a:lnTo>
                  <a:pt x="866653" y="51814"/>
                </a:lnTo>
                <a:lnTo>
                  <a:pt x="865813" y="50598"/>
                </a:lnTo>
                <a:lnTo>
                  <a:pt x="865723" y="50100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4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49"/>
                </a:lnTo>
                <a:lnTo>
                  <a:pt x="823027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7" y="13484"/>
                </a:lnTo>
                <a:lnTo>
                  <a:pt x="833636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8"/>
                </a:lnTo>
                <a:lnTo>
                  <a:pt x="854650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20" name="Google Shape;720;p27"/>
          <p:cNvSpPr/>
          <p:nvPr/>
        </p:nvSpPr>
        <p:spPr>
          <a:xfrm>
            <a:off x="1489834" y="3495656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8" y="1828"/>
                </a:lnTo>
                <a:lnTo>
                  <a:pt x="25377" y="26974"/>
                </a:lnTo>
                <a:lnTo>
                  <a:pt x="0" y="60807"/>
                </a:lnTo>
                <a:lnTo>
                  <a:pt x="15660" y="60807"/>
                </a:lnTo>
                <a:lnTo>
                  <a:pt x="33721" y="35204"/>
                </a:lnTo>
                <a:lnTo>
                  <a:pt x="71782" y="35204"/>
                </a:lnTo>
                <a:lnTo>
                  <a:pt x="65610" y="26974"/>
                </a:lnTo>
                <a:lnTo>
                  <a:pt x="65817" y="26743"/>
                </a:lnTo>
                <a:lnTo>
                  <a:pt x="38862" y="26743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5" y="35204"/>
                </a:moveTo>
                <a:lnTo>
                  <a:pt x="33721" y="35204"/>
                </a:lnTo>
                <a:lnTo>
                  <a:pt x="39207" y="41374"/>
                </a:lnTo>
                <a:lnTo>
                  <a:pt x="39207" y="60807"/>
                </a:lnTo>
                <a:lnTo>
                  <a:pt x="51779" y="60807"/>
                </a:lnTo>
                <a:lnTo>
                  <a:pt x="51779" y="41374"/>
                </a:lnTo>
                <a:lnTo>
                  <a:pt x="57265" y="35204"/>
                </a:lnTo>
                <a:close/>
              </a:path>
              <a:path extrusionOk="0" h="62864" w="329564">
                <a:moveTo>
                  <a:pt x="71782" y="35204"/>
                </a:moveTo>
                <a:lnTo>
                  <a:pt x="57265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2" y="35204"/>
                </a:lnTo>
                <a:close/>
              </a:path>
              <a:path extrusionOk="0" h="62864" w="329564">
                <a:moveTo>
                  <a:pt x="51779" y="1828"/>
                </a:moveTo>
                <a:lnTo>
                  <a:pt x="39207" y="1828"/>
                </a:lnTo>
                <a:lnTo>
                  <a:pt x="39207" y="26743"/>
                </a:lnTo>
                <a:lnTo>
                  <a:pt x="51779" y="26743"/>
                </a:lnTo>
                <a:lnTo>
                  <a:pt x="51779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3" y="1828"/>
                </a:lnTo>
                <a:lnTo>
                  <a:pt x="52120" y="26743"/>
                </a:lnTo>
                <a:lnTo>
                  <a:pt x="65817" y="26743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7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7" y="44805"/>
                </a:lnTo>
                <a:lnTo>
                  <a:pt x="109847" y="1828"/>
                </a:lnTo>
                <a:close/>
              </a:path>
              <a:path extrusionOk="0" h="62864" w="329564">
                <a:moveTo>
                  <a:pt x="148709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9" y="60807"/>
                </a:lnTo>
                <a:lnTo>
                  <a:pt x="148709" y="17830"/>
                </a:lnTo>
                <a:close/>
              </a:path>
              <a:path extrusionOk="0" h="62864" w="329564">
                <a:moveTo>
                  <a:pt x="148709" y="1828"/>
                </a:moveTo>
                <a:lnTo>
                  <a:pt x="132250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9" y="17830"/>
                </a:lnTo>
                <a:lnTo>
                  <a:pt x="148709" y="1828"/>
                </a:lnTo>
                <a:close/>
              </a:path>
              <a:path extrusionOk="0" h="62864" w="329564">
                <a:moveTo>
                  <a:pt x="203004" y="50749"/>
                </a:moveTo>
                <a:lnTo>
                  <a:pt x="203004" y="60923"/>
                </a:lnTo>
                <a:lnTo>
                  <a:pt x="205060" y="61761"/>
                </a:lnTo>
                <a:lnTo>
                  <a:pt x="207727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1" y="51605"/>
                </a:lnTo>
                <a:lnTo>
                  <a:pt x="226800" y="51321"/>
                </a:lnTo>
                <a:lnTo>
                  <a:pt x="205325" y="51321"/>
                </a:lnTo>
                <a:lnTo>
                  <a:pt x="203763" y="51130"/>
                </a:lnTo>
                <a:lnTo>
                  <a:pt x="203004" y="50749"/>
                </a:lnTo>
                <a:close/>
              </a:path>
              <a:path extrusionOk="0" h="62864" w="329564">
                <a:moveTo>
                  <a:pt x="188601" y="12113"/>
                </a:moveTo>
                <a:lnTo>
                  <a:pt x="175568" y="12113"/>
                </a:lnTo>
                <a:lnTo>
                  <a:pt x="175568" y="60807"/>
                </a:lnTo>
                <a:lnTo>
                  <a:pt x="188601" y="60807"/>
                </a:lnTo>
                <a:lnTo>
                  <a:pt x="188601" y="12113"/>
                </a:lnTo>
                <a:close/>
              </a:path>
              <a:path extrusionOk="0" h="62864" w="329564">
                <a:moveTo>
                  <a:pt x="260496" y="12113"/>
                </a:moveTo>
                <a:lnTo>
                  <a:pt x="247468" y="12113"/>
                </a:lnTo>
                <a:lnTo>
                  <a:pt x="247468" y="60807"/>
                </a:lnTo>
                <a:lnTo>
                  <a:pt x="260496" y="60807"/>
                </a:lnTo>
                <a:lnTo>
                  <a:pt x="260496" y="12113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7" y="1828"/>
                </a:lnTo>
                <a:lnTo>
                  <a:pt x="215921" y="36691"/>
                </a:lnTo>
                <a:lnTo>
                  <a:pt x="215615" y="46443"/>
                </a:lnTo>
                <a:lnTo>
                  <a:pt x="212872" y="51321"/>
                </a:lnTo>
                <a:lnTo>
                  <a:pt x="226800" y="51321"/>
                </a:lnTo>
                <a:lnTo>
                  <a:pt x="228377" y="45643"/>
                </a:lnTo>
                <a:lnTo>
                  <a:pt x="229406" y="12113"/>
                </a:lnTo>
                <a:lnTo>
                  <a:pt x="260496" y="12113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40" y="1828"/>
                </a:lnTo>
                <a:lnTo>
                  <a:pt x="156140" y="12113"/>
                </a:lnTo>
                <a:lnTo>
                  <a:pt x="208029" y="12113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9" y="12459"/>
                </a:lnTo>
                <a:lnTo>
                  <a:pt x="311019" y="20613"/>
                </a:lnTo>
                <a:lnTo>
                  <a:pt x="310752" y="22020"/>
                </a:lnTo>
                <a:lnTo>
                  <a:pt x="310219" y="22628"/>
                </a:lnTo>
                <a:lnTo>
                  <a:pt x="309606" y="23468"/>
                </a:lnTo>
                <a:lnTo>
                  <a:pt x="295247" y="26286"/>
                </a:lnTo>
                <a:lnTo>
                  <a:pt x="293893" y="26459"/>
                </a:lnTo>
                <a:lnTo>
                  <a:pt x="292597" y="26690"/>
                </a:lnTo>
                <a:lnTo>
                  <a:pt x="287319" y="27506"/>
                </a:lnTo>
                <a:lnTo>
                  <a:pt x="285930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2" y="62294"/>
                </a:lnTo>
                <a:lnTo>
                  <a:pt x="299628" y="62294"/>
                </a:lnTo>
                <a:lnTo>
                  <a:pt x="306522" y="59932"/>
                </a:lnTo>
                <a:lnTo>
                  <a:pt x="311476" y="55205"/>
                </a:lnTo>
                <a:lnTo>
                  <a:pt x="329537" y="55205"/>
                </a:lnTo>
                <a:lnTo>
                  <a:pt x="329537" y="53035"/>
                </a:lnTo>
                <a:lnTo>
                  <a:pt x="291550" y="53035"/>
                </a:lnTo>
                <a:lnTo>
                  <a:pt x="288940" y="52271"/>
                </a:lnTo>
                <a:lnTo>
                  <a:pt x="285206" y="49226"/>
                </a:lnTo>
                <a:lnTo>
                  <a:pt x="284274" y="47052"/>
                </a:lnTo>
                <a:lnTo>
                  <a:pt x="284274" y="42710"/>
                </a:lnTo>
                <a:lnTo>
                  <a:pt x="305132" y="33317"/>
                </a:lnTo>
                <a:lnTo>
                  <a:pt x="306180" y="33051"/>
                </a:lnTo>
                <a:lnTo>
                  <a:pt x="308772" y="32212"/>
                </a:lnTo>
                <a:lnTo>
                  <a:pt x="309913" y="31737"/>
                </a:lnTo>
                <a:lnTo>
                  <a:pt x="310903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7" y="55205"/>
                </a:moveTo>
                <a:lnTo>
                  <a:pt x="311476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3" y="62294"/>
                </a:lnTo>
                <a:lnTo>
                  <a:pt x="326181" y="61873"/>
                </a:lnTo>
                <a:lnTo>
                  <a:pt x="329537" y="61037"/>
                </a:lnTo>
                <a:lnTo>
                  <a:pt x="329537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3" y="31205"/>
                </a:lnTo>
                <a:lnTo>
                  <a:pt x="310903" y="43202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4" y="53035"/>
                </a:lnTo>
                <a:lnTo>
                  <a:pt x="329537" y="53035"/>
                </a:lnTo>
                <a:lnTo>
                  <a:pt x="329537" y="52120"/>
                </a:lnTo>
                <a:lnTo>
                  <a:pt x="325343" y="52120"/>
                </a:lnTo>
                <a:lnTo>
                  <a:pt x="324525" y="51814"/>
                </a:lnTo>
                <a:lnTo>
                  <a:pt x="323687" y="50598"/>
                </a:lnTo>
                <a:lnTo>
                  <a:pt x="323596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7" y="51889"/>
                </a:moveTo>
                <a:lnTo>
                  <a:pt x="328467" y="52044"/>
                </a:lnTo>
                <a:lnTo>
                  <a:pt x="327478" y="52120"/>
                </a:lnTo>
                <a:lnTo>
                  <a:pt x="329537" y="52120"/>
                </a:lnTo>
                <a:lnTo>
                  <a:pt x="329537" y="51889"/>
                </a:lnTo>
                <a:close/>
              </a:path>
              <a:path extrusionOk="0" h="62864" w="329564">
                <a:moveTo>
                  <a:pt x="306637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900" y="5000"/>
                </a:lnTo>
                <a:lnTo>
                  <a:pt x="275799" y="11250"/>
                </a:lnTo>
                <a:lnTo>
                  <a:pt x="273413" y="20001"/>
                </a:lnTo>
                <a:lnTo>
                  <a:pt x="285757" y="20001"/>
                </a:lnTo>
                <a:lnTo>
                  <a:pt x="286289" y="16192"/>
                </a:lnTo>
                <a:lnTo>
                  <a:pt x="287550" y="13484"/>
                </a:lnTo>
                <a:lnTo>
                  <a:pt x="291510" y="10284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5" y="7238"/>
                </a:lnTo>
                <a:lnTo>
                  <a:pt x="312524" y="1446"/>
                </a:lnTo>
                <a:lnTo>
                  <a:pt x="306637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21" name="Google Shape;721;p27"/>
          <p:cNvSpPr/>
          <p:nvPr/>
        </p:nvSpPr>
        <p:spPr>
          <a:xfrm>
            <a:off x="2650820" y="3341398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31" y="33020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92" y="33020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888" y="58864"/>
                </a:lnTo>
                <a:lnTo>
                  <a:pt x="99453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25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14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72" y="70967"/>
                </a:lnTo>
                <a:lnTo>
                  <a:pt x="139204" y="63652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48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796"/>
                </a:lnTo>
                <a:lnTo>
                  <a:pt x="181190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08" y="197980"/>
                </a:lnTo>
                <a:lnTo>
                  <a:pt x="249440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01" y="207403"/>
                </a:lnTo>
                <a:lnTo>
                  <a:pt x="287401" y="200952"/>
                </a:lnTo>
                <a:lnTo>
                  <a:pt x="288366" y="199809"/>
                </a:lnTo>
                <a:lnTo>
                  <a:pt x="291426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40" y="58864"/>
                </a:lnTo>
                <a:lnTo>
                  <a:pt x="283705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76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793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49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3796" y="48234"/>
                </a:lnTo>
                <a:lnTo>
                  <a:pt x="355930" y="46596"/>
                </a:lnTo>
                <a:lnTo>
                  <a:pt x="356235" y="46177"/>
                </a:lnTo>
                <a:lnTo>
                  <a:pt x="358673" y="42786"/>
                </a:lnTo>
                <a:lnTo>
                  <a:pt x="359359" y="40271"/>
                </a:lnTo>
                <a:lnTo>
                  <a:pt x="359359" y="32562"/>
                </a:lnTo>
                <a:lnTo>
                  <a:pt x="357822" y="29032"/>
                </a:lnTo>
                <a:lnTo>
                  <a:pt x="351637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52" y="80276"/>
                </a:lnTo>
                <a:lnTo>
                  <a:pt x="360108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83" y="58864"/>
                </a:lnTo>
                <a:lnTo>
                  <a:pt x="415036" y="63944"/>
                </a:lnTo>
                <a:lnTo>
                  <a:pt x="409168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64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73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07" y="80733"/>
                </a:lnTo>
                <a:lnTo>
                  <a:pt x="423316" y="73380"/>
                </a:lnTo>
                <a:lnTo>
                  <a:pt x="426999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907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28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62" y="80733"/>
                </a:lnTo>
                <a:lnTo>
                  <a:pt x="535559" y="73380"/>
                </a:lnTo>
                <a:lnTo>
                  <a:pt x="539254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27176" y="170700"/>
                </a:lnTo>
                <a:lnTo>
                  <a:pt x="624713" y="162788"/>
                </a:lnTo>
                <a:lnTo>
                  <a:pt x="620407" y="157746"/>
                </a:lnTo>
                <a:lnTo>
                  <a:pt x="614654" y="150977"/>
                </a:lnTo>
                <a:lnTo>
                  <a:pt x="614197" y="150787"/>
                </a:lnTo>
                <a:lnTo>
                  <a:pt x="614197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52" y="196278"/>
                </a:lnTo>
                <a:lnTo>
                  <a:pt x="583704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02"/>
                </a:lnTo>
                <a:lnTo>
                  <a:pt x="603491" y="201066"/>
                </a:lnTo>
                <a:lnTo>
                  <a:pt x="594880" y="201066"/>
                </a:lnTo>
                <a:lnTo>
                  <a:pt x="590956" y="199440"/>
                </a:lnTo>
                <a:lnTo>
                  <a:pt x="585317" y="192963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34212" y="34645"/>
                </a:lnTo>
                <a:lnTo>
                  <a:pt x="631469" y="31089"/>
                </a:lnTo>
                <a:lnTo>
                  <a:pt x="628396" y="27076"/>
                </a:lnTo>
                <a:lnTo>
                  <a:pt x="625830" y="23749"/>
                </a:ln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14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71" y="62420"/>
                </a:lnTo>
                <a:lnTo>
                  <a:pt x="636219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54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54" y="81724"/>
                </a:lnTo>
                <a:lnTo>
                  <a:pt x="660654" y="22745"/>
                </a:lnTo>
                <a:close/>
              </a:path>
              <a:path extrusionOk="0" h="231139" w="923925">
                <a:moveTo>
                  <a:pt x="660654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54" y="12801"/>
                </a:lnTo>
                <a:lnTo>
                  <a:pt x="660654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19" y="59436"/>
                </a:moveTo>
                <a:lnTo>
                  <a:pt x="715518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16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57" y="58674"/>
                </a:lnTo>
                <a:lnTo>
                  <a:pt x="685457" y="45567"/>
                </a:lnTo>
                <a:lnTo>
                  <a:pt x="686904" y="40398"/>
                </a:lnTo>
                <a:lnTo>
                  <a:pt x="692708" y="32854"/>
                </a:lnTo>
                <a:lnTo>
                  <a:pt x="696658" y="30975"/>
                </a:lnTo>
                <a:lnTo>
                  <a:pt x="705192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97" y="38785"/>
                </a:lnTo>
                <a:lnTo>
                  <a:pt x="714946" y="42519"/>
                </a:lnTo>
                <a:lnTo>
                  <a:pt x="727862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17" y="20916"/>
                </a:lnTo>
                <a:lnTo>
                  <a:pt x="692581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198" y="43053"/>
                </a:lnTo>
                <a:lnTo>
                  <a:pt x="672198" y="61874"/>
                </a:lnTo>
                <a:lnTo>
                  <a:pt x="674827" y="69202"/>
                </a:lnTo>
                <a:lnTo>
                  <a:pt x="685342" y="80403"/>
                </a:lnTo>
                <a:lnTo>
                  <a:pt x="692391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22" y="72440"/>
                </a:lnTo>
                <a:lnTo>
                  <a:pt x="727405" y="66675"/>
                </a:lnTo>
                <a:lnTo>
                  <a:pt x="728319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10" y="198551"/>
                </a:lnTo>
                <a:lnTo>
                  <a:pt x="715810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10" y="171119"/>
                </a:lnTo>
                <a:lnTo>
                  <a:pt x="715810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40" y="22745"/>
                </a:lnTo>
                <a:lnTo>
                  <a:pt x="777240" y="45821"/>
                </a:lnTo>
                <a:lnTo>
                  <a:pt x="751420" y="45821"/>
                </a:lnTo>
                <a:lnTo>
                  <a:pt x="751420" y="22745"/>
                </a:lnTo>
                <a:lnTo>
                  <a:pt x="738378" y="22745"/>
                </a:lnTo>
                <a:lnTo>
                  <a:pt x="738378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40" y="56121"/>
                </a:lnTo>
                <a:lnTo>
                  <a:pt x="777240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21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62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00" y="59994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59994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22" name="Google Shape;722;p27"/>
          <p:cNvSpPr/>
          <p:nvPr/>
        </p:nvSpPr>
        <p:spPr>
          <a:xfrm>
            <a:off x="4443544" y="3425805"/>
            <a:ext cx="434340" cy="83185"/>
          </a:xfrm>
          <a:custGeom>
            <a:rect b="b" l="l" r="r" t="t"/>
            <a:pathLst>
              <a:path extrusionOk="0" h="83185" w="434339">
                <a:moveTo>
                  <a:pt x="13032" y="1828"/>
                </a:moveTo>
                <a:lnTo>
                  <a:pt x="0" y="1828"/>
                </a:lnTo>
                <a:lnTo>
                  <a:pt x="0" y="60807"/>
                </a:lnTo>
                <a:lnTo>
                  <a:pt x="13032" y="60807"/>
                </a:lnTo>
                <a:lnTo>
                  <a:pt x="13032" y="42519"/>
                </a:lnTo>
                <a:lnTo>
                  <a:pt x="20805" y="34405"/>
                </a:lnTo>
                <a:lnTo>
                  <a:pt x="35956" y="34405"/>
                </a:lnTo>
                <a:lnTo>
                  <a:pt x="31316" y="28004"/>
                </a:lnTo>
                <a:lnTo>
                  <a:pt x="13032" y="28004"/>
                </a:lnTo>
                <a:lnTo>
                  <a:pt x="13032" y="1828"/>
                </a:lnTo>
                <a:close/>
              </a:path>
              <a:path extrusionOk="0" h="83185" w="434339">
                <a:moveTo>
                  <a:pt x="35956" y="34405"/>
                </a:moveTo>
                <a:lnTo>
                  <a:pt x="20805" y="34405"/>
                </a:lnTo>
                <a:lnTo>
                  <a:pt x="39319" y="60807"/>
                </a:lnTo>
                <a:lnTo>
                  <a:pt x="55095" y="60807"/>
                </a:lnTo>
                <a:lnTo>
                  <a:pt x="35956" y="34405"/>
                </a:lnTo>
                <a:close/>
              </a:path>
              <a:path extrusionOk="0" h="83185" w="434339">
                <a:moveTo>
                  <a:pt x="52462" y="1828"/>
                </a:moveTo>
                <a:lnTo>
                  <a:pt x="36575" y="1828"/>
                </a:lnTo>
                <a:lnTo>
                  <a:pt x="13032" y="28004"/>
                </a:lnTo>
                <a:lnTo>
                  <a:pt x="31316" y="28004"/>
                </a:lnTo>
                <a:lnTo>
                  <a:pt x="29491" y="25487"/>
                </a:lnTo>
                <a:lnTo>
                  <a:pt x="52462" y="1828"/>
                </a:lnTo>
                <a:close/>
              </a:path>
              <a:path extrusionOk="0" h="83185" w="434339">
                <a:moveTo>
                  <a:pt x="99443" y="1828"/>
                </a:moveTo>
                <a:lnTo>
                  <a:pt x="61380" y="1828"/>
                </a:lnTo>
                <a:lnTo>
                  <a:pt x="61380" y="60807"/>
                </a:lnTo>
                <a:lnTo>
                  <a:pt x="99288" y="60807"/>
                </a:lnTo>
                <a:lnTo>
                  <a:pt x="104641" y="59361"/>
                </a:lnTo>
                <a:lnTo>
                  <a:pt x="112186" y="53568"/>
                </a:lnTo>
                <a:lnTo>
                  <a:pt x="113375" y="50976"/>
                </a:lnTo>
                <a:lnTo>
                  <a:pt x="74411" y="50976"/>
                </a:lnTo>
                <a:lnTo>
                  <a:pt x="74411" y="34747"/>
                </a:lnTo>
                <a:lnTo>
                  <a:pt x="113240" y="34747"/>
                </a:lnTo>
                <a:lnTo>
                  <a:pt x="110375" y="30822"/>
                </a:lnTo>
                <a:lnTo>
                  <a:pt x="102985" y="28919"/>
                </a:lnTo>
                <a:lnTo>
                  <a:pt x="102985" y="28688"/>
                </a:lnTo>
                <a:lnTo>
                  <a:pt x="105879" y="27316"/>
                </a:lnTo>
                <a:lnTo>
                  <a:pt x="108014" y="25679"/>
                </a:lnTo>
                <a:lnTo>
                  <a:pt x="108315" y="25261"/>
                </a:lnTo>
                <a:lnTo>
                  <a:pt x="74411" y="25261"/>
                </a:lnTo>
                <a:lnTo>
                  <a:pt x="74411" y="11657"/>
                </a:lnTo>
                <a:lnTo>
                  <a:pt x="111445" y="11657"/>
                </a:lnTo>
                <a:lnTo>
                  <a:pt x="109900" y="8114"/>
                </a:lnTo>
                <a:lnTo>
                  <a:pt x="103727" y="3084"/>
                </a:lnTo>
                <a:lnTo>
                  <a:pt x="99443" y="1828"/>
                </a:lnTo>
                <a:close/>
              </a:path>
              <a:path extrusionOk="0" h="83185" w="434339">
                <a:moveTo>
                  <a:pt x="113240" y="34747"/>
                </a:moveTo>
                <a:lnTo>
                  <a:pt x="95173" y="34747"/>
                </a:lnTo>
                <a:lnTo>
                  <a:pt x="97348" y="35471"/>
                </a:lnTo>
                <a:lnTo>
                  <a:pt x="100393" y="38365"/>
                </a:lnTo>
                <a:lnTo>
                  <a:pt x="101156" y="40384"/>
                </a:lnTo>
                <a:lnTo>
                  <a:pt x="101156" y="48312"/>
                </a:lnTo>
                <a:lnTo>
                  <a:pt x="98223" y="50976"/>
                </a:lnTo>
                <a:lnTo>
                  <a:pt x="113375" y="50976"/>
                </a:lnTo>
                <a:lnTo>
                  <a:pt x="114073" y="49453"/>
                </a:lnTo>
                <a:lnTo>
                  <a:pt x="114073" y="35888"/>
                </a:lnTo>
                <a:lnTo>
                  <a:pt x="113240" y="34747"/>
                </a:lnTo>
                <a:close/>
              </a:path>
              <a:path extrusionOk="0" h="83185" w="434339">
                <a:moveTo>
                  <a:pt x="111445" y="11657"/>
                </a:moveTo>
                <a:lnTo>
                  <a:pt x="95900" y="11657"/>
                </a:lnTo>
                <a:lnTo>
                  <a:pt x="98529" y="13831"/>
                </a:lnTo>
                <a:lnTo>
                  <a:pt x="98529" y="22899"/>
                </a:lnTo>
                <a:lnTo>
                  <a:pt x="96012" y="25261"/>
                </a:lnTo>
                <a:lnTo>
                  <a:pt x="108315" y="25261"/>
                </a:lnTo>
                <a:lnTo>
                  <a:pt x="110757" y="21870"/>
                </a:lnTo>
                <a:lnTo>
                  <a:pt x="111445" y="19353"/>
                </a:lnTo>
                <a:lnTo>
                  <a:pt x="111445" y="11657"/>
                </a:lnTo>
                <a:close/>
              </a:path>
              <a:path extrusionOk="0" h="83185" w="434339">
                <a:moveTo>
                  <a:pt x="173326" y="9485"/>
                </a:moveTo>
                <a:lnTo>
                  <a:pt x="157924" y="9485"/>
                </a:lnTo>
                <a:lnTo>
                  <a:pt x="161964" y="12459"/>
                </a:lnTo>
                <a:lnTo>
                  <a:pt x="161964" y="20613"/>
                </a:lnTo>
                <a:lnTo>
                  <a:pt x="161697" y="22021"/>
                </a:lnTo>
                <a:lnTo>
                  <a:pt x="161165" y="22630"/>
                </a:lnTo>
                <a:lnTo>
                  <a:pt x="160553" y="23468"/>
                </a:lnTo>
                <a:lnTo>
                  <a:pt x="146192" y="26287"/>
                </a:lnTo>
                <a:lnTo>
                  <a:pt x="144838" y="26460"/>
                </a:lnTo>
                <a:lnTo>
                  <a:pt x="121846" y="50101"/>
                </a:lnTo>
                <a:lnTo>
                  <a:pt x="123634" y="54389"/>
                </a:lnTo>
                <a:lnTo>
                  <a:pt x="130798" y="60714"/>
                </a:lnTo>
                <a:lnTo>
                  <a:pt x="135637" y="62294"/>
                </a:lnTo>
                <a:lnTo>
                  <a:pt x="150573" y="62294"/>
                </a:lnTo>
                <a:lnTo>
                  <a:pt x="157467" y="59932"/>
                </a:lnTo>
                <a:lnTo>
                  <a:pt x="162421" y="55205"/>
                </a:lnTo>
                <a:lnTo>
                  <a:pt x="180482" y="55205"/>
                </a:lnTo>
                <a:lnTo>
                  <a:pt x="180482" y="53035"/>
                </a:lnTo>
                <a:lnTo>
                  <a:pt x="142495" y="53035"/>
                </a:lnTo>
                <a:lnTo>
                  <a:pt x="139885" y="52271"/>
                </a:lnTo>
                <a:lnTo>
                  <a:pt x="136151" y="49226"/>
                </a:lnTo>
                <a:lnTo>
                  <a:pt x="135219" y="47052"/>
                </a:lnTo>
                <a:lnTo>
                  <a:pt x="135219" y="42710"/>
                </a:lnTo>
                <a:lnTo>
                  <a:pt x="156077" y="33318"/>
                </a:lnTo>
                <a:lnTo>
                  <a:pt x="157125" y="33051"/>
                </a:lnTo>
                <a:lnTo>
                  <a:pt x="159717" y="32213"/>
                </a:lnTo>
                <a:lnTo>
                  <a:pt x="160859" y="31737"/>
                </a:lnTo>
                <a:lnTo>
                  <a:pt x="161848" y="31205"/>
                </a:lnTo>
                <a:lnTo>
                  <a:pt x="174424" y="31205"/>
                </a:lnTo>
                <a:lnTo>
                  <a:pt x="174424" y="11736"/>
                </a:lnTo>
                <a:lnTo>
                  <a:pt x="173326" y="9485"/>
                </a:lnTo>
                <a:close/>
              </a:path>
              <a:path extrusionOk="0" h="83185" w="434339">
                <a:moveTo>
                  <a:pt x="180482" y="55205"/>
                </a:moveTo>
                <a:lnTo>
                  <a:pt x="162421" y="55205"/>
                </a:lnTo>
                <a:lnTo>
                  <a:pt x="163259" y="59932"/>
                </a:lnTo>
                <a:lnTo>
                  <a:pt x="166460" y="62294"/>
                </a:lnTo>
                <a:lnTo>
                  <a:pt x="174308" y="62294"/>
                </a:lnTo>
                <a:lnTo>
                  <a:pt x="177126" y="61873"/>
                </a:lnTo>
                <a:lnTo>
                  <a:pt x="180482" y="61038"/>
                </a:lnTo>
                <a:lnTo>
                  <a:pt x="180482" y="55205"/>
                </a:lnTo>
                <a:close/>
              </a:path>
              <a:path extrusionOk="0" h="83185" w="434339">
                <a:moveTo>
                  <a:pt x="174424" y="31205"/>
                </a:moveTo>
                <a:lnTo>
                  <a:pt x="161848" y="31205"/>
                </a:lnTo>
                <a:lnTo>
                  <a:pt x="161848" y="43204"/>
                </a:lnTo>
                <a:lnTo>
                  <a:pt x="160973" y="46595"/>
                </a:lnTo>
                <a:lnTo>
                  <a:pt x="156095" y="51473"/>
                </a:lnTo>
                <a:lnTo>
                  <a:pt x="151639" y="53035"/>
                </a:lnTo>
                <a:lnTo>
                  <a:pt x="180482" y="53035"/>
                </a:lnTo>
                <a:lnTo>
                  <a:pt x="180482" y="52120"/>
                </a:lnTo>
                <a:lnTo>
                  <a:pt x="176288" y="52120"/>
                </a:lnTo>
                <a:lnTo>
                  <a:pt x="175470" y="51814"/>
                </a:lnTo>
                <a:lnTo>
                  <a:pt x="174632" y="50598"/>
                </a:lnTo>
                <a:lnTo>
                  <a:pt x="174542" y="50101"/>
                </a:lnTo>
                <a:lnTo>
                  <a:pt x="174424" y="31205"/>
                </a:lnTo>
                <a:close/>
              </a:path>
              <a:path extrusionOk="0" h="83185" w="434339">
                <a:moveTo>
                  <a:pt x="180482" y="51890"/>
                </a:moveTo>
                <a:lnTo>
                  <a:pt x="179412" y="52045"/>
                </a:lnTo>
                <a:lnTo>
                  <a:pt x="178423" y="52120"/>
                </a:lnTo>
                <a:lnTo>
                  <a:pt x="180482" y="52120"/>
                </a:lnTo>
                <a:lnTo>
                  <a:pt x="180482" y="51890"/>
                </a:lnTo>
                <a:close/>
              </a:path>
              <a:path extrusionOk="0" h="83185" w="434339">
                <a:moveTo>
                  <a:pt x="157582" y="0"/>
                </a:moveTo>
                <a:lnTo>
                  <a:pt x="150192" y="0"/>
                </a:lnTo>
                <a:lnTo>
                  <a:pt x="139661" y="1250"/>
                </a:lnTo>
                <a:lnTo>
                  <a:pt x="131845" y="5000"/>
                </a:lnTo>
                <a:lnTo>
                  <a:pt x="126744" y="11250"/>
                </a:lnTo>
                <a:lnTo>
                  <a:pt x="124358" y="20001"/>
                </a:lnTo>
                <a:lnTo>
                  <a:pt x="136702" y="20001"/>
                </a:lnTo>
                <a:lnTo>
                  <a:pt x="137236" y="16192"/>
                </a:lnTo>
                <a:lnTo>
                  <a:pt x="138496" y="13486"/>
                </a:lnTo>
                <a:lnTo>
                  <a:pt x="142455" y="10285"/>
                </a:lnTo>
                <a:lnTo>
                  <a:pt x="145580" y="9485"/>
                </a:lnTo>
                <a:lnTo>
                  <a:pt x="173326" y="9485"/>
                </a:lnTo>
                <a:lnTo>
                  <a:pt x="172231" y="7240"/>
                </a:lnTo>
                <a:lnTo>
                  <a:pt x="163469" y="1447"/>
                </a:lnTo>
                <a:lnTo>
                  <a:pt x="157582" y="0"/>
                </a:lnTo>
                <a:close/>
              </a:path>
              <a:path extrusionOk="0" h="83185" w="434339">
                <a:moveTo>
                  <a:pt x="200941" y="1828"/>
                </a:moveTo>
                <a:lnTo>
                  <a:pt x="188711" y="1828"/>
                </a:lnTo>
                <a:lnTo>
                  <a:pt x="188711" y="82637"/>
                </a:lnTo>
                <a:lnTo>
                  <a:pt x="201625" y="82637"/>
                </a:lnTo>
                <a:lnTo>
                  <a:pt x="201625" y="53035"/>
                </a:lnTo>
                <a:lnTo>
                  <a:pt x="240586" y="53035"/>
                </a:lnTo>
                <a:lnTo>
                  <a:pt x="241558" y="51890"/>
                </a:lnTo>
                <a:lnTo>
                  <a:pt x="212562" y="51890"/>
                </a:lnTo>
                <a:lnTo>
                  <a:pt x="208504" y="50062"/>
                </a:lnTo>
                <a:lnTo>
                  <a:pt x="202637" y="42746"/>
                </a:lnTo>
                <a:lnTo>
                  <a:pt x="201191" y="37796"/>
                </a:lnTo>
                <a:lnTo>
                  <a:pt x="201167" y="24839"/>
                </a:lnTo>
                <a:lnTo>
                  <a:pt x="202615" y="19775"/>
                </a:lnTo>
                <a:lnTo>
                  <a:pt x="208408" y="12459"/>
                </a:lnTo>
                <a:lnTo>
                  <a:pt x="212407" y="10631"/>
                </a:lnTo>
                <a:lnTo>
                  <a:pt x="241345" y="10631"/>
                </a:lnTo>
                <a:lnTo>
                  <a:pt x="240564" y="9716"/>
                </a:lnTo>
                <a:lnTo>
                  <a:pt x="200941" y="9716"/>
                </a:lnTo>
                <a:lnTo>
                  <a:pt x="200941" y="1828"/>
                </a:lnTo>
                <a:close/>
              </a:path>
              <a:path extrusionOk="0" h="83185" w="434339">
                <a:moveTo>
                  <a:pt x="240586" y="53035"/>
                </a:moveTo>
                <a:lnTo>
                  <a:pt x="201625" y="53035"/>
                </a:lnTo>
                <a:lnTo>
                  <a:pt x="206046" y="59206"/>
                </a:lnTo>
                <a:lnTo>
                  <a:pt x="212446" y="62294"/>
                </a:lnTo>
                <a:lnTo>
                  <a:pt x="228754" y="62294"/>
                </a:lnTo>
                <a:lnTo>
                  <a:pt x="235094" y="59494"/>
                </a:lnTo>
                <a:lnTo>
                  <a:pt x="240586" y="53035"/>
                </a:lnTo>
                <a:close/>
              </a:path>
              <a:path extrusionOk="0" h="83185" w="434339">
                <a:moveTo>
                  <a:pt x="241345" y="10631"/>
                </a:moveTo>
                <a:lnTo>
                  <a:pt x="222544" y="10631"/>
                </a:lnTo>
                <a:lnTo>
                  <a:pt x="226523" y="12517"/>
                </a:lnTo>
                <a:lnTo>
                  <a:pt x="232390" y="20059"/>
                </a:lnTo>
                <a:lnTo>
                  <a:pt x="233768" y="24839"/>
                </a:lnTo>
                <a:lnTo>
                  <a:pt x="233856" y="37796"/>
                </a:lnTo>
                <a:lnTo>
                  <a:pt x="232412" y="42746"/>
                </a:lnTo>
                <a:lnTo>
                  <a:pt x="226620" y="50062"/>
                </a:lnTo>
                <a:lnTo>
                  <a:pt x="222695" y="51890"/>
                </a:lnTo>
                <a:lnTo>
                  <a:pt x="241558" y="51890"/>
                </a:lnTo>
                <a:lnTo>
                  <a:pt x="244619" y="48290"/>
                </a:lnTo>
                <a:lnTo>
                  <a:pt x="246999" y="40841"/>
                </a:lnTo>
                <a:lnTo>
                  <a:pt x="246999" y="22021"/>
                </a:lnTo>
                <a:lnTo>
                  <a:pt x="244562" y="14400"/>
                </a:lnTo>
                <a:lnTo>
                  <a:pt x="241345" y="10631"/>
                </a:lnTo>
                <a:close/>
              </a:path>
              <a:path extrusionOk="0" h="83185" w="434339">
                <a:moveTo>
                  <a:pt x="228297" y="115"/>
                </a:moveTo>
                <a:lnTo>
                  <a:pt x="211302" y="115"/>
                </a:lnTo>
                <a:lnTo>
                  <a:pt x="204901" y="3315"/>
                </a:lnTo>
                <a:lnTo>
                  <a:pt x="200941" y="9716"/>
                </a:lnTo>
                <a:lnTo>
                  <a:pt x="240564" y="9716"/>
                </a:lnTo>
                <a:lnTo>
                  <a:pt x="234806" y="2970"/>
                </a:lnTo>
                <a:lnTo>
                  <a:pt x="228297" y="115"/>
                </a:lnTo>
                <a:close/>
              </a:path>
              <a:path extrusionOk="0" h="83185" w="434339">
                <a:moveTo>
                  <a:pt x="283118" y="12114"/>
                </a:moveTo>
                <a:lnTo>
                  <a:pt x="270087" y="12114"/>
                </a:lnTo>
                <a:lnTo>
                  <a:pt x="270087" y="60807"/>
                </a:lnTo>
                <a:lnTo>
                  <a:pt x="283118" y="60807"/>
                </a:lnTo>
                <a:lnTo>
                  <a:pt x="283118" y="12114"/>
                </a:lnTo>
                <a:close/>
              </a:path>
              <a:path extrusionOk="0" h="83185" w="434339">
                <a:moveTo>
                  <a:pt x="302548" y="1828"/>
                </a:moveTo>
                <a:lnTo>
                  <a:pt x="250657" y="1828"/>
                </a:lnTo>
                <a:lnTo>
                  <a:pt x="250657" y="12114"/>
                </a:lnTo>
                <a:lnTo>
                  <a:pt x="302548" y="12114"/>
                </a:lnTo>
                <a:lnTo>
                  <a:pt x="302548" y="1828"/>
                </a:lnTo>
                <a:close/>
              </a:path>
              <a:path extrusionOk="0" h="83185" w="434339">
                <a:moveTo>
                  <a:pt x="323010" y="1828"/>
                </a:moveTo>
                <a:lnTo>
                  <a:pt x="309977" y="1828"/>
                </a:lnTo>
                <a:lnTo>
                  <a:pt x="309977" y="60807"/>
                </a:lnTo>
                <a:lnTo>
                  <a:pt x="326436" y="60807"/>
                </a:lnTo>
                <a:lnTo>
                  <a:pt x="334651" y="44805"/>
                </a:lnTo>
                <a:lnTo>
                  <a:pt x="323010" y="44805"/>
                </a:lnTo>
                <a:lnTo>
                  <a:pt x="323010" y="1828"/>
                </a:lnTo>
                <a:close/>
              </a:path>
              <a:path extrusionOk="0" h="83185" w="434339">
                <a:moveTo>
                  <a:pt x="361872" y="17830"/>
                </a:moveTo>
                <a:lnTo>
                  <a:pt x="348839" y="17830"/>
                </a:lnTo>
                <a:lnTo>
                  <a:pt x="348839" y="60807"/>
                </a:lnTo>
                <a:lnTo>
                  <a:pt x="361872" y="60807"/>
                </a:lnTo>
                <a:lnTo>
                  <a:pt x="361872" y="17830"/>
                </a:lnTo>
                <a:close/>
              </a:path>
              <a:path extrusionOk="0" h="83185" w="434339">
                <a:moveTo>
                  <a:pt x="361872" y="1828"/>
                </a:moveTo>
                <a:lnTo>
                  <a:pt x="345413" y="1828"/>
                </a:lnTo>
                <a:lnTo>
                  <a:pt x="323352" y="44805"/>
                </a:lnTo>
                <a:lnTo>
                  <a:pt x="334651" y="44805"/>
                </a:lnTo>
                <a:lnTo>
                  <a:pt x="348498" y="17830"/>
                </a:lnTo>
                <a:lnTo>
                  <a:pt x="361872" y="17830"/>
                </a:lnTo>
                <a:lnTo>
                  <a:pt x="361872" y="1828"/>
                </a:lnTo>
                <a:close/>
              </a:path>
              <a:path extrusionOk="0" h="83185" w="434339">
                <a:moveTo>
                  <a:pt x="388047" y="1828"/>
                </a:moveTo>
                <a:lnTo>
                  <a:pt x="375818" y="1828"/>
                </a:lnTo>
                <a:lnTo>
                  <a:pt x="375818" y="82637"/>
                </a:lnTo>
                <a:lnTo>
                  <a:pt x="388731" y="82637"/>
                </a:lnTo>
                <a:lnTo>
                  <a:pt x="388731" y="53035"/>
                </a:lnTo>
                <a:lnTo>
                  <a:pt x="427696" y="53035"/>
                </a:lnTo>
                <a:lnTo>
                  <a:pt x="428669" y="51890"/>
                </a:lnTo>
                <a:lnTo>
                  <a:pt x="399668" y="51890"/>
                </a:lnTo>
                <a:lnTo>
                  <a:pt x="395611" y="50062"/>
                </a:lnTo>
                <a:lnTo>
                  <a:pt x="389743" y="42746"/>
                </a:lnTo>
                <a:lnTo>
                  <a:pt x="388297" y="37796"/>
                </a:lnTo>
                <a:lnTo>
                  <a:pt x="388274" y="24839"/>
                </a:lnTo>
                <a:lnTo>
                  <a:pt x="389722" y="19775"/>
                </a:lnTo>
                <a:lnTo>
                  <a:pt x="395514" y="12459"/>
                </a:lnTo>
                <a:lnTo>
                  <a:pt x="399514" y="10631"/>
                </a:lnTo>
                <a:lnTo>
                  <a:pt x="428455" y="10631"/>
                </a:lnTo>
                <a:lnTo>
                  <a:pt x="427675" y="9716"/>
                </a:lnTo>
                <a:lnTo>
                  <a:pt x="388047" y="9716"/>
                </a:lnTo>
                <a:lnTo>
                  <a:pt x="388047" y="1828"/>
                </a:lnTo>
                <a:close/>
              </a:path>
              <a:path extrusionOk="0" h="83185" w="434339">
                <a:moveTo>
                  <a:pt x="427696" y="53035"/>
                </a:moveTo>
                <a:lnTo>
                  <a:pt x="388731" y="53035"/>
                </a:lnTo>
                <a:lnTo>
                  <a:pt x="393152" y="59206"/>
                </a:lnTo>
                <a:lnTo>
                  <a:pt x="399553" y="62294"/>
                </a:lnTo>
                <a:lnTo>
                  <a:pt x="415861" y="62294"/>
                </a:lnTo>
                <a:lnTo>
                  <a:pt x="422205" y="59494"/>
                </a:lnTo>
                <a:lnTo>
                  <a:pt x="427696" y="53035"/>
                </a:lnTo>
                <a:close/>
              </a:path>
              <a:path extrusionOk="0" h="83185" w="434339">
                <a:moveTo>
                  <a:pt x="428455" y="10631"/>
                </a:moveTo>
                <a:lnTo>
                  <a:pt x="409651" y="10631"/>
                </a:lnTo>
                <a:lnTo>
                  <a:pt x="413628" y="12517"/>
                </a:lnTo>
                <a:lnTo>
                  <a:pt x="419497" y="20059"/>
                </a:lnTo>
                <a:lnTo>
                  <a:pt x="420877" y="24839"/>
                </a:lnTo>
                <a:lnTo>
                  <a:pt x="420965" y="37796"/>
                </a:lnTo>
                <a:lnTo>
                  <a:pt x="419519" y="42746"/>
                </a:lnTo>
                <a:lnTo>
                  <a:pt x="413726" y="50062"/>
                </a:lnTo>
                <a:lnTo>
                  <a:pt x="409802" y="51890"/>
                </a:lnTo>
                <a:lnTo>
                  <a:pt x="428669" y="51890"/>
                </a:lnTo>
                <a:lnTo>
                  <a:pt x="431730" y="48290"/>
                </a:lnTo>
                <a:lnTo>
                  <a:pt x="434110" y="40841"/>
                </a:lnTo>
                <a:lnTo>
                  <a:pt x="434110" y="22021"/>
                </a:lnTo>
                <a:lnTo>
                  <a:pt x="431673" y="14400"/>
                </a:lnTo>
                <a:lnTo>
                  <a:pt x="428455" y="10631"/>
                </a:lnTo>
                <a:close/>
              </a:path>
              <a:path extrusionOk="0" h="83185" w="434339">
                <a:moveTo>
                  <a:pt x="415404" y="115"/>
                </a:moveTo>
                <a:lnTo>
                  <a:pt x="398409" y="115"/>
                </a:lnTo>
                <a:lnTo>
                  <a:pt x="392008" y="3315"/>
                </a:lnTo>
                <a:lnTo>
                  <a:pt x="388047" y="9716"/>
                </a:lnTo>
                <a:lnTo>
                  <a:pt x="427675" y="9716"/>
                </a:lnTo>
                <a:lnTo>
                  <a:pt x="421916" y="2970"/>
                </a:lnTo>
                <a:lnTo>
                  <a:pt x="415404" y="11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5818" y="1466707"/>
            <a:ext cx="2660004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1039" y="1778806"/>
            <a:ext cx="1484783" cy="1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0476" y="4677421"/>
            <a:ext cx="5759999" cy="498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5173" y="9996939"/>
            <a:ext cx="158950" cy="1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8"/>
          <p:cNvSpPr/>
          <p:nvPr/>
        </p:nvSpPr>
        <p:spPr>
          <a:xfrm>
            <a:off x="1893884" y="506460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2" name="Google Shape;732;p28"/>
          <p:cNvSpPr/>
          <p:nvPr/>
        </p:nvSpPr>
        <p:spPr>
          <a:xfrm>
            <a:off x="1893884" y="559800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3" name="Google Shape;733;p28"/>
          <p:cNvSpPr/>
          <p:nvPr/>
        </p:nvSpPr>
        <p:spPr>
          <a:xfrm>
            <a:off x="1893884" y="5054110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34" name="Google Shape;73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0511" y="5045423"/>
            <a:ext cx="2027048" cy="1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30511" y="5601732"/>
            <a:ext cx="2060568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8"/>
          <p:cNvSpPr/>
          <p:nvPr/>
        </p:nvSpPr>
        <p:spPr>
          <a:xfrm>
            <a:off x="1893884" y="712887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7" name="Google Shape;737;p28"/>
          <p:cNvSpPr/>
          <p:nvPr/>
        </p:nvSpPr>
        <p:spPr>
          <a:xfrm>
            <a:off x="2030511" y="7092298"/>
            <a:ext cx="817244" cy="133985"/>
          </a:xfrm>
          <a:custGeom>
            <a:rect b="b" l="l" r="r" t="t"/>
            <a:pathLst>
              <a:path extrusionOk="0" h="133984" w="817244">
                <a:moveTo>
                  <a:pt x="17373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84582"/>
                </a:lnTo>
                <a:lnTo>
                  <a:pt x="27738" y="73760"/>
                </a:lnTo>
                <a:lnTo>
                  <a:pt x="47935" y="73760"/>
                </a:lnTo>
                <a:lnTo>
                  <a:pt x="41748" y="65224"/>
                </a:lnTo>
                <a:lnTo>
                  <a:pt x="17373" y="65224"/>
                </a:lnTo>
                <a:lnTo>
                  <a:pt x="17373" y="30326"/>
                </a:lnTo>
                <a:close/>
              </a:path>
              <a:path extrusionOk="0" h="133984" w="817244">
                <a:moveTo>
                  <a:pt x="47935" y="73760"/>
                </a:moveTo>
                <a:lnTo>
                  <a:pt x="27738" y="73760"/>
                </a:lnTo>
                <a:lnTo>
                  <a:pt x="52426" y="108964"/>
                </a:lnTo>
                <a:lnTo>
                  <a:pt x="73454" y="108964"/>
                </a:lnTo>
                <a:lnTo>
                  <a:pt x="47935" y="73760"/>
                </a:lnTo>
                <a:close/>
              </a:path>
              <a:path extrusionOk="0" h="133984" w="817244">
                <a:moveTo>
                  <a:pt x="69951" y="30326"/>
                </a:moveTo>
                <a:lnTo>
                  <a:pt x="48769" y="30326"/>
                </a:lnTo>
                <a:lnTo>
                  <a:pt x="17373" y="65224"/>
                </a:lnTo>
                <a:lnTo>
                  <a:pt x="41748" y="65224"/>
                </a:lnTo>
                <a:lnTo>
                  <a:pt x="39319" y="61873"/>
                </a:lnTo>
                <a:lnTo>
                  <a:pt x="69951" y="30326"/>
                </a:lnTo>
                <a:close/>
              </a:path>
              <a:path extrusionOk="0" h="133984" w="817244">
                <a:moveTo>
                  <a:pt x="146366" y="40535"/>
                </a:moveTo>
                <a:lnTo>
                  <a:pt x="125830" y="40535"/>
                </a:lnTo>
                <a:lnTo>
                  <a:pt x="131216" y="44499"/>
                </a:lnTo>
                <a:lnTo>
                  <a:pt x="131216" y="55370"/>
                </a:lnTo>
                <a:lnTo>
                  <a:pt x="130859" y="57250"/>
                </a:lnTo>
                <a:lnTo>
                  <a:pt x="130150" y="58064"/>
                </a:lnTo>
                <a:lnTo>
                  <a:pt x="129336" y="59180"/>
                </a:lnTo>
                <a:lnTo>
                  <a:pt x="110185" y="62938"/>
                </a:lnTo>
                <a:lnTo>
                  <a:pt x="108381" y="63168"/>
                </a:lnTo>
                <a:lnTo>
                  <a:pt x="106653" y="63474"/>
                </a:lnTo>
                <a:lnTo>
                  <a:pt x="99618" y="64565"/>
                </a:lnTo>
                <a:lnTo>
                  <a:pt x="97765" y="64947"/>
                </a:lnTo>
                <a:lnTo>
                  <a:pt x="77724" y="94689"/>
                </a:lnTo>
                <a:lnTo>
                  <a:pt x="80110" y="100403"/>
                </a:lnTo>
                <a:lnTo>
                  <a:pt x="89662" y="108839"/>
                </a:lnTo>
                <a:lnTo>
                  <a:pt x="96112" y="110944"/>
                </a:lnTo>
                <a:lnTo>
                  <a:pt x="104241" y="110944"/>
                </a:lnTo>
                <a:lnTo>
                  <a:pt x="112595" y="110354"/>
                </a:lnTo>
                <a:lnTo>
                  <a:pt x="119977" y="108582"/>
                </a:lnTo>
                <a:lnTo>
                  <a:pt x="126386" y="105630"/>
                </a:lnTo>
                <a:lnTo>
                  <a:pt x="131824" y="101498"/>
                </a:lnTo>
                <a:lnTo>
                  <a:pt x="155905" y="101498"/>
                </a:lnTo>
                <a:lnTo>
                  <a:pt x="155905" y="98600"/>
                </a:lnTo>
                <a:lnTo>
                  <a:pt x="105256" y="98600"/>
                </a:lnTo>
                <a:lnTo>
                  <a:pt x="101779" y="97585"/>
                </a:lnTo>
                <a:lnTo>
                  <a:pt x="96800" y="93520"/>
                </a:lnTo>
                <a:lnTo>
                  <a:pt x="95554" y="90625"/>
                </a:lnTo>
                <a:lnTo>
                  <a:pt x="95554" y="84833"/>
                </a:lnTo>
                <a:lnTo>
                  <a:pt x="123369" y="72312"/>
                </a:lnTo>
                <a:lnTo>
                  <a:pt x="124764" y="71956"/>
                </a:lnTo>
                <a:lnTo>
                  <a:pt x="128217" y="70840"/>
                </a:lnTo>
                <a:lnTo>
                  <a:pt x="129744" y="70203"/>
                </a:lnTo>
                <a:lnTo>
                  <a:pt x="131065" y="69494"/>
                </a:lnTo>
                <a:lnTo>
                  <a:pt x="147826" y="69494"/>
                </a:lnTo>
                <a:lnTo>
                  <a:pt x="147826" y="43534"/>
                </a:lnTo>
                <a:lnTo>
                  <a:pt x="146366" y="40535"/>
                </a:lnTo>
                <a:close/>
              </a:path>
              <a:path extrusionOk="0" h="133984" w="817244">
                <a:moveTo>
                  <a:pt x="155905" y="101498"/>
                </a:moveTo>
                <a:lnTo>
                  <a:pt x="131824" y="101498"/>
                </a:lnTo>
                <a:lnTo>
                  <a:pt x="132944" y="107795"/>
                </a:lnTo>
                <a:lnTo>
                  <a:pt x="137210" y="110944"/>
                </a:lnTo>
                <a:lnTo>
                  <a:pt x="147675" y="110944"/>
                </a:lnTo>
                <a:lnTo>
                  <a:pt x="151433" y="110387"/>
                </a:lnTo>
                <a:lnTo>
                  <a:pt x="155905" y="109270"/>
                </a:lnTo>
                <a:lnTo>
                  <a:pt x="155905" y="101498"/>
                </a:lnTo>
                <a:close/>
              </a:path>
              <a:path extrusionOk="0" h="133984" w="817244">
                <a:moveTo>
                  <a:pt x="147826" y="69494"/>
                </a:moveTo>
                <a:lnTo>
                  <a:pt x="131065" y="69494"/>
                </a:lnTo>
                <a:lnTo>
                  <a:pt x="131065" y="85496"/>
                </a:lnTo>
                <a:lnTo>
                  <a:pt x="129895" y="90017"/>
                </a:lnTo>
                <a:lnTo>
                  <a:pt x="123393" y="96518"/>
                </a:lnTo>
                <a:lnTo>
                  <a:pt x="117449" y="98600"/>
                </a:lnTo>
                <a:lnTo>
                  <a:pt x="155905" y="98600"/>
                </a:lnTo>
                <a:lnTo>
                  <a:pt x="155905" y="97383"/>
                </a:lnTo>
                <a:lnTo>
                  <a:pt x="150318" y="97383"/>
                </a:lnTo>
                <a:lnTo>
                  <a:pt x="149223" y="96975"/>
                </a:lnTo>
                <a:lnTo>
                  <a:pt x="148107" y="95349"/>
                </a:lnTo>
                <a:lnTo>
                  <a:pt x="147826" y="93826"/>
                </a:lnTo>
                <a:lnTo>
                  <a:pt x="147826" y="69494"/>
                </a:lnTo>
                <a:close/>
              </a:path>
              <a:path extrusionOk="0" h="133984" w="817244">
                <a:moveTo>
                  <a:pt x="155905" y="97077"/>
                </a:moveTo>
                <a:lnTo>
                  <a:pt x="154482" y="97279"/>
                </a:lnTo>
                <a:lnTo>
                  <a:pt x="153162" y="97383"/>
                </a:lnTo>
                <a:lnTo>
                  <a:pt x="155905" y="97383"/>
                </a:lnTo>
                <a:lnTo>
                  <a:pt x="155905" y="97077"/>
                </a:lnTo>
                <a:close/>
              </a:path>
              <a:path extrusionOk="0" h="133984" w="817244">
                <a:moveTo>
                  <a:pt x="125373" y="27889"/>
                </a:moveTo>
                <a:lnTo>
                  <a:pt x="115520" y="27889"/>
                </a:lnTo>
                <a:lnTo>
                  <a:pt x="101479" y="29555"/>
                </a:lnTo>
                <a:lnTo>
                  <a:pt x="91058" y="34556"/>
                </a:lnTo>
                <a:lnTo>
                  <a:pt x="84256" y="42890"/>
                </a:lnTo>
                <a:lnTo>
                  <a:pt x="81075" y="54557"/>
                </a:lnTo>
                <a:lnTo>
                  <a:pt x="97534" y="54557"/>
                </a:lnTo>
                <a:lnTo>
                  <a:pt x="98247" y="49477"/>
                </a:lnTo>
                <a:lnTo>
                  <a:pt x="99921" y="45871"/>
                </a:lnTo>
                <a:lnTo>
                  <a:pt x="105206" y="41605"/>
                </a:lnTo>
                <a:lnTo>
                  <a:pt x="109371" y="40535"/>
                </a:lnTo>
                <a:lnTo>
                  <a:pt x="146366" y="40535"/>
                </a:lnTo>
                <a:lnTo>
                  <a:pt x="144906" y="37539"/>
                </a:lnTo>
                <a:lnTo>
                  <a:pt x="133221" y="29818"/>
                </a:lnTo>
                <a:lnTo>
                  <a:pt x="125373" y="27889"/>
                </a:lnTo>
                <a:close/>
              </a:path>
              <a:path extrusionOk="0" h="133984" w="817244">
                <a:moveTo>
                  <a:pt x="183945" y="30326"/>
                </a:moveTo>
                <a:lnTo>
                  <a:pt x="166571" y="30326"/>
                </a:lnTo>
                <a:lnTo>
                  <a:pt x="166571" y="108964"/>
                </a:lnTo>
                <a:lnTo>
                  <a:pt x="183945" y="108964"/>
                </a:lnTo>
                <a:lnTo>
                  <a:pt x="183945" y="74825"/>
                </a:lnTo>
                <a:lnTo>
                  <a:pt x="235760" y="74825"/>
                </a:lnTo>
                <a:lnTo>
                  <a:pt x="235760" y="61109"/>
                </a:lnTo>
                <a:lnTo>
                  <a:pt x="183945" y="61109"/>
                </a:lnTo>
                <a:lnTo>
                  <a:pt x="183945" y="30326"/>
                </a:lnTo>
                <a:close/>
              </a:path>
              <a:path extrusionOk="0" h="133984" w="817244">
                <a:moveTo>
                  <a:pt x="235760" y="74825"/>
                </a:moveTo>
                <a:lnTo>
                  <a:pt x="218386" y="74825"/>
                </a:lnTo>
                <a:lnTo>
                  <a:pt x="218386" y="108964"/>
                </a:lnTo>
                <a:lnTo>
                  <a:pt x="235760" y="108964"/>
                </a:lnTo>
                <a:lnTo>
                  <a:pt x="235760" y="74825"/>
                </a:lnTo>
                <a:close/>
              </a:path>
              <a:path extrusionOk="0" h="133984" w="817244">
                <a:moveTo>
                  <a:pt x="235760" y="30326"/>
                </a:moveTo>
                <a:lnTo>
                  <a:pt x="218386" y="30326"/>
                </a:lnTo>
                <a:lnTo>
                  <a:pt x="218386" y="61109"/>
                </a:lnTo>
                <a:lnTo>
                  <a:pt x="235760" y="61109"/>
                </a:lnTo>
                <a:lnTo>
                  <a:pt x="235760" y="30326"/>
                </a:lnTo>
                <a:close/>
              </a:path>
              <a:path extrusionOk="0" h="133984" w="817244">
                <a:moveTo>
                  <a:pt x="318575" y="40535"/>
                </a:moveTo>
                <a:lnTo>
                  <a:pt x="298041" y="40535"/>
                </a:lnTo>
                <a:lnTo>
                  <a:pt x="303425" y="44499"/>
                </a:lnTo>
                <a:lnTo>
                  <a:pt x="303425" y="55370"/>
                </a:lnTo>
                <a:lnTo>
                  <a:pt x="303070" y="57250"/>
                </a:lnTo>
                <a:lnTo>
                  <a:pt x="302360" y="58064"/>
                </a:lnTo>
                <a:lnTo>
                  <a:pt x="301546" y="59180"/>
                </a:lnTo>
                <a:lnTo>
                  <a:pt x="282394" y="62938"/>
                </a:lnTo>
                <a:lnTo>
                  <a:pt x="280591" y="63168"/>
                </a:lnTo>
                <a:lnTo>
                  <a:pt x="278862" y="63474"/>
                </a:lnTo>
                <a:lnTo>
                  <a:pt x="271828" y="64565"/>
                </a:lnTo>
                <a:lnTo>
                  <a:pt x="269975" y="64947"/>
                </a:lnTo>
                <a:lnTo>
                  <a:pt x="249933" y="94689"/>
                </a:lnTo>
                <a:lnTo>
                  <a:pt x="252321" y="100403"/>
                </a:lnTo>
                <a:lnTo>
                  <a:pt x="261871" y="108839"/>
                </a:lnTo>
                <a:lnTo>
                  <a:pt x="268323" y="110944"/>
                </a:lnTo>
                <a:lnTo>
                  <a:pt x="276451" y="110944"/>
                </a:lnTo>
                <a:lnTo>
                  <a:pt x="284805" y="110354"/>
                </a:lnTo>
                <a:lnTo>
                  <a:pt x="292186" y="108582"/>
                </a:lnTo>
                <a:lnTo>
                  <a:pt x="298596" y="105630"/>
                </a:lnTo>
                <a:lnTo>
                  <a:pt x="304034" y="101498"/>
                </a:lnTo>
                <a:lnTo>
                  <a:pt x="328114" y="101498"/>
                </a:lnTo>
                <a:lnTo>
                  <a:pt x="328114" y="98600"/>
                </a:lnTo>
                <a:lnTo>
                  <a:pt x="277467" y="98600"/>
                </a:lnTo>
                <a:lnTo>
                  <a:pt x="273988" y="97585"/>
                </a:lnTo>
                <a:lnTo>
                  <a:pt x="269010" y="93520"/>
                </a:lnTo>
                <a:lnTo>
                  <a:pt x="267764" y="90625"/>
                </a:lnTo>
                <a:lnTo>
                  <a:pt x="267764" y="84833"/>
                </a:lnTo>
                <a:lnTo>
                  <a:pt x="295578" y="72312"/>
                </a:lnTo>
                <a:lnTo>
                  <a:pt x="296974" y="71956"/>
                </a:lnTo>
                <a:lnTo>
                  <a:pt x="300427" y="70840"/>
                </a:lnTo>
                <a:lnTo>
                  <a:pt x="301953" y="70203"/>
                </a:lnTo>
                <a:lnTo>
                  <a:pt x="303274" y="69494"/>
                </a:lnTo>
                <a:lnTo>
                  <a:pt x="320036" y="69494"/>
                </a:lnTo>
                <a:lnTo>
                  <a:pt x="320036" y="43534"/>
                </a:lnTo>
                <a:lnTo>
                  <a:pt x="318575" y="40535"/>
                </a:lnTo>
                <a:close/>
              </a:path>
              <a:path extrusionOk="0" h="133984" w="817244">
                <a:moveTo>
                  <a:pt x="328114" y="101498"/>
                </a:moveTo>
                <a:lnTo>
                  <a:pt x="304034" y="101498"/>
                </a:lnTo>
                <a:lnTo>
                  <a:pt x="305154" y="107795"/>
                </a:lnTo>
                <a:lnTo>
                  <a:pt x="309420" y="110944"/>
                </a:lnTo>
                <a:lnTo>
                  <a:pt x="319885" y="110944"/>
                </a:lnTo>
                <a:lnTo>
                  <a:pt x="323644" y="110387"/>
                </a:lnTo>
                <a:lnTo>
                  <a:pt x="328114" y="109270"/>
                </a:lnTo>
                <a:lnTo>
                  <a:pt x="328114" y="101498"/>
                </a:lnTo>
                <a:close/>
              </a:path>
              <a:path extrusionOk="0" h="133984" w="817244">
                <a:moveTo>
                  <a:pt x="320036" y="69494"/>
                </a:moveTo>
                <a:lnTo>
                  <a:pt x="303274" y="69494"/>
                </a:lnTo>
                <a:lnTo>
                  <a:pt x="303274" y="85496"/>
                </a:lnTo>
                <a:lnTo>
                  <a:pt x="302105" y="90017"/>
                </a:lnTo>
                <a:lnTo>
                  <a:pt x="295602" y="96518"/>
                </a:lnTo>
                <a:lnTo>
                  <a:pt x="289659" y="98600"/>
                </a:lnTo>
                <a:lnTo>
                  <a:pt x="328114" y="98600"/>
                </a:lnTo>
                <a:lnTo>
                  <a:pt x="328114" y="97383"/>
                </a:lnTo>
                <a:lnTo>
                  <a:pt x="322527" y="97383"/>
                </a:lnTo>
                <a:lnTo>
                  <a:pt x="321433" y="96975"/>
                </a:lnTo>
                <a:lnTo>
                  <a:pt x="320316" y="95349"/>
                </a:lnTo>
                <a:lnTo>
                  <a:pt x="320036" y="93826"/>
                </a:lnTo>
                <a:lnTo>
                  <a:pt x="320036" y="69494"/>
                </a:lnTo>
                <a:close/>
              </a:path>
              <a:path extrusionOk="0" h="133984" w="817244">
                <a:moveTo>
                  <a:pt x="328114" y="97077"/>
                </a:moveTo>
                <a:lnTo>
                  <a:pt x="326692" y="97279"/>
                </a:lnTo>
                <a:lnTo>
                  <a:pt x="325371" y="97383"/>
                </a:lnTo>
                <a:lnTo>
                  <a:pt x="328114" y="97383"/>
                </a:lnTo>
                <a:lnTo>
                  <a:pt x="328114" y="97077"/>
                </a:lnTo>
                <a:close/>
              </a:path>
              <a:path extrusionOk="0" h="133984" w="817244">
                <a:moveTo>
                  <a:pt x="297583" y="27889"/>
                </a:moveTo>
                <a:lnTo>
                  <a:pt x="287729" y="27889"/>
                </a:lnTo>
                <a:lnTo>
                  <a:pt x="273688" y="29555"/>
                </a:lnTo>
                <a:lnTo>
                  <a:pt x="263267" y="34556"/>
                </a:lnTo>
                <a:lnTo>
                  <a:pt x="256466" y="42890"/>
                </a:lnTo>
                <a:lnTo>
                  <a:pt x="253284" y="54557"/>
                </a:lnTo>
                <a:lnTo>
                  <a:pt x="269744" y="54557"/>
                </a:lnTo>
                <a:lnTo>
                  <a:pt x="270456" y="49477"/>
                </a:lnTo>
                <a:lnTo>
                  <a:pt x="272131" y="45871"/>
                </a:lnTo>
                <a:lnTo>
                  <a:pt x="277416" y="41605"/>
                </a:lnTo>
                <a:lnTo>
                  <a:pt x="281581" y="40535"/>
                </a:lnTo>
                <a:lnTo>
                  <a:pt x="318575" y="40535"/>
                </a:lnTo>
                <a:lnTo>
                  <a:pt x="317116" y="37539"/>
                </a:lnTo>
                <a:lnTo>
                  <a:pt x="305431" y="29818"/>
                </a:lnTo>
                <a:lnTo>
                  <a:pt x="297583" y="27889"/>
                </a:lnTo>
                <a:close/>
              </a:path>
              <a:path extrusionOk="0" h="133984" w="817244">
                <a:moveTo>
                  <a:pt x="328568" y="95554"/>
                </a:moveTo>
                <a:lnTo>
                  <a:pt x="328568" y="109115"/>
                </a:lnTo>
                <a:lnTo>
                  <a:pt x="331311" y="110234"/>
                </a:lnTo>
                <a:lnTo>
                  <a:pt x="334868" y="110793"/>
                </a:lnTo>
                <a:lnTo>
                  <a:pt x="346349" y="110793"/>
                </a:lnTo>
                <a:lnTo>
                  <a:pt x="351961" y="107974"/>
                </a:lnTo>
                <a:lnTo>
                  <a:pt x="360191" y="96695"/>
                </a:lnTo>
                <a:lnTo>
                  <a:pt x="360296" y="96314"/>
                </a:lnTo>
                <a:lnTo>
                  <a:pt x="331668" y="96314"/>
                </a:lnTo>
                <a:lnTo>
                  <a:pt x="329587" y="96061"/>
                </a:lnTo>
                <a:lnTo>
                  <a:pt x="328568" y="95554"/>
                </a:lnTo>
                <a:close/>
              </a:path>
              <a:path extrusionOk="0" h="133984" w="817244">
                <a:moveTo>
                  <a:pt x="405226" y="44042"/>
                </a:moveTo>
                <a:lnTo>
                  <a:pt x="387852" y="44042"/>
                </a:lnTo>
                <a:lnTo>
                  <a:pt x="387852" y="108964"/>
                </a:lnTo>
                <a:lnTo>
                  <a:pt x="405226" y="108964"/>
                </a:lnTo>
                <a:lnTo>
                  <a:pt x="405226" y="44042"/>
                </a:lnTo>
                <a:close/>
              </a:path>
              <a:path extrusionOk="0" h="133984" w="817244">
                <a:moveTo>
                  <a:pt x="405226" y="30326"/>
                </a:moveTo>
                <a:lnTo>
                  <a:pt x="347162" y="30326"/>
                </a:lnTo>
                <a:lnTo>
                  <a:pt x="345790" y="76809"/>
                </a:lnTo>
                <a:lnTo>
                  <a:pt x="345384" y="89813"/>
                </a:lnTo>
                <a:lnTo>
                  <a:pt x="341726" y="96314"/>
                </a:lnTo>
                <a:lnTo>
                  <a:pt x="360296" y="96314"/>
                </a:lnTo>
                <a:lnTo>
                  <a:pt x="362400" y="88746"/>
                </a:lnTo>
                <a:lnTo>
                  <a:pt x="363772" y="44042"/>
                </a:lnTo>
                <a:lnTo>
                  <a:pt x="405226" y="44042"/>
                </a:lnTo>
                <a:lnTo>
                  <a:pt x="405226" y="30326"/>
                </a:lnTo>
                <a:close/>
              </a:path>
              <a:path extrusionOk="0" h="133984" w="817244">
                <a:moveTo>
                  <a:pt x="441039" y="0"/>
                </a:moveTo>
                <a:lnTo>
                  <a:pt x="423665" y="0"/>
                </a:lnTo>
                <a:lnTo>
                  <a:pt x="423665" y="17067"/>
                </a:lnTo>
                <a:lnTo>
                  <a:pt x="441039" y="17067"/>
                </a:lnTo>
                <a:lnTo>
                  <a:pt x="441039" y="0"/>
                </a:lnTo>
                <a:close/>
              </a:path>
              <a:path extrusionOk="0" h="133984" w="817244">
                <a:moveTo>
                  <a:pt x="441039" y="30326"/>
                </a:moveTo>
                <a:lnTo>
                  <a:pt x="423665" y="30326"/>
                </a:lnTo>
                <a:lnTo>
                  <a:pt x="423665" y="108964"/>
                </a:lnTo>
                <a:lnTo>
                  <a:pt x="441039" y="108964"/>
                </a:lnTo>
                <a:lnTo>
                  <a:pt x="441039" y="30326"/>
                </a:lnTo>
                <a:close/>
              </a:path>
              <a:path extrusionOk="0" h="133984" w="817244">
                <a:moveTo>
                  <a:pt x="472737" y="84427"/>
                </a:moveTo>
                <a:lnTo>
                  <a:pt x="455212" y="84427"/>
                </a:lnTo>
                <a:lnTo>
                  <a:pt x="455620" y="92760"/>
                </a:lnTo>
                <a:lnTo>
                  <a:pt x="490719" y="111099"/>
                </a:lnTo>
                <a:lnTo>
                  <a:pt x="499762" y="111099"/>
                </a:lnTo>
                <a:lnTo>
                  <a:pt x="507611" y="108863"/>
                </a:lnTo>
                <a:lnTo>
                  <a:pt x="520919" y="99921"/>
                </a:lnTo>
                <a:lnTo>
                  <a:pt x="522111" y="97685"/>
                </a:lnTo>
                <a:lnTo>
                  <a:pt x="479901" y="97685"/>
                </a:lnTo>
                <a:lnTo>
                  <a:pt x="473957" y="93268"/>
                </a:lnTo>
                <a:lnTo>
                  <a:pt x="472737" y="84427"/>
                </a:lnTo>
                <a:close/>
              </a:path>
              <a:path extrusionOk="0" h="133984" w="817244">
                <a:moveTo>
                  <a:pt x="521288" y="41299"/>
                </a:moveTo>
                <a:lnTo>
                  <a:pt x="499662" y="41299"/>
                </a:lnTo>
                <a:lnTo>
                  <a:pt x="504435" y="44599"/>
                </a:lnTo>
                <a:lnTo>
                  <a:pt x="504435" y="58113"/>
                </a:lnTo>
                <a:lnTo>
                  <a:pt x="499205" y="61567"/>
                </a:lnTo>
                <a:lnTo>
                  <a:pt x="481730" y="61567"/>
                </a:lnTo>
                <a:lnTo>
                  <a:pt x="481730" y="74368"/>
                </a:lnTo>
                <a:lnTo>
                  <a:pt x="501742" y="74368"/>
                </a:lnTo>
                <a:lnTo>
                  <a:pt x="506876" y="78230"/>
                </a:lnTo>
                <a:lnTo>
                  <a:pt x="506876" y="89611"/>
                </a:lnTo>
                <a:lnTo>
                  <a:pt x="505400" y="92480"/>
                </a:lnTo>
                <a:lnTo>
                  <a:pt x="499507" y="96645"/>
                </a:lnTo>
                <a:lnTo>
                  <a:pt x="495547" y="97685"/>
                </a:lnTo>
                <a:lnTo>
                  <a:pt x="522111" y="97685"/>
                </a:lnTo>
                <a:lnTo>
                  <a:pt x="524249" y="93675"/>
                </a:lnTo>
                <a:lnTo>
                  <a:pt x="524249" y="80059"/>
                </a:lnTo>
                <a:lnTo>
                  <a:pt x="522748" y="75614"/>
                </a:lnTo>
                <a:lnTo>
                  <a:pt x="516755" y="69011"/>
                </a:lnTo>
                <a:lnTo>
                  <a:pt x="513172" y="66953"/>
                </a:lnTo>
                <a:lnTo>
                  <a:pt x="509007" y="66139"/>
                </a:lnTo>
                <a:lnTo>
                  <a:pt x="509007" y="65836"/>
                </a:lnTo>
                <a:lnTo>
                  <a:pt x="512464" y="65124"/>
                </a:lnTo>
                <a:lnTo>
                  <a:pt x="515433" y="63244"/>
                </a:lnTo>
                <a:lnTo>
                  <a:pt x="520412" y="57150"/>
                </a:lnTo>
                <a:lnTo>
                  <a:pt x="521657" y="53492"/>
                </a:lnTo>
                <a:lnTo>
                  <a:pt x="521657" y="42011"/>
                </a:lnTo>
                <a:lnTo>
                  <a:pt x="521288" y="41299"/>
                </a:lnTo>
                <a:close/>
              </a:path>
              <a:path extrusionOk="0" h="133984" w="817244">
                <a:moveTo>
                  <a:pt x="500626" y="28040"/>
                </a:moveTo>
                <a:lnTo>
                  <a:pt x="491788" y="28040"/>
                </a:lnTo>
                <a:lnTo>
                  <a:pt x="477643" y="29602"/>
                </a:lnTo>
                <a:lnTo>
                  <a:pt x="467212" y="34288"/>
                </a:lnTo>
                <a:lnTo>
                  <a:pt x="460498" y="42099"/>
                </a:lnTo>
                <a:lnTo>
                  <a:pt x="457498" y="53035"/>
                </a:lnTo>
                <a:lnTo>
                  <a:pt x="475023" y="53035"/>
                </a:lnTo>
                <a:lnTo>
                  <a:pt x="476751" y="45212"/>
                </a:lnTo>
                <a:lnTo>
                  <a:pt x="481780" y="41299"/>
                </a:lnTo>
                <a:lnTo>
                  <a:pt x="521288" y="41299"/>
                </a:lnTo>
                <a:lnTo>
                  <a:pt x="518890" y="36676"/>
                </a:lnTo>
                <a:lnTo>
                  <a:pt x="507815" y="29767"/>
                </a:lnTo>
                <a:lnTo>
                  <a:pt x="500626" y="28040"/>
                </a:lnTo>
                <a:close/>
              </a:path>
              <a:path extrusionOk="0" h="133984" w="817244">
                <a:moveTo>
                  <a:pt x="603559" y="40535"/>
                </a:moveTo>
                <a:lnTo>
                  <a:pt x="583023" y="40535"/>
                </a:lnTo>
                <a:lnTo>
                  <a:pt x="588408" y="44499"/>
                </a:lnTo>
                <a:lnTo>
                  <a:pt x="588408" y="55370"/>
                </a:lnTo>
                <a:lnTo>
                  <a:pt x="588053" y="57250"/>
                </a:lnTo>
                <a:lnTo>
                  <a:pt x="587343" y="58064"/>
                </a:lnTo>
                <a:lnTo>
                  <a:pt x="586530" y="59180"/>
                </a:lnTo>
                <a:lnTo>
                  <a:pt x="567377" y="62938"/>
                </a:lnTo>
                <a:lnTo>
                  <a:pt x="565574" y="63168"/>
                </a:lnTo>
                <a:lnTo>
                  <a:pt x="563846" y="63474"/>
                </a:lnTo>
                <a:lnTo>
                  <a:pt x="556812" y="64565"/>
                </a:lnTo>
                <a:lnTo>
                  <a:pt x="554958" y="64947"/>
                </a:lnTo>
                <a:lnTo>
                  <a:pt x="534916" y="94689"/>
                </a:lnTo>
                <a:lnTo>
                  <a:pt x="537303" y="100403"/>
                </a:lnTo>
                <a:lnTo>
                  <a:pt x="546854" y="108839"/>
                </a:lnTo>
                <a:lnTo>
                  <a:pt x="553305" y="110944"/>
                </a:lnTo>
                <a:lnTo>
                  <a:pt x="561433" y="110944"/>
                </a:lnTo>
                <a:lnTo>
                  <a:pt x="569788" y="110354"/>
                </a:lnTo>
                <a:lnTo>
                  <a:pt x="577170" y="108582"/>
                </a:lnTo>
                <a:lnTo>
                  <a:pt x="583579" y="105630"/>
                </a:lnTo>
                <a:lnTo>
                  <a:pt x="589017" y="101498"/>
                </a:lnTo>
                <a:lnTo>
                  <a:pt x="613097" y="101498"/>
                </a:lnTo>
                <a:lnTo>
                  <a:pt x="613097" y="98600"/>
                </a:lnTo>
                <a:lnTo>
                  <a:pt x="562449" y="98600"/>
                </a:lnTo>
                <a:lnTo>
                  <a:pt x="558971" y="97585"/>
                </a:lnTo>
                <a:lnTo>
                  <a:pt x="553993" y="93520"/>
                </a:lnTo>
                <a:lnTo>
                  <a:pt x="552747" y="90625"/>
                </a:lnTo>
                <a:lnTo>
                  <a:pt x="552747" y="84833"/>
                </a:lnTo>
                <a:lnTo>
                  <a:pt x="580561" y="72312"/>
                </a:lnTo>
                <a:lnTo>
                  <a:pt x="581958" y="71956"/>
                </a:lnTo>
                <a:lnTo>
                  <a:pt x="585410" y="70840"/>
                </a:lnTo>
                <a:lnTo>
                  <a:pt x="586936" y="70203"/>
                </a:lnTo>
                <a:lnTo>
                  <a:pt x="588257" y="69494"/>
                </a:lnTo>
                <a:lnTo>
                  <a:pt x="605019" y="69494"/>
                </a:lnTo>
                <a:lnTo>
                  <a:pt x="605019" y="43534"/>
                </a:lnTo>
                <a:lnTo>
                  <a:pt x="603559" y="40535"/>
                </a:lnTo>
                <a:close/>
              </a:path>
              <a:path extrusionOk="0" h="133984" w="817244">
                <a:moveTo>
                  <a:pt x="613097" y="101498"/>
                </a:moveTo>
                <a:lnTo>
                  <a:pt x="589017" y="101498"/>
                </a:lnTo>
                <a:lnTo>
                  <a:pt x="590137" y="107795"/>
                </a:lnTo>
                <a:lnTo>
                  <a:pt x="594403" y="110944"/>
                </a:lnTo>
                <a:lnTo>
                  <a:pt x="604867" y="110944"/>
                </a:lnTo>
                <a:lnTo>
                  <a:pt x="608627" y="110387"/>
                </a:lnTo>
                <a:lnTo>
                  <a:pt x="613097" y="109270"/>
                </a:lnTo>
                <a:lnTo>
                  <a:pt x="613097" y="101498"/>
                </a:lnTo>
                <a:close/>
              </a:path>
              <a:path extrusionOk="0" h="133984" w="817244">
                <a:moveTo>
                  <a:pt x="605019" y="69494"/>
                </a:moveTo>
                <a:lnTo>
                  <a:pt x="588257" y="69494"/>
                </a:lnTo>
                <a:lnTo>
                  <a:pt x="588257" y="85496"/>
                </a:lnTo>
                <a:lnTo>
                  <a:pt x="587087" y="90017"/>
                </a:lnTo>
                <a:lnTo>
                  <a:pt x="580586" y="96518"/>
                </a:lnTo>
                <a:lnTo>
                  <a:pt x="574643" y="98600"/>
                </a:lnTo>
                <a:lnTo>
                  <a:pt x="613097" y="98600"/>
                </a:lnTo>
                <a:lnTo>
                  <a:pt x="613097" y="97383"/>
                </a:lnTo>
                <a:lnTo>
                  <a:pt x="607510" y="97383"/>
                </a:lnTo>
                <a:lnTo>
                  <a:pt x="606416" y="96975"/>
                </a:lnTo>
                <a:lnTo>
                  <a:pt x="605301" y="95349"/>
                </a:lnTo>
                <a:lnTo>
                  <a:pt x="605019" y="93826"/>
                </a:lnTo>
                <a:lnTo>
                  <a:pt x="605019" y="69494"/>
                </a:lnTo>
                <a:close/>
              </a:path>
              <a:path extrusionOk="0" h="133984" w="817244">
                <a:moveTo>
                  <a:pt x="613097" y="97077"/>
                </a:moveTo>
                <a:lnTo>
                  <a:pt x="611676" y="97279"/>
                </a:lnTo>
                <a:lnTo>
                  <a:pt x="610354" y="97383"/>
                </a:lnTo>
                <a:lnTo>
                  <a:pt x="613097" y="97383"/>
                </a:lnTo>
                <a:lnTo>
                  <a:pt x="613097" y="97077"/>
                </a:lnTo>
                <a:close/>
              </a:path>
              <a:path extrusionOk="0" h="133984" w="817244">
                <a:moveTo>
                  <a:pt x="582566" y="27889"/>
                </a:moveTo>
                <a:lnTo>
                  <a:pt x="572712" y="27889"/>
                </a:lnTo>
                <a:lnTo>
                  <a:pt x="558671" y="29555"/>
                </a:lnTo>
                <a:lnTo>
                  <a:pt x="548250" y="34556"/>
                </a:lnTo>
                <a:lnTo>
                  <a:pt x="541449" y="42890"/>
                </a:lnTo>
                <a:lnTo>
                  <a:pt x="538267" y="54557"/>
                </a:lnTo>
                <a:lnTo>
                  <a:pt x="554727" y="54557"/>
                </a:lnTo>
                <a:lnTo>
                  <a:pt x="555440" y="49477"/>
                </a:lnTo>
                <a:lnTo>
                  <a:pt x="557114" y="45871"/>
                </a:lnTo>
                <a:lnTo>
                  <a:pt x="562399" y="41605"/>
                </a:lnTo>
                <a:lnTo>
                  <a:pt x="566564" y="40535"/>
                </a:lnTo>
                <a:lnTo>
                  <a:pt x="603559" y="40535"/>
                </a:lnTo>
                <a:lnTo>
                  <a:pt x="602100" y="37539"/>
                </a:lnTo>
                <a:lnTo>
                  <a:pt x="590414" y="29818"/>
                </a:lnTo>
                <a:lnTo>
                  <a:pt x="582566" y="27889"/>
                </a:lnTo>
                <a:close/>
              </a:path>
              <a:path extrusionOk="0" h="133984" w="817244">
                <a:moveTo>
                  <a:pt x="641137" y="30326"/>
                </a:moveTo>
                <a:lnTo>
                  <a:pt x="623764" y="30326"/>
                </a:lnTo>
                <a:lnTo>
                  <a:pt x="623764" y="108964"/>
                </a:lnTo>
                <a:lnTo>
                  <a:pt x="686706" y="108964"/>
                </a:lnTo>
                <a:lnTo>
                  <a:pt x="686706" y="133959"/>
                </a:lnTo>
                <a:lnTo>
                  <a:pt x="703468" y="133959"/>
                </a:lnTo>
                <a:lnTo>
                  <a:pt x="703468" y="95248"/>
                </a:lnTo>
                <a:lnTo>
                  <a:pt x="641137" y="95248"/>
                </a:lnTo>
                <a:lnTo>
                  <a:pt x="641137" y="30326"/>
                </a:lnTo>
                <a:close/>
              </a:path>
              <a:path extrusionOk="0" h="133984" w="817244">
                <a:moveTo>
                  <a:pt x="692952" y="30326"/>
                </a:moveTo>
                <a:lnTo>
                  <a:pt x="675579" y="30326"/>
                </a:lnTo>
                <a:lnTo>
                  <a:pt x="675579" y="95248"/>
                </a:lnTo>
                <a:lnTo>
                  <a:pt x="692952" y="95248"/>
                </a:lnTo>
                <a:lnTo>
                  <a:pt x="692952" y="30326"/>
                </a:lnTo>
                <a:close/>
              </a:path>
              <a:path extrusionOk="0" h="133984" w="817244">
                <a:moveTo>
                  <a:pt x="731509" y="0"/>
                </a:moveTo>
                <a:lnTo>
                  <a:pt x="714136" y="0"/>
                </a:lnTo>
                <a:lnTo>
                  <a:pt x="714136" y="17067"/>
                </a:lnTo>
                <a:lnTo>
                  <a:pt x="731509" y="17067"/>
                </a:lnTo>
                <a:lnTo>
                  <a:pt x="731509" y="0"/>
                </a:lnTo>
                <a:close/>
              </a:path>
              <a:path extrusionOk="0" h="133984" w="817244">
                <a:moveTo>
                  <a:pt x="731509" y="30326"/>
                </a:moveTo>
                <a:lnTo>
                  <a:pt x="714136" y="30326"/>
                </a:lnTo>
                <a:lnTo>
                  <a:pt x="714136" y="108964"/>
                </a:lnTo>
                <a:lnTo>
                  <a:pt x="731509" y="108964"/>
                </a:lnTo>
                <a:lnTo>
                  <a:pt x="731509" y="30326"/>
                </a:lnTo>
                <a:close/>
              </a:path>
              <a:path extrusionOk="0" h="133984" w="817244">
                <a:moveTo>
                  <a:pt x="816851" y="30326"/>
                </a:moveTo>
                <a:lnTo>
                  <a:pt x="766914" y="30326"/>
                </a:lnTo>
                <a:lnTo>
                  <a:pt x="760514" y="32230"/>
                </a:lnTo>
                <a:lnTo>
                  <a:pt x="751575" y="39851"/>
                </a:lnTo>
                <a:lnTo>
                  <a:pt x="749340" y="45212"/>
                </a:lnTo>
                <a:lnTo>
                  <a:pt x="749340" y="57707"/>
                </a:lnTo>
                <a:lnTo>
                  <a:pt x="750557" y="62456"/>
                </a:lnTo>
                <a:lnTo>
                  <a:pt x="755435" y="70279"/>
                </a:lnTo>
                <a:lnTo>
                  <a:pt x="759856" y="73252"/>
                </a:lnTo>
                <a:lnTo>
                  <a:pt x="766257" y="75283"/>
                </a:lnTo>
                <a:lnTo>
                  <a:pt x="740041" y="108964"/>
                </a:lnTo>
                <a:lnTo>
                  <a:pt x="760464" y="108964"/>
                </a:lnTo>
                <a:lnTo>
                  <a:pt x="784696" y="77266"/>
                </a:lnTo>
                <a:lnTo>
                  <a:pt x="816851" y="77266"/>
                </a:lnTo>
                <a:lnTo>
                  <a:pt x="816851" y="64616"/>
                </a:lnTo>
                <a:lnTo>
                  <a:pt x="770572" y="64616"/>
                </a:lnTo>
                <a:lnTo>
                  <a:pt x="766714" y="60958"/>
                </a:lnTo>
                <a:lnTo>
                  <a:pt x="766714" y="46936"/>
                </a:lnTo>
                <a:lnTo>
                  <a:pt x="770623" y="43585"/>
                </a:lnTo>
                <a:lnTo>
                  <a:pt x="816851" y="43585"/>
                </a:lnTo>
                <a:lnTo>
                  <a:pt x="816851" y="30326"/>
                </a:lnTo>
                <a:close/>
              </a:path>
              <a:path extrusionOk="0" h="133984" w="817244">
                <a:moveTo>
                  <a:pt x="816851" y="77266"/>
                </a:moveTo>
                <a:lnTo>
                  <a:pt x="799477" y="77266"/>
                </a:lnTo>
                <a:lnTo>
                  <a:pt x="799477" y="108964"/>
                </a:lnTo>
                <a:lnTo>
                  <a:pt x="816851" y="108964"/>
                </a:lnTo>
                <a:lnTo>
                  <a:pt x="816851" y="77266"/>
                </a:lnTo>
                <a:close/>
              </a:path>
              <a:path extrusionOk="0" h="133984" w="817244">
                <a:moveTo>
                  <a:pt x="816851" y="43585"/>
                </a:moveTo>
                <a:lnTo>
                  <a:pt x="799477" y="43585"/>
                </a:lnTo>
                <a:lnTo>
                  <a:pt x="799477" y="64616"/>
                </a:lnTo>
                <a:lnTo>
                  <a:pt x="816851" y="64616"/>
                </a:lnTo>
                <a:lnTo>
                  <a:pt x="816851" y="43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8" name="Google Shape;738;p28"/>
          <p:cNvSpPr/>
          <p:nvPr/>
        </p:nvSpPr>
        <p:spPr>
          <a:xfrm>
            <a:off x="2030511" y="7280358"/>
            <a:ext cx="810260" cy="141605"/>
          </a:xfrm>
          <a:custGeom>
            <a:rect b="b" l="l" r="r" t="t"/>
            <a:pathLst>
              <a:path extrusionOk="0" h="141604" w="810260">
                <a:moveTo>
                  <a:pt x="17524" y="86864"/>
                </a:moveTo>
                <a:lnTo>
                  <a:pt x="0" y="86864"/>
                </a:lnTo>
                <a:lnTo>
                  <a:pt x="406" y="95197"/>
                </a:lnTo>
                <a:lnTo>
                  <a:pt x="35506" y="113536"/>
                </a:lnTo>
                <a:lnTo>
                  <a:pt x="44550" y="113536"/>
                </a:lnTo>
                <a:lnTo>
                  <a:pt x="52397" y="111301"/>
                </a:lnTo>
                <a:lnTo>
                  <a:pt x="65707" y="102358"/>
                </a:lnTo>
                <a:lnTo>
                  <a:pt x="66898" y="100122"/>
                </a:lnTo>
                <a:lnTo>
                  <a:pt x="24688" y="100122"/>
                </a:lnTo>
                <a:lnTo>
                  <a:pt x="18745" y="95705"/>
                </a:lnTo>
                <a:lnTo>
                  <a:pt x="17524" y="86864"/>
                </a:lnTo>
                <a:close/>
              </a:path>
              <a:path extrusionOk="0" h="141604" w="810260">
                <a:moveTo>
                  <a:pt x="66075" y="43736"/>
                </a:moveTo>
                <a:lnTo>
                  <a:pt x="44448" y="43736"/>
                </a:lnTo>
                <a:lnTo>
                  <a:pt x="49222" y="47036"/>
                </a:lnTo>
                <a:lnTo>
                  <a:pt x="49222" y="60552"/>
                </a:lnTo>
                <a:lnTo>
                  <a:pt x="43991" y="64004"/>
                </a:lnTo>
                <a:lnTo>
                  <a:pt x="26517" y="64004"/>
                </a:lnTo>
                <a:lnTo>
                  <a:pt x="26517" y="76805"/>
                </a:lnTo>
                <a:lnTo>
                  <a:pt x="46530" y="76805"/>
                </a:lnTo>
                <a:lnTo>
                  <a:pt x="51663" y="80669"/>
                </a:lnTo>
                <a:lnTo>
                  <a:pt x="51663" y="92048"/>
                </a:lnTo>
                <a:lnTo>
                  <a:pt x="50187" y="94917"/>
                </a:lnTo>
                <a:lnTo>
                  <a:pt x="44295" y="99082"/>
                </a:lnTo>
                <a:lnTo>
                  <a:pt x="40333" y="100122"/>
                </a:lnTo>
                <a:lnTo>
                  <a:pt x="66898" y="100122"/>
                </a:lnTo>
                <a:lnTo>
                  <a:pt x="69037" y="96112"/>
                </a:lnTo>
                <a:lnTo>
                  <a:pt x="69037" y="82497"/>
                </a:lnTo>
                <a:lnTo>
                  <a:pt x="67536" y="78051"/>
                </a:lnTo>
                <a:lnTo>
                  <a:pt x="61541" y="71448"/>
                </a:lnTo>
                <a:lnTo>
                  <a:pt x="57960" y="69390"/>
                </a:lnTo>
                <a:lnTo>
                  <a:pt x="53794" y="68576"/>
                </a:lnTo>
                <a:lnTo>
                  <a:pt x="53794" y="68273"/>
                </a:lnTo>
                <a:lnTo>
                  <a:pt x="57250" y="67561"/>
                </a:lnTo>
                <a:lnTo>
                  <a:pt x="60220" y="65681"/>
                </a:lnTo>
                <a:lnTo>
                  <a:pt x="65199" y="59587"/>
                </a:lnTo>
                <a:lnTo>
                  <a:pt x="66445" y="55929"/>
                </a:lnTo>
                <a:lnTo>
                  <a:pt x="66445" y="44448"/>
                </a:lnTo>
                <a:lnTo>
                  <a:pt x="66075" y="43736"/>
                </a:lnTo>
                <a:close/>
              </a:path>
              <a:path extrusionOk="0" h="141604" w="810260">
                <a:moveTo>
                  <a:pt x="45413" y="30477"/>
                </a:moveTo>
                <a:lnTo>
                  <a:pt x="36575" y="30477"/>
                </a:lnTo>
                <a:lnTo>
                  <a:pt x="22430" y="32039"/>
                </a:lnTo>
                <a:lnTo>
                  <a:pt x="12000" y="36725"/>
                </a:lnTo>
                <a:lnTo>
                  <a:pt x="5285" y="44536"/>
                </a:lnTo>
                <a:lnTo>
                  <a:pt x="2286" y="55472"/>
                </a:lnTo>
                <a:lnTo>
                  <a:pt x="19810" y="55472"/>
                </a:lnTo>
                <a:lnTo>
                  <a:pt x="21539" y="47649"/>
                </a:lnTo>
                <a:lnTo>
                  <a:pt x="26568" y="43736"/>
                </a:lnTo>
                <a:lnTo>
                  <a:pt x="66075" y="43736"/>
                </a:lnTo>
                <a:lnTo>
                  <a:pt x="63676" y="39113"/>
                </a:lnTo>
                <a:lnTo>
                  <a:pt x="52603" y="32205"/>
                </a:lnTo>
                <a:lnTo>
                  <a:pt x="45413" y="30477"/>
                </a:lnTo>
                <a:close/>
              </a:path>
              <a:path extrusionOk="0" h="141604" w="810260">
                <a:moveTo>
                  <a:pt x="215949" y="2894"/>
                </a:moveTo>
                <a:lnTo>
                  <a:pt x="128167" y="2894"/>
                </a:lnTo>
                <a:lnTo>
                  <a:pt x="128167" y="111401"/>
                </a:lnTo>
                <a:lnTo>
                  <a:pt x="147218" y="111401"/>
                </a:lnTo>
                <a:lnTo>
                  <a:pt x="147218" y="19353"/>
                </a:lnTo>
                <a:lnTo>
                  <a:pt x="215949" y="19353"/>
                </a:lnTo>
                <a:lnTo>
                  <a:pt x="215949" y="2894"/>
                </a:lnTo>
                <a:close/>
              </a:path>
              <a:path extrusionOk="0" h="141604" w="810260">
                <a:moveTo>
                  <a:pt x="215949" y="19353"/>
                </a:moveTo>
                <a:lnTo>
                  <a:pt x="196898" y="19353"/>
                </a:lnTo>
                <a:lnTo>
                  <a:pt x="196898" y="111401"/>
                </a:lnTo>
                <a:lnTo>
                  <a:pt x="215949" y="111401"/>
                </a:lnTo>
                <a:lnTo>
                  <a:pt x="215949" y="19353"/>
                </a:lnTo>
                <a:close/>
              </a:path>
              <a:path extrusionOk="0" h="141604" w="810260">
                <a:moveTo>
                  <a:pt x="287881" y="2894"/>
                </a:moveTo>
                <a:lnTo>
                  <a:pt x="238352" y="2894"/>
                </a:lnTo>
                <a:lnTo>
                  <a:pt x="238352" y="111401"/>
                </a:lnTo>
                <a:lnTo>
                  <a:pt x="293673" y="111401"/>
                </a:lnTo>
                <a:lnTo>
                  <a:pt x="300935" y="110849"/>
                </a:lnTo>
                <a:lnTo>
                  <a:pt x="325122" y="95857"/>
                </a:lnTo>
                <a:lnTo>
                  <a:pt x="256942" y="95857"/>
                </a:lnTo>
                <a:lnTo>
                  <a:pt x="256942" y="61873"/>
                </a:lnTo>
                <a:lnTo>
                  <a:pt x="322231" y="61873"/>
                </a:lnTo>
                <a:lnTo>
                  <a:pt x="318815" y="57603"/>
                </a:lnTo>
                <a:lnTo>
                  <a:pt x="313841" y="54557"/>
                </a:lnTo>
                <a:lnTo>
                  <a:pt x="307540" y="53031"/>
                </a:lnTo>
                <a:lnTo>
                  <a:pt x="312214" y="51202"/>
                </a:lnTo>
                <a:lnTo>
                  <a:pt x="315972" y="48232"/>
                </a:lnTo>
                <a:lnTo>
                  <a:pt x="256942" y="48157"/>
                </a:lnTo>
                <a:lnTo>
                  <a:pt x="256942" y="18288"/>
                </a:lnTo>
                <a:lnTo>
                  <a:pt x="321464" y="18288"/>
                </a:lnTo>
                <a:lnTo>
                  <a:pt x="320061" y="15213"/>
                </a:lnTo>
                <a:lnTo>
                  <a:pt x="314017" y="10284"/>
                </a:lnTo>
                <a:lnTo>
                  <a:pt x="308983" y="7050"/>
                </a:lnTo>
                <a:lnTo>
                  <a:pt x="302949" y="4741"/>
                </a:lnTo>
                <a:lnTo>
                  <a:pt x="295915" y="3356"/>
                </a:lnTo>
                <a:lnTo>
                  <a:pt x="287881" y="2894"/>
                </a:lnTo>
                <a:close/>
              </a:path>
              <a:path extrusionOk="0" h="141604" w="810260">
                <a:moveTo>
                  <a:pt x="322231" y="61873"/>
                </a:moveTo>
                <a:lnTo>
                  <a:pt x="288590" y="61873"/>
                </a:lnTo>
                <a:lnTo>
                  <a:pt x="291589" y="62075"/>
                </a:lnTo>
                <a:lnTo>
                  <a:pt x="296669" y="62887"/>
                </a:lnTo>
                <a:lnTo>
                  <a:pt x="308912" y="75383"/>
                </a:lnTo>
                <a:lnTo>
                  <a:pt x="308912" y="85341"/>
                </a:lnTo>
                <a:lnTo>
                  <a:pt x="306828" y="89762"/>
                </a:lnTo>
                <a:lnTo>
                  <a:pt x="298498" y="94636"/>
                </a:lnTo>
                <a:lnTo>
                  <a:pt x="292759" y="95857"/>
                </a:lnTo>
                <a:lnTo>
                  <a:pt x="325122" y="95857"/>
                </a:lnTo>
                <a:lnTo>
                  <a:pt x="327959" y="88948"/>
                </a:lnTo>
                <a:lnTo>
                  <a:pt x="327935" y="72414"/>
                </a:lnTo>
                <a:lnTo>
                  <a:pt x="326130" y="66747"/>
                </a:lnTo>
                <a:lnTo>
                  <a:pt x="322231" y="61873"/>
                </a:lnTo>
                <a:close/>
              </a:path>
              <a:path extrusionOk="0" h="141604" w="810260">
                <a:moveTo>
                  <a:pt x="321464" y="18288"/>
                </a:moveTo>
                <a:lnTo>
                  <a:pt x="290066" y="18288"/>
                </a:lnTo>
                <a:lnTo>
                  <a:pt x="295170" y="19253"/>
                </a:lnTo>
                <a:lnTo>
                  <a:pt x="302385" y="23111"/>
                </a:lnTo>
                <a:lnTo>
                  <a:pt x="304185" y="27125"/>
                </a:lnTo>
                <a:lnTo>
                  <a:pt x="304185" y="38606"/>
                </a:lnTo>
                <a:lnTo>
                  <a:pt x="302460" y="42439"/>
                </a:lnTo>
                <a:lnTo>
                  <a:pt x="295553" y="47011"/>
                </a:lnTo>
                <a:lnTo>
                  <a:pt x="290167" y="48157"/>
                </a:lnTo>
                <a:lnTo>
                  <a:pt x="316024" y="48157"/>
                </a:lnTo>
                <a:lnTo>
                  <a:pt x="321663" y="40002"/>
                </a:lnTo>
                <a:lnTo>
                  <a:pt x="323085" y="35355"/>
                </a:lnTo>
                <a:lnTo>
                  <a:pt x="323085" y="21841"/>
                </a:lnTo>
                <a:lnTo>
                  <a:pt x="321464" y="18288"/>
                </a:lnTo>
                <a:close/>
              </a:path>
              <a:path extrusionOk="0" h="141604" w="810260">
                <a:moveTo>
                  <a:pt x="358898" y="2894"/>
                </a:moveTo>
                <a:lnTo>
                  <a:pt x="336189" y="2894"/>
                </a:lnTo>
                <a:lnTo>
                  <a:pt x="372156" y="55166"/>
                </a:lnTo>
                <a:lnTo>
                  <a:pt x="333446" y="111401"/>
                </a:lnTo>
                <a:lnTo>
                  <a:pt x="355391" y="111401"/>
                </a:lnTo>
                <a:lnTo>
                  <a:pt x="382974" y="69947"/>
                </a:lnTo>
                <a:lnTo>
                  <a:pt x="404845" y="69947"/>
                </a:lnTo>
                <a:lnTo>
                  <a:pt x="394710" y="55166"/>
                </a:lnTo>
                <a:lnTo>
                  <a:pt x="404251" y="41299"/>
                </a:lnTo>
                <a:lnTo>
                  <a:pt x="383586" y="41299"/>
                </a:lnTo>
                <a:lnTo>
                  <a:pt x="358898" y="2894"/>
                </a:lnTo>
                <a:close/>
              </a:path>
              <a:path extrusionOk="0" h="141604" w="810260">
                <a:moveTo>
                  <a:pt x="404845" y="69947"/>
                </a:moveTo>
                <a:lnTo>
                  <a:pt x="382974" y="69947"/>
                </a:lnTo>
                <a:lnTo>
                  <a:pt x="410104" y="111401"/>
                </a:lnTo>
                <a:lnTo>
                  <a:pt x="433266" y="111401"/>
                </a:lnTo>
                <a:lnTo>
                  <a:pt x="404845" y="69947"/>
                </a:lnTo>
                <a:close/>
              </a:path>
              <a:path extrusionOk="0" h="141604" w="810260">
                <a:moveTo>
                  <a:pt x="430674" y="2894"/>
                </a:moveTo>
                <a:lnTo>
                  <a:pt x="409341" y="2894"/>
                </a:lnTo>
                <a:lnTo>
                  <a:pt x="383586" y="41299"/>
                </a:lnTo>
                <a:lnTo>
                  <a:pt x="404251" y="41299"/>
                </a:lnTo>
                <a:lnTo>
                  <a:pt x="430674" y="2894"/>
                </a:lnTo>
                <a:close/>
              </a:path>
              <a:path extrusionOk="0" h="141604" w="810260">
                <a:moveTo>
                  <a:pt x="527907" y="46479"/>
                </a:moveTo>
                <a:lnTo>
                  <a:pt x="510533" y="46479"/>
                </a:lnTo>
                <a:lnTo>
                  <a:pt x="510533" y="111401"/>
                </a:lnTo>
                <a:lnTo>
                  <a:pt x="527907" y="111401"/>
                </a:lnTo>
                <a:lnTo>
                  <a:pt x="527907" y="46479"/>
                </a:lnTo>
                <a:close/>
              </a:path>
              <a:path extrusionOk="0" h="141604" w="810260">
                <a:moveTo>
                  <a:pt x="485085" y="61415"/>
                </a:moveTo>
                <a:lnTo>
                  <a:pt x="440430" y="61415"/>
                </a:lnTo>
                <a:lnTo>
                  <a:pt x="440430" y="77569"/>
                </a:lnTo>
                <a:lnTo>
                  <a:pt x="485085" y="77569"/>
                </a:lnTo>
                <a:lnTo>
                  <a:pt x="485085" y="61415"/>
                </a:lnTo>
                <a:close/>
              </a:path>
              <a:path extrusionOk="0" h="141604" w="810260">
                <a:moveTo>
                  <a:pt x="553816" y="32763"/>
                </a:moveTo>
                <a:lnTo>
                  <a:pt x="484628" y="32763"/>
                </a:lnTo>
                <a:lnTo>
                  <a:pt x="484628" y="46479"/>
                </a:lnTo>
                <a:lnTo>
                  <a:pt x="553816" y="46479"/>
                </a:lnTo>
                <a:lnTo>
                  <a:pt x="553816" y="32763"/>
                </a:lnTo>
                <a:close/>
              </a:path>
              <a:path extrusionOk="0" h="141604" w="810260">
                <a:moveTo>
                  <a:pt x="580334" y="32763"/>
                </a:moveTo>
                <a:lnTo>
                  <a:pt x="564029" y="32763"/>
                </a:lnTo>
                <a:lnTo>
                  <a:pt x="564029" y="140511"/>
                </a:lnTo>
                <a:lnTo>
                  <a:pt x="581248" y="140511"/>
                </a:lnTo>
                <a:lnTo>
                  <a:pt x="581248" y="101037"/>
                </a:lnTo>
                <a:lnTo>
                  <a:pt x="633015" y="101037"/>
                </a:lnTo>
                <a:lnTo>
                  <a:pt x="634061" y="99514"/>
                </a:lnTo>
                <a:lnTo>
                  <a:pt x="595829" y="99514"/>
                </a:lnTo>
                <a:lnTo>
                  <a:pt x="590417" y="97077"/>
                </a:lnTo>
                <a:lnTo>
                  <a:pt x="582594" y="87321"/>
                </a:lnTo>
                <a:lnTo>
                  <a:pt x="580669" y="80718"/>
                </a:lnTo>
                <a:lnTo>
                  <a:pt x="580670" y="63339"/>
                </a:lnTo>
                <a:lnTo>
                  <a:pt x="582570" y="56688"/>
                </a:lnTo>
                <a:lnTo>
                  <a:pt x="590292" y="46936"/>
                </a:lnTo>
                <a:lnTo>
                  <a:pt x="595627" y="44499"/>
                </a:lnTo>
                <a:lnTo>
                  <a:pt x="633784" y="44499"/>
                </a:lnTo>
                <a:lnTo>
                  <a:pt x="632942" y="43279"/>
                </a:lnTo>
                <a:lnTo>
                  <a:pt x="580334" y="43279"/>
                </a:lnTo>
                <a:lnTo>
                  <a:pt x="580334" y="32763"/>
                </a:lnTo>
                <a:close/>
              </a:path>
              <a:path extrusionOk="0" h="141604" w="810260">
                <a:moveTo>
                  <a:pt x="633015" y="101037"/>
                </a:moveTo>
                <a:lnTo>
                  <a:pt x="581248" y="101037"/>
                </a:lnTo>
                <a:lnTo>
                  <a:pt x="586164" y="106438"/>
                </a:lnTo>
                <a:lnTo>
                  <a:pt x="592070" y="110295"/>
                </a:lnTo>
                <a:lnTo>
                  <a:pt x="598966" y="112610"/>
                </a:lnTo>
                <a:lnTo>
                  <a:pt x="606851" y="113381"/>
                </a:lnTo>
                <a:lnTo>
                  <a:pt x="614381" y="112681"/>
                </a:lnTo>
                <a:lnTo>
                  <a:pt x="621120" y="110581"/>
                </a:lnTo>
                <a:lnTo>
                  <a:pt x="627070" y="107081"/>
                </a:lnTo>
                <a:lnTo>
                  <a:pt x="632228" y="102181"/>
                </a:lnTo>
                <a:lnTo>
                  <a:pt x="633015" y="101037"/>
                </a:lnTo>
                <a:close/>
              </a:path>
              <a:path extrusionOk="0" h="141604" w="810260">
                <a:moveTo>
                  <a:pt x="633784" y="44499"/>
                </a:moveTo>
                <a:lnTo>
                  <a:pt x="609137" y="44499"/>
                </a:lnTo>
                <a:lnTo>
                  <a:pt x="614447" y="47011"/>
                </a:lnTo>
                <a:lnTo>
                  <a:pt x="622270" y="57069"/>
                </a:lnTo>
                <a:lnTo>
                  <a:pt x="624108" y="63446"/>
                </a:lnTo>
                <a:lnTo>
                  <a:pt x="624225" y="80718"/>
                </a:lnTo>
                <a:lnTo>
                  <a:pt x="622296" y="87321"/>
                </a:lnTo>
                <a:lnTo>
                  <a:pt x="614574" y="97077"/>
                </a:lnTo>
                <a:lnTo>
                  <a:pt x="609343" y="99514"/>
                </a:lnTo>
                <a:lnTo>
                  <a:pt x="634061" y="99514"/>
                </a:lnTo>
                <a:lnTo>
                  <a:pt x="636395" y="96119"/>
                </a:lnTo>
                <a:lnTo>
                  <a:pt x="639370" y="89133"/>
                </a:lnTo>
                <a:lnTo>
                  <a:pt x="641155" y="81223"/>
                </a:lnTo>
                <a:lnTo>
                  <a:pt x="641750" y="72388"/>
                </a:lnTo>
                <a:lnTo>
                  <a:pt x="641140" y="63339"/>
                </a:lnTo>
                <a:lnTo>
                  <a:pt x="639312" y="55243"/>
                </a:lnTo>
                <a:lnTo>
                  <a:pt x="636264" y="48099"/>
                </a:lnTo>
                <a:lnTo>
                  <a:pt x="633784" y="44499"/>
                </a:lnTo>
                <a:close/>
              </a:path>
              <a:path extrusionOk="0" h="141604" w="810260">
                <a:moveTo>
                  <a:pt x="605937" y="30477"/>
                </a:moveTo>
                <a:lnTo>
                  <a:pt x="597708" y="31277"/>
                </a:lnTo>
                <a:lnTo>
                  <a:pt x="590698" y="33678"/>
                </a:lnTo>
                <a:lnTo>
                  <a:pt x="584907" y="37679"/>
                </a:lnTo>
                <a:lnTo>
                  <a:pt x="580334" y="43279"/>
                </a:lnTo>
                <a:lnTo>
                  <a:pt x="632942" y="43279"/>
                </a:lnTo>
                <a:lnTo>
                  <a:pt x="605937" y="30477"/>
                </a:lnTo>
                <a:close/>
              </a:path>
              <a:path extrusionOk="0" h="141604" w="810260">
                <a:moveTo>
                  <a:pt x="653943" y="125881"/>
                </a:moveTo>
                <a:lnTo>
                  <a:pt x="653943" y="140511"/>
                </a:lnTo>
                <a:lnTo>
                  <a:pt x="658717" y="141119"/>
                </a:lnTo>
                <a:lnTo>
                  <a:pt x="662731" y="141425"/>
                </a:lnTo>
                <a:lnTo>
                  <a:pt x="667912" y="141425"/>
                </a:lnTo>
                <a:lnTo>
                  <a:pt x="688460" y="126946"/>
                </a:lnTo>
                <a:lnTo>
                  <a:pt x="660646" y="126946"/>
                </a:lnTo>
                <a:lnTo>
                  <a:pt x="657600" y="126589"/>
                </a:lnTo>
                <a:lnTo>
                  <a:pt x="653943" y="125881"/>
                </a:lnTo>
                <a:close/>
              </a:path>
              <a:path extrusionOk="0" h="141604" w="810260">
                <a:moveTo>
                  <a:pt x="665373" y="32763"/>
                </a:moveTo>
                <a:lnTo>
                  <a:pt x="646322" y="32763"/>
                </a:lnTo>
                <a:lnTo>
                  <a:pt x="676497" y="109115"/>
                </a:lnTo>
                <a:lnTo>
                  <a:pt x="676286" y="109879"/>
                </a:lnTo>
                <a:lnTo>
                  <a:pt x="664303" y="126946"/>
                </a:lnTo>
                <a:lnTo>
                  <a:pt x="688460" y="126946"/>
                </a:lnTo>
                <a:lnTo>
                  <a:pt x="694378" y="112086"/>
                </a:lnTo>
                <a:lnTo>
                  <a:pt x="694936" y="110587"/>
                </a:lnTo>
                <a:lnTo>
                  <a:pt x="695242" y="109879"/>
                </a:lnTo>
                <a:lnTo>
                  <a:pt x="702490" y="90676"/>
                </a:lnTo>
                <a:lnTo>
                  <a:pt x="686404" y="90676"/>
                </a:lnTo>
                <a:lnTo>
                  <a:pt x="665373" y="32763"/>
                </a:lnTo>
                <a:close/>
              </a:path>
              <a:path extrusionOk="0" h="141604" w="810260">
                <a:moveTo>
                  <a:pt x="724348" y="32763"/>
                </a:moveTo>
                <a:lnTo>
                  <a:pt x="706215" y="32763"/>
                </a:lnTo>
                <a:lnTo>
                  <a:pt x="686404" y="90676"/>
                </a:lnTo>
                <a:lnTo>
                  <a:pt x="702490" y="90676"/>
                </a:lnTo>
                <a:lnTo>
                  <a:pt x="724348" y="32763"/>
                </a:lnTo>
                <a:close/>
              </a:path>
              <a:path extrusionOk="0" h="141604" w="810260">
                <a:moveTo>
                  <a:pt x="806799" y="0"/>
                </a:moveTo>
                <a:lnTo>
                  <a:pt x="789425" y="0"/>
                </a:lnTo>
                <a:lnTo>
                  <a:pt x="788817" y="965"/>
                </a:lnTo>
                <a:lnTo>
                  <a:pt x="788205" y="1774"/>
                </a:lnTo>
                <a:lnTo>
                  <a:pt x="775735" y="4060"/>
                </a:lnTo>
                <a:lnTo>
                  <a:pt x="774489" y="4165"/>
                </a:lnTo>
                <a:lnTo>
                  <a:pt x="773574" y="4265"/>
                </a:lnTo>
                <a:lnTo>
                  <a:pt x="765957" y="4773"/>
                </a:lnTo>
                <a:lnTo>
                  <a:pt x="759658" y="6320"/>
                </a:lnTo>
                <a:lnTo>
                  <a:pt x="734600" y="39888"/>
                </a:lnTo>
                <a:lnTo>
                  <a:pt x="732124" y="77367"/>
                </a:lnTo>
                <a:lnTo>
                  <a:pt x="733446" y="85647"/>
                </a:lnTo>
                <a:lnTo>
                  <a:pt x="771745" y="113536"/>
                </a:lnTo>
                <a:lnTo>
                  <a:pt x="779927" y="112846"/>
                </a:lnTo>
                <a:lnTo>
                  <a:pt x="787252" y="110774"/>
                </a:lnTo>
                <a:lnTo>
                  <a:pt x="793721" y="107321"/>
                </a:lnTo>
                <a:lnTo>
                  <a:pt x="799332" y="102487"/>
                </a:lnTo>
                <a:lnTo>
                  <a:pt x="801352" y="99820"/>
                </a:lnTo>
                <a:lnTo>
                  <a:pt x="764585" y="99820"/>
                </a:lnTo>
                <a:lnTo>
                  <a:pt x="759426" y="97379"/>
                </a:lnTo>
                <a:lnTo>
                  <a:pt x="751605" y="87627"/>
                </a:lnTo>
                <a:lnTo>
                  <a:pt x="749649" y="81126"/>
                </a:lnTo>
                <a:lnTo>
                  <a:pt x="749649" y="64867"/>
                </a:lnTo>
                <a:lnTo>
                  <a:pt x="751605" y="58392"/>
                </a:lnTo>
                <a:lnTo>
                  <a:pt x="759406" y="48765"/>
                </a:lnTo>
                <a:lnTo>
                  <a:pt x="744162" y="48765"/>
                </a:lnTo>
                <a:lnTo>
                  <a:pt x="771745" y="19202"/>
                </a:lnTo>
                <a:lnTo>
                  <a:pt x="780915" y="18539"/>
                </a:lnTo>
                <a:lnTo>
                  <a:pt x="782845" y="18338"/>
                </a:lnTo>
                <a:lnTo>
                  <a:pt x="806502" y="1774"/>
                </a:lnTo>
                <a:lnTo>
                  <a:pt x="806799" y="0"/>
                </a:lnTo>
                <a:close/>
              </a:path>
              <a:path extrusionOk="0" h="141604" w="810260">
                <a:moveTo>
                  <a:pt x="801413" y="46328"/>
                </a:moveTo>
                <a:lnTo>
                  <a:pt x="777387" y="46328"/>
                </a:lnTo>
                <a:lnTo>
                  <a:pt x="782542" y="48765"/>
                </a:lnTo>
                <a:lnTo>
                  <a:pt x="790365" y="58517"/>
                </a:lnTo>
                <a:lnTo>
                  <a:pt x="792288" y="64867"/>
                </a:lnTo>
                <a:lnTo>
                  <a:pt x="792319" y="81126"/>
                </a:lnTo>
                <a:lnTo>
                  <a:pt x="790365" y="87627"/>
                </a:lnTo>
                <a:lnTo>
                  <a:pt x="782542" y="97379"/>
                </a:lnTo>
                <a:lnTo>
                  <a:pt x="777387" y="99820"/>
                </a:lnTo>
                <a:lnTo>
                  <a:pt x="801352" y="99820"/>
                </a:lnTo>
                <a:lnTo>
                  <a:pt x="803866" y="96499"/>
                </a:lnTo>
                <a:lnTo>
                  <a:pt x="807104" y="89589"/>
                </a:lnTo>
                <a:lnTo>
                  <a:pt x="809046" y="81755"/>
                </a:lnTo>
                <a:lnTo>
                  <a:pt x="809693" y="72997"/>
                </a:lnTo>
                <a:lnTo>
                  <a:pt x="809055" y="64367"/>
                </a:lnTo>
                <a:lnTo>
                  <a:pt x="807141" y="56614"/>
                </a:lnTo>
                <a:lnTo>
                  <a:pt x="803951" y="49736"/>
                </a:lnTo>
                <a:lnTo>
                  <a:pt x="801413" y="46328"/>
                </a:lnTo>
                <a:close/>
              </a:path>
              <a:path extrusionOk="0" h="141604" w="810260">
                <a:moveTo>
                  <a:pt x="774031" y="32612"/>
                </a:moveTo>
                <a:lnTo>
                  <a:pt x="766716" y="32612"/>
                </a:lnTo>
                <a:lnTo>
                  <a:pt x="760823" y="33958"/>
                </a:lnTo>
                <a:lnTo>
                  <a:pt x="751885" y="39344"/>
                </a:lnTo>
                <a:lnTo>
                  <a:pt x="747971" y="43379"/>
                </a:lnTo>
                <a:lnTo>
                  <a:pt x="744620" y="48765"/>
                </a:lnTo>
                <a:lnTo>
                  <a:pt x="759406" y="48765"/>
                </a:lnTo>
                <a:lnTo>
                  <a:pt x="764585" y="46328"/>
                </a:lnTo>
                <a:lnTo>
                  <a:pt x="801413" y="46328"/>
                </a:lnTo>
                <a:lnTo>
                  <a:pt x="799484" y="43736"/>
                </a:lnTo>
                <a:lnTo>
                  <a:pt x="794064" y="38869"/>
                </a:lnTo>
                <a:lnTo>
                  <a:pt x="788015" y="35393"/>
                </a:lnTo>
                <a:lnTo>
                  <a:pt x="781337" y="33307"/>
                </a:lnTo>
                <a:lnTo>
                  <a:pt x="774031" y="326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9" name="Google Shape;739;p28"/>
          <p:cNvSpPr/>
          <p:nvPr/>
        </p:nvSpPr>
        <p:spPr>
          <a:xfrm>
            <a:off x="1893884" y="6628909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0" name="Google Shape;740;p28"/>
          <p:cNvSpPr/>
          <p:nvPr/>
        </p:nvSpPr>
        <p:spPr>
          <a:xfrm>
            <a:off x="2030511" y="6592333"/>
            <a:ext cx="789940" cy="138430"/>
          </a:xfrm>
          <a:custGeom>
            <a:rect b="b" l="l" r="r" t="t"/>
            <a:pathLst>
              <a:path extrusionOk="0" h="138429" w="789939">
                <a:moveTo>
                  <a:pt x="55015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44042"/>
                </a:lnTo>
                <a:lnTo>
                  <a:pt x="55015" y="44042"/>
                </a:lnTo>
                <a:lnTo>
                  <a:pt x="55015" y="30326"/>
                </a:lnTo>
                <a:close/>
              </a:path>
              <a:path extrusionOk="0" h="138429" w="789939">
                <a:moveTo>
                  <a:pt x="126706" y="40535"/>
                </a:moveTo>
                <a:lnTo>
                  <a:pt x="106170" y="40535"/>
                </a:lnTo>
                <a:lnTo>
                  <a:pt x="111556" y="44499"/>
                </a:lnTo>
                <a:lnTo>
                  <a:pt x="111556" y="55371"/>
                </a:lnTo>
                <a:lnTo>
                  <a:pt x="111199" y="57250"/>
                </a:lnTo>
                <a:lnTo>
                  <a:pt x="110491" y="58064"/>
                </a:lnTo>
                <a:lnTo>
                  <a:pt x="109677" y="59180"/>
                </a:lnTo>
                <a:lnTo>
                  <a:pt x="90525" y="62938"/>
                </a:lnTo>
                <a:lnTo>
                  <a:pt x="88722" y="63169"/>
                </a:lnTo>
                <a:lnTo>
                  <a:pt x="86993" y="63474"/>
                </a:lnTo>
                <a:lnTo>
                  <a:pt x="79959" y="64565"/>
                </a:lnTo>
                <a:lnTo>
                  <a:pt x="78106" y="64947"/>
                </a:lnTo>
                <a:lnTo>
                  <a:pt x="58064" y="94691"/>
                </a:lnTo>
                <a:lnTo>
                  <a:pt x="60450" y="100403"/>
                </a:lnTo>
                <a:lnTo>
                  <a:pt x="70002" y="108838"/>
                </a:lnTo>
                <a:lnTo>
                  <a:pt x="76452" y="110944"/>
                </a:lnTo>
                <a:lnTo>
                  <a:pt x="84581" y="110944"/>
                </a:lnTo>
                <a:lnTo>
                  <a:pt x="92935" y="110354"/>
                </a:lnTo>
                <a:lnTo>
                  <a:pt x="100317" y="108582"/>
                </a:lnTo>
                <a:lnTo>
                  <a:pt x="106727" y="105630"/>
                </a:lnTo>
                <a:lnTo>
                  <a:pt x="112165" y="101498"/>
                </a:lnTo>
                <a:lnTo>
                  <a:pt x="136245" y="101498"/>
                </a:lnTo>
                <a:lnTo>
                  <a:pt x="136245" y="98600"/>
                </a:lnTo>
                <a:lnTo>
                  <a:pt x="85596" y="98600"/>
                </a:lnTo>
                <a:lnTo>
                  <a:pt x="82119" y="97585"/>
                </a:lnTo>
                <a:lnTo>
                  <a:pt x="77141" y="93520"/>
                </a:lnTo>
                <a:lnTo>
                  <a:pt x="75895" y="90625"/>
                </a:lnTo>
                <a:lnTo>
                  <a:pt x="75895" y="84833"/>
                </a:lnTo>
                <a:lnTo>
                  <a:pt x="103709" y="72313"/>
                </a:lnTo>
                <a:lnTo>
                  <a:pt x="105105" y="71956"/>
                </a:lnTo>
                <a:lnTo>
                  <a:pt x="108558" y="70840"/>
                </a:lnTo>
                <a:lnTo>
                  <a:pt x="110084" y="70203"/>
                </a:lnTo>
                <a:lnTo>
                  <a:pt x="111405" y="69494"/>
                </a:lnTo>
                <a:lnTo>
                  <a:pt x="128167" y="69494"/>
                </a:lnTo>
                <a:lnTo>
                  <a:pt x="128167" y="43534"/>
                </a:lnTo>
                <a:lnTo>
                  <a:pt x="126706" y="40535"/>
                </a:lnTo>
                <a:close/>
              </a:path>
              <a:path extrusionOk="0" h="138429" w="789939">
                <a:moveTo>
                  <a:pt x="136245" y="101498"/>
                </a:moveTo>
                <a:lnTo>
                  <a:pt x="112165" y="101498"/>
                </a:lnTo>
                <a:lnTo>
                  <a:pt x="113285" y="107795"/>
                </a:lnTo>
                <a:lnTo>
                  <a:pt x="117551" y="110944"/>
                </a:lnTo>
                <a:lnTo>
                  <a:pt x="128015" y="110944"/>
                </a:lnTo>
                <a:lnTo>
                  <a:pt x="131773" y="110387"/>
                </a:lnTo>
                <a:lnTo>
                  <a:pt x="136245" y="109270"/>
                </a:lnTo>
                <a:lnTo>
                  <a:pt x="136245" y="101498"/>
                </a:lnTo>
                <a:close/>
              </a:path>
              <a:path extrusionOk="0" h="138429" w="789939">
                <a:moveTo>
                  <a:pt x="128167" y="69494"/>
                </a:moveTo>
                <a:lnTo>
                  <a:pt x="111405" y="69494"/>
                </a:lnTo>
                <a:lnTo>
                  <a:pt x="111405" y="85496"/>
                </a:lnTo>
                <a:lnTo>
                  <a:pt x="110236" y="90017"/>
                </a:lnTo>
                <a:lnTo>
                  <a:pt x="103733" y="96519"/>
                </a:lnTo>
                <a:lnTo>
                  <a:pt x="97789" y="98600"/>
                </a:lnTo>
                <a:lnTo>
                  <a:pt x="136245" y="98600"/>
                </a:lnTo>
                <a:lnTo>
                  <a:pt x="136245" y="97383"/>
                </a:lnTo>
                <a:lnTo>
                  <a:pt x="130658" y="97383"/>
                </a:lnTo>
                <a:lnTo>
                  <a:pt x="129564" y="96977"/>
                </a:lnTo>
                <a:lnTo>
                  <a:pt x="128447" y="95349"/>
                </a:lnTo>
                <a:lnTo>
                  <a:pt x="128167" y="93826"/>
                </a:lnTo>
                <a:lnTo>
                  <a:pt x="128167" y="69494"/>
                </a:lnTo>
                <a:close/>
              </a:path>
              <a:path extrusionOk="0" h="138429" w="789939">
                <a:moveTo>
                  <a:pt x="136245" y="97077"/>
                </a:moveTo>
                <a:lnTo>
                  <a:pt x="134823" y="97279"/>
                </a:lnTo>
                <a:lnTo>
                  <a:pt x="133502" y="97383"/>
                </a:lnTo>
                <a:lnTo>
                  <a:pt x="136245" y="97383"/>
                </a:lnTo>
                <a:lnTo>
                  <a:pt x="136245" y="97077"/>
                </a:lnTo>
                <a:close/>
              </a:path>
              <a:path extrusionOk="0" h="138429" w="789939">
                <a:moveTo>
                  <a:pt x="105713" y="27889"/>
                </a:moveTo>
                <a:lnTo>
                  <a:pt x="95860" y="27889"/>
                </a:lnTo>
                <a:lnTo>
                  <a:pt x="81819" y="29555"/>
                </a:lnTo>
                <a:lnTo>
                  <a:pt x="71398" y="34556"/>
                </a:lnTo>
                <a:lnTo>
                  <a:pt x="64597" y="42890"/>
                </a:lnTo>
                <a:lnTo>
                  <a:pt x="61415" y="54557"/>
                </a:lnTo>
                <a:lnTo>
                  <a:pt x="77875" y="54557"/>
                </a:lnTo>
                <a:lnTo>
                  <a:pt x="78587" y="49477"/>
                </a:lnTo>
                <a:lnTo>
                  <a:pt x="80261" y="45871"/>
                </a:lnTo>
                <a:lnTo>
                  <a:pt x="85547" y="41605"/>
                </a:lnTo>
                <a:lnTo>
                  <a:pt x="89711" y="40535"/>
                </a:lnTo>
                <a:lnTo>
                  <a:pt x="126706" y="40535"/>
                </a:lnTo>
                <a:lnTo>
                  <a:pt x="125247" y="37541"/>
                </a:lnTo>
                <a:lnTo>
                  <a:pt x="113562" y="29818"/>
                </a:lnTo>
                <a:lnTo>
                  <a:pt x="105713" y="27889"/>
                </a:lnTo>
                <a:close/>
              </a:path>
              <a:path extrusionOk="0" h="138429" w="789939">
                <a:moveTo>
                  <a:pt x="159713" y="84427"/>
                </a:moveTo>
                <a:lnTo>
                  <a:pt x="142189" y="84427"/>
                </a:lnTo>
                <a:lnTo>
                  <a:pt x="142595" y="92760"/>
                </a:lnTo>
                <a:lnTo>
                  <a:pt x="177695" y="111099"/>
                </a:lnTo>
                <a:lnTo>
                  <a:pt x="186739" y="111099"/>
                </a:lnTo>
                <a:lnTo>
                  <a:pt x="194586" y="108864"/>
                </a:lnTo>
                <a:lnTo>
                  <a:pt x="207896" y="99921"/>
                </a:lnTo>
                <a:lnTo>
                  <a:pt x="209088" y="97685"/>
                </a:lnTo>
                <a:lnTo>
                  <a:pt x="166877" y="97685"/>
                </a:lnTo>
                <a:lnTo>
                  <a:pt x="160934" y="93268"/>
                </a:lnTo>
                <a:lnTo>
                  <a:pt x="159713" y="84427"/>
                </a:lnTo>
                <a:close/>
              </a:path>
              <a:path extrusionOk="0" h="138429" w="789939">
                <a:moveTo>
                  <a:pt x="208264" y="41299"/>
                </a:moveTo>
                <a:lnTo>
                  <a:pt x="186637" y="41299"/>
                </a:lnTo>
                <a:lnTo>
                  <a:pt x="191411" y="44599"/>
                </a:lnTo>
                <a:lnTo>
                  <a:pt x="191411" y="58115"/>
                </a:lnTo>
                <a:lnTo>
                  <a:pt x="186180" y="61567"/>
                </a:lnTo>
                <a:lnTo>
                  <a:pt x="168706" y="61567"/>
                </a:lnTo>
                <a:lnTo>
                  <a:pt x="168706" y="74368"/>
                </a:lnTo>
                <a:lnTo>
                  <a:pt x="188719" y="74368"/>
                </a:lnTo>
                <a:lnTo>
                  <a:pt x="193852" y="78231"/>
                </a:lnTo>
                <a:lnTo>
                  <a:pt x="193852" y="89611"/>
                </a:lnTo>
                <a:lnTo>
                  <a:pt x="192377" y="92480"/>
                </a:lnTo>
                <a:lnTo>
                  <a:pt x="186484" y="96645"/>
                </a:lnTo>
                <a:lnTo>
                  <a:pt x="182523" y="97685"/>
                </a:lnTo>
                <a:lnTo>
                  <a:pt x="209088" y="97685"/>
                </a:lnTo>
                <a:lnTo>
                  <a:pt x="211226" y="93675"/>
                </a:lnTo>
                <a:lnTo>
                  <a:pt x="211226" y="80060"/>
                </a:lnTo>
                <a:lnTo>
                  <a:pt x="209725" y="75614"/>
                </a:lnTo>
                <a:lnTo>
                  <a:pt x="203730" y="69011"/>
                </a:lnTo>
                <a:lnTo>
                  <a:pt x="200149" y="66953"/>
                </a:lnTo>
                <a:lnTo>
                  <a:pt x="195983" y="66139"/>
                </a:lnTo>
                <a:lnTo>
                  <a:pt x="195983" y="65836"/>
                </a:lnTo>
                <a:lnTo>
                  <a:pt x="199439" y="65124"/>
                </a:lnTo>
                <a:lnTo>
                  <a:pt x="202410" y="63244"/>
                </a:lnTo>
                <a:lnTo>
                  <a:pt x="207388" y="57149"/>
                </a:lnTo>
                <a:lnTo>
                  <a:pt x="208634" y="53492"/>
                </a:lnTo>
                <a:lnTo>
                  <a:pt x="208634" y="42011"/>
                </a:lnTo>
                <a:lnTo>
                  <a:pt x="208264" y="41299"/>
                </a:lnTo>
                <a:close/>
              </a:path>
              <a:path extrusionOk="0" h="138429" w="789939">
                <a:moveTo>
                  <a:pt x="187603" y="28040"/>
                </a:moveTo>
                <a:lnTo>
                  <a:pt x="178765" y="28040"/>
                </a:lnTo>
                <a:lnTo>
                  <a:pt x="164619" y="29602"/>
                </a:lnTo>
                <a:lnTo>
                  <a:pt x="154189" y="34288"/>
                </a:lnTo>
                <a:lnTo>
                  <a:pt x="147474" y="42099"/>
                </a:lnTo>
                <a:lnTo>
                  <a:pt x="144475" y="53035"/>
                </a:lnTo>
                <a:lnTo>
                  <a:pt x="161999" y="53035"/>
                </a:lnTo>
                <a:lnTo>
                  <a:pt x="163728" y="45211"/>
                </a:lnTo>
                <a:lnTo>
                  <a:pt x="168757" y="41299"/>
                </a:lnTo>
                <a:lnTo>
                  <a:pt x="208264" y="41299"/>
                </a:lnTo>
                <a:lnTo>
                  <a:pt x="205865" y="36676"/>
                </a:lnTo>
                <a:lnTo>
                  <a:pt x="194792" y="29768"/>
                </a:lnTo>
                <a:lnTo>
                  <a:pt x="187603" y="28040"/>
                </a:lnTo>
                <a:close/>
              </a:path>
              <a:path extrusionOk="0" h="138429" w="789939">
                <a:moveTo>
                  <a:pt x="262432" y="28040"/>
                </a:moveTo>
                <a:lnTo>
                  <a:pt x="228480" y="45442"/>
                </a:lnTo>
                <a:lnTo>
                  <a:pt x="222350" y="69645"/>
                </a:lnTo>
                <a:lnTo>
                  <a:pt x="223026" y="78751"/>
                </a:lnTo>
                <a:lnTo>
                  <a:pt x="253688" y="110697"/>
                </a:lnTo>
                <a:lnTo>
                  <a:pt x="262432" y="111401"/>
                </a:lnTo>
                <a:lnTo>
                  <a:pt x="271028" y="110697"/>
                </a:lnTo>
                <a:lnTo>
                  <a:pt x="278681" y="108583"/>
                </a:lnTo>
                <a:lnTo>
                  <a:pt x="285391" y="105059"/>
                </a:lnTo>
                <a:lnTo>
                  <a:pt x="291157" y="100126"/>
                </a:lnTo>
                <a:lnTo>
                  <a:pt x="292884" y="97840"/>
                </a:lnTo>
                <a:lnTo>
                  <a:pt x="255268" y="97840"/>
                </a:lnTo>
                <a:lnTo>
                  <a:pt x="249782" y="95349"/>
                </a:lnTo>
                <a:lnTo>
                  <a:pt x="241858" y="85392"/>
                </a:lnTo>
                <a:lnTo>
                  <a:pt x="239951" y="78751"/>
                </a:lnTo>
                <a:lnTo>
                  <a:pt x="239992" y="60605"/>
                </a:lnTo>
                <a:lnTo>
                  <a:pt x="241858" y="54201"/>
                </a:lnTo>
                <a:lnTo>
                  <a:pt x="249782" y="44248"/>
                </a:lnTo>
                <a:lnTo>
                  <a:pt x="255217" y="41756"/>
                </a:lnTo>
                <a:lnTo>
                  <a:pt x="292939" y="41756"/>
                </a:lnTo>
                <a:lnTo>
                  <a:pt x="291081" y="39319"/>
                </a:lnTo>
                <a:lnTo>
                  <a:pt x="285291" y="34383"/>
                </a:lnTo>
                <a:lnTo>
                  <a:pt x="278586" y="30859"/>
                </a:lnTo>
                <a:lnTo>
                  <a:pt x="270966" y="28745"/>
                </a:lnTo>
                <a:lnTo>
                  <a:pt x="262432" y="28040"/>
                </a:lnTo>
                <a:close/>
              </a:path>
              <a:path extrusionOk="0" h="138429" w="789939">
                <a:moveTo>
                  <a:pt x="292939" y="41756"/>
                </a:moveTo>
                <a:lnTo>
                  <a:pt x="269035" y="41756"/>
                </a:lnTo>
                <a:lnTo>
                  <a:pt x="274445" y="44222"/>
                </a:lnTo>
                <a:lnTo>
                  <a:pt x="282268" y="54075"/>
                </a:lnTo>
                <a:lnTo>
                  <a:pt x="284150" y="60605"/>
                </a:lnTo>
                <a:lnTo>
                  <a:pt x="284105" y="78751"/>
                </a:lnTo>
                <a:lnTo>
                  <a:pt x="282268" y="85266"/>
                </a:lnTo>
                <a:lnTo>
                  <a:pt x="274445" y="95324"/>
                </a:lnTo>
                <a:lnTo>
                  <a:pt x="269085" y="97840"/>
                </a:lnTo>
                <a:lnTo>
                  <a:pt x="292884" y="97840"/>
                </a:lnTo>
                <a:lnTo>
                  <a:pt x="295791" y="93991"/>
                </a:lnTo>
                <a:lnTo>
                  <a:pt x="299101" y="86866"/>
                </a:lnTo>
                <a:lnTo>
                  <a:pt x="301086" y="78751"/>
                </a:lnTo>
                <a:lnTo>
                  <a:pt x="301748" y="69645"/>
                </a:lnTo>
                <a:lnTo>
                  <a:pt x="301081" y="60605"/>
                </a:lnTo>
                <a:lnTo>
                  <a:pt x="299082" y="52538"/>
                </a:lnTo>
                <a:lnTo>
                  <a:pt x="295749" y="45442"/>
                </a:lnTo>
                <a:lnTo>
                  <a:pt x="292939" y="41756"/>
                </a:lnTo>
                <a:close/>
              </a:path>
              <a:path extrusionOk="0" h="138429" w="789939">
                <a:moveTo>
                  <a:pt x="385566" y="30326"/>
                </a:moveTo>
                <a:lnTo>
                  <a:pt x="316378" y="30326"/>
                </a:lnTo>
                <a:lnTo>
                  <a:pt x="316378" y="108964"/>
                </a:lnTo>
                <a:lnTo>
                  <a:pt x="333752" y="108964"/>
                </a:lnTo>
                <a:lnTo>
                  <a:pt x="333752" y="44042"/>
                </a:lnTo>
                <a:lnTo>
                  <a:pt x="385566" y="44042"/>
                </a:lnTo>
                <a:lnTo>
                  <a:pt x="385566" y="30326"/>
                </a:lnTo>
                <a:close/>
              </a:path>
              <a:path extrusionOk="0" h="138429" w="789939">
                <a:moveTo>
                  <a:pt x="385566" y="44042"/>
                </a:moveTo>
                <a:lnTo>
                  <a:pt x="368193" y="44042"/>
                </a:lnTo>
                <a:lnTo>
                  <a:pt x="368193" y="108964"/>
                </a:lnTo>
                <a:lnTo>
                  <a:pt x="385566" y="108964"/>
                </a:lnTo>
                <a:lnTo>
                  <a:pt x="385566" y="44042"/>
                </a:lnTo>
                <a:close/>
              </a:path>
              <a:path extrusionOk="0" h="138429" w="789939">
                <a:moveTo>
                  <a:pt x="420465" y="30326"/>
                </a:moveTo>
                <a:lnTo>
                  <a:pt x="404160" y="30326"/>
                </a:lnTo>
                <a:lnTo>
                  <a:pt x="404160" y="138074"/>
                </a:lnTo>
                <a:lnTo>
                  <a:pt x="421379" y="138074"/>
                </a:lnTo>
                <a:lnTo>
                  <a:pt x="421379" y="98600"/>
                </a:lnTo>
                <a:lnTo>
                  <a:pt x="473147" y="98600"/>
                </a:lnTo>
                <a:lnTo>
                  <a:pt x="474193" y="97077"/>
                </a:lnTo>
                <a:lnTo>
                  <a:pt x="435960" y="97077"/>
                </a:lnTo>
                <a:lnTo>
                  <a:pt x="430549" y="94640"/>
                </a:lnTo>
                <a:lnTo>
                  <a:pt x="422725" y="84884"/>
                </a:lnTo>
                <a:lnTo>
                  <a:pt x="420800" y="78281"/>
                </a:lnTo>
                <a:lnTo>
                  <a:pt x="420801" y="60902"/>
                </a:lnTo>
                <a:lnTo>
                  <a:pt x="422701" y="54251"/>
                </a:lnTo>
                <a:lnTo>
                  <a:pt x="430423" y="44499"/>
                </a:lnTo>
                <a:lnTo>
                  <a:pt x="435758" y="42062"/>
                </a:lnTo>
                <a:lnTo>
                  <a:pt x="473915" y="42062"/>
                </a:lnTo>
                <a:lnTo>
                  <a:pt x="473074" y="40841"/>
                </a:lnTo>
                <a:lnTo>
                  <a:pt x="420465" y="40841"/>
                </a:lnTo>
                <a:lnTo>
                  <a:pt x="420465" y="30326"/>
                </a:lnTo>
                <a:close/>
              </a:path>
              <a:path extrusionOk="0" h="138429" w="789939">
                <a:moveTo>
                  <a:pt x="473147" y="98600"/>
                </a:moveTo>
                <a:lnTo>
                  <a:pt x="421379" y="98600"/>
                </a:lnTo>
                <a:lnTo>
                  <a:pt x="426295" y="104000"/>
                </a:lnTo>
                <a:lnTo>
                  <a:pt x="432201" y="107858"/>
                </a:lnTo>
                <a:lnTo>
                  <a:pt x="439097" y="110173"/>
                </a:lnTo>
                <a:lnTo>
                  <a:pt x="446982" y="110944"/>
                </a:lnTo>
                <a:lnTo>
                  <a:pt x="454512" y="110244"/>
                </a:lnTo>
                <a:lnTo>
                  <a:pt x="461252" y="108145"/>
                </a:lnTo>
                <a:lnTo>
                  <a:pt x="467201" y="104645"/>
                </a:lnTo>
                <a:lnTo>
                  <a:pt x="472359" y="99745"/>
                </a:lnTo>
                <a:lnTo>
                  <a:pt x="473147" y="98600"/>
                </a:lnTo>
                <a:close/>
              </a:path>
              <a:path extrusionOk="0" h="138429" w="789939">
                <a:moveTo>
                  <a:pt x="473915" y="42062"/>
                </a:moveTo>
                <a:lnTo>
                  <a:pt x="449268" y="42062"/>
                </a:lnTo>
                <a:lnTo>
                  <a:pt x="454578" y="44575"/>
                </a:lnTo>
                <a:lnTo>
                  <a:pt x="462401" y="54634"/>
                </a:lnTo>
                <a:lnTo>
                  <a:pt x="464239" y="61009"/>
                </a:lnTo>
                <a:lnTo>
                  <a:pt x="464356" y="78281"/>
                </a:lnTo>
                <a:lnTo>
                  <a:pt x="462427" y="84884"/>
                </a:lnTo>
                <a:lnTo>
                  <a:pt x="454705" y="94640"/>
                </a:lnTo>
                <a:lnTo>
                  <a:pt x="449474" y="97077"/>
                </a:lnTo>
                <a:lnTo>
                  <a:pt x="474193" y="97077"/>
                </a:lnTo>
                <a:lnTo>
                  <a:pt x="476526" y="93683"/>
                </a:lnTo>
                <a:lnTo>
                  <a:pt x="479501" y="86696"/>
                </a:lnTo>
                <a:lnTo>
                  <a:pt x="481286" y="78786"/>
                </a:lnTo>
                <a:lnTo>
                  <a:pt x="481881" y="69951"/>
                </a:lnTo>
                <a:lnTo>
                  <a:pt x="481271" y="60902"/>
                </a:lnTo>
                <a:lnTo>
                  <a:pt x="479443" y="52805"/>
                </a:lnTo>
                <a:lnTo>
                  <a:pt x="476395" y="45662"/>
                </a:lnTo>
                <a:lnTo>
                  <a:pt x="473915" y="42062"/>
                </a:lnTo>
                <a:close/>
              </a:path>
              <a:path extrusionOk="0" h="138429" w="789939">
                <a:moveTo>
                  <a:pt x="446068" y="28040"/>
                </a:moveTo>
                <a:lnTo>
                  <a:pt x="437839" y="28840"/>
                </a:lnTo>
                <a:lnTo>
                  <a:pt x="430829" y="31241"/>
                </a:lnTo>
                <a:lnTo>
                  <a:pt x="425038" y="35242"/>
                </a:lnTo>
                <a:lnTo>
                  <a:pt x="420465" y="40841"/>
                </a:lnTo>
                <a:lnTo>
                  <a:pt x="473074" y="40841"/>
                </a:lnTo>
                <a:lnTo>
                  <a:pt x="446068" y="28040"/>
                </a:lnTo>
                <a:close/>
              </a:path>
              <a:path extrusionOk="0" h="138429" w="789939">
                <a:moveTo>
                  <a:pt x="533393" y="28040"/>
                </a:moveTo>
                <a:lnTo>
                  <a:pt x="499441" y="45442"/>
                </a:lnTo>
                <a:lnTo>
                  <a:pt x="493311" y="69645"/>
                </a:lnTo>
                <a:lnTo>
                  <a:pt x="493987" y="78751"/>
                </a:lnTo>
                <a:lnTo>
                  <a:pt x="524649" y="110697"/>
                </a:lnTo>
                <a:lnTo>
                  <a:pt x="533393" y="111401"/>
                </a:lnTo>
                <a:lnTo>
                  <a:pt x="541989" y="110697"/>
                </a:lnTo>
                <a:lnTo>
                  <a:pt x="549642" y="108583"/>
                </a:lnTo>
                <a:lnTo>
                  <a:pt x="556351" y="105059"/>
                </a:lnTo>
                <a:lnTo>
                  <a:pt x="562118" y="100126"/>
                </a:lnTo>
                <a:lnTo>
                  <a:pt x="563845" y="97840"/>
                </a:lnTo>
                <a:lnTo>
                  <a:pt x="526229" y="97840"/>
                </a:lnTo>
                <a:lnTo>
                  <a:pt x="520743" y="95349"/>
                </a:lnTo>
                <a:lnTo>
                  <a:pt x="512819" y="85392"/>
                </a:lnTo>
                <a:lnTo>
                  <a:pt x="510912" y="78751"/>
                </a:lnTo>
                <a:lnTo>
                  <a:pt x="510953" y="60605"/>
                </a:lnTo>
                <a:lnTo>
                  <a:pt x="512819" y="54201"/>
                </a:lnTo>
                <a:lnTo>
                  <a:pt x="520743" y="44248"/>
                </a:lnTo>
                <a:lnTo>
                  <a:pt x="526180" y="41756"/>
                </a:lnTo>
                <a:lnTo>
                  <a:pt x="563900" y="41756"/>
                </a:lnTo>
                <a:lnTo>
                  <a:pt x="562042" y="39319"/>
                </a:lnTo>
                <a:lnTo>
                  <a:pt x="556252" y="34383"/>
                </a:lnTo>
                <a:lnTo>
                  <a:pt x="549547" y="30859"/>
                </a:lnTo>
                <a:lnTo>
                  <a:pt x="541928" y="28745"/>
                </a:lnTo>
                <a:lnTo>
                  <a:pt x="533393" y="28040"/>
                </a:lnTo>
                <a:close/>
              </a:path>
              <a:path extrusionOk="0" h="138429" w="789939">
                <a:moveTo>
                  <a:pt x="563900" y="41756"/>
                </a:moveTo>
                <a:lnTo>
                  <a:pt x="539996" y="41756"/>
                </a:lnTo>
                <a:lnTo>
                  <a:pt x="545407" y="44222"/>
                </a:lnTo>
                <a:lnTo>
                  <a:pt x="553229" y="54075"/>
                </a:lnTo>
                <a:lnTo>
                  <a:pt x="555111" y="60605"/>
                </a:lnTo>
                <a:lnTo>
                  <a:pt x="555066" y="78751"/>
                </a:lnTo>
                <a:lnTo>
                  <a:pt x="553229" y="85266"/>
                </a:lnTo>
                <a:lnTo>
                  <a:pt x="545407" y="95324"/>
                </a:lnTo>
                <a:lnTo>
                  <a:pt x="540047" y="97840"/>
                </a:lnTo>
                <a:lnTo>
                  <a:pt x="563845" y="97840"/>
                </a:lnTo>
                <a:lnTo>
                  <a:pt x="566753" y="93991"/>
                </a:lnTo>
                <a:lnTo>
                  <a:pt x="570062" y="86866"/>
                </a:lnTo>
                <a:lnTo>
                  <a:pt x="572047" y="78751"/>
                </a:lnTo>
                <a:lnTo>
                  <a:pt x="572709" y="69645"/>
                </a:lnTo>
                <a:lnTo>
                  <a:pt x="572042" y="60605"/>
                </a:lnTo>
                <a:lnTo>
                  <a:pt x="570043" y="52538"/>
                </a:lnTo>
                <a:lnTo>
                  <a:pt x="566710" y="45442"/>
                </a:lnTo>
                <a:lnTo>
                  <a:pt x="563900" y="41756"/>
                </a:lnTo>
                <a:close/>
              </a:path>
              <a:path extrusionOk="0" h="138429" w="789939">
                <a:moveTo>
                  <a:pt x="638088" y="30326"/>
                </a:moveTo>
                <a:lnTo>
                  <a:pt x="587339" y="30326"/>
                </a:lnTo>
                <a:lnTo>
                  <a:pt x="587339" y="108964"/>
                </a:lnTo>
                <a:lnTo>
                  <a:pt x="637884" y="108964"/>
                </a:lnTo>
                <a:lnTo>
                  <a:pt x="645022" y="107035"/>
                </a:lnTo>
                <a:lnTo>
                  <a:pt x="655081" y="99312"/>
                </a:lnTo>
                <a:lnTo>
                  <a:pt x="656664" y="95857"/>
                </a:lnTo>
                <a:lnTo>
                  <a:pt x="604713" y="95857"/>
                </a:lnTo>
                <a:lnTo>
                  <a:pt x="604713" y="74217"/>
                </a:lnTo>
                <a:lnTo>
                  <a:pt x="656484" y="74217"/>
                </a:lnTo>
                <a:lnTo>
                  <a:pt x="652669" y="68986"/>
                </a:lnTo>
                <a:lnTo>
                  <a:pt x="642813" y="66445"/>
                </a:lnTo>
                <a:lnTo>
                  <a:pt x="642813" y="66139"/>
                </a:lnTo>
                <a:lnTo>
                  <a:pt x="646675" y="64310"/>
                </a:lnTo>
                <a:lnTo>
                  <a:pt x="649518" y="62128"/>
                </a:lnTo>
                <a:lnTo>
                  <a:pt x="649922" y="61567"/>
                </a:lnTo>
                <a:lnTo>
                  <a:pt x="604713" y="61567"/>
                </a:lnTo>
                <a:lnTo>
                  <a:pt x="604713" y="43433"/>
                </a:lnTo>
                <a:lnTo>
                  <a:pt x="654090" y="43433"/>
                </a:lnTo>
                <a:lnTo>
                  <a:pt x="652031" y="38707"/>
                </a:lnTo>
                <a:lnTo>
                  <a:pt x="643802" y="32003"/>
                </a:lnTo>
                <a:lnTo>
                  <a:pt x="638088" y="30326"/>
                </a:lnTo>
                <a:close/>
              </a:path>
              <a:path extrusionOk="0" h="138429" w="789939">
                <a:moveTo>
                  <a:pt x="656484" y="74217"/>
                </a:moveTo>
                <a:lnTo>
                  <a:pt x="632397" y="74217"/>
                </a:lnTo>
                <a:lnTo>
                  <a:pt x="635295" y="75182"/>
                </a:lnTo>
                <a:lnTo>
                  <a:pt x="639359" y="79044"/>
                </a:lnTo>
                <a:lnTo>
                  <a:pt x="640374" y="81738"/>
                </a:lnTo>
                <a:lnTo>
                  <a:pt x="640374" y="92303"/>
                </a:lnTo>
                <a:lnTo>
                  <a:pt x="636461" y="95857"/>
                </a:lnTo>
                <a:lnTo>
                  <a:pt x="656664" y="95857"/>
                </a:lnTo>
                <a:lnTo>
                  <a:pt x="657594" y="93826"/>
                </a:lnTo>
                <a:lnTo>
                  <a:pt x="657594" y="75740"/>
                </a:lnTo>
                <a:lnTo>
                  <a:pt x="656484" y="74217"/>
                </a:lnTo>
                <a:close/>
              </a:path>
              <a:path extrusionOk="0" h="138429" w="789939">
                <a:moveTo>
                  <a:pt x="654090" y="43433"/>
                </a:moveTo>
                <a:lnTo>
                  <a:pt x="633365" y="43433"/>
                </a:lnTo>
                <a:lnTo>
                  <a:pt x="636869" y="46328"/>
                </a:lnTo>
                <a:lnTo>
                  <a:pt x="636869" y="58421"/>
                </a:lnTo>
                <a:lnTo>
                  <a:pt x="633516" y="61567"/>
                </a:lnTo>
                <a:lnTo>
                  <a:pt x="649922" y="61567"/>
                </a:lnTo>
                <a:lnTo>
                  <a:pt x="653176" y="57049"/>
                </a:lnTo>
                <a:lnTo>
                  <a:pt x="654090" y="53694"/>
                </a:lnTo>
                <a:lnTo>
                  <a:pt x="654090" y="43433"/>
                </a:lnTo>
                <a:close/>
              </a:path>
              <a:path extrusionOk="0" h="138429" w="789939">
                <a:moveTo>
                  <a:pt x="689904" y="0"/>
                </a:moveTo>
                <a:lnTo>
                  <a:pt x="672531" y="0"/>
                </a:lnTo>
                <a:lnTo>
                  <a:pt x="672531" y="17067"/>
                </a:lnTo>
                <a:lnTo>
                  <a:pt x="689904" y="17067"/>
                </a:lnTo>
                <a:lnTo>
                  <a:pt x="689904" y="0"/>
                </a:lnTo>
                <a:close/>
              </a:path>
              <a:path extrusionOk="0" h="138429" w="789939">
                <a:moveTo>
                  <a:pt x="689904" y="30326"/>
                </a:moveTo>
                <a:lnTo>
                  <a:pt x="672531" y="30326"/>
                </a:lnTo>
                <a:lnTo>
                  <a:pt x="672531" y="108964"/>
                </a:lnTo>
                <a:lnTo>
                  <a:pt x="689904" y="108964"/>
                </a:lnTo>
                <a:lnTo>
                  <a:pt x="689904" y="30326"/>
                </a:lnTo>
                <a:close/>
              </a:path>
              <a:path extrusionOk="0" h="138429" w="789939">
                <a:moveTo>
                  <a:pt x="789570" y="95248"/>
                </a:moveTo>
                <a:lnTo>
                  <a:pt x="700722" y="95248"/>
                </a:lnTo>
                <a:lnTo>
                  <a:pt x="700722" y="133959"/>
                </a:lnTo>
                <a:lnTo>
                  <a:pt x="717181" y="133959"/>
                </a:lnTo>
                <a:lnTo>
                  <a:pt x="717181" y="108964"/>
                </a:lnTo>
                <a:lnTo>
                  <a:pt x="789570" y="108964"/>
                </a:lnTo>
                <a:lnTo>
                  <a:pt x="789570" y="95248"/>
                </a:lnTo>
                <a:close/>
              </a:path>
              <a:path extrusionOk="0" h="138429" w="789939">
                <a:moveTo>
                  <a:pt x="789570" y="108964"/>
                </a:moveTo>
                <a:lnTo>
                  <a:pt x="773115" y="108964"/>
                </a:lnTo>
                <a:lnTo>
                  <a:pt x="773115" y="133959"/>
                </a:lnTo>
                <a:lnTo>
                  <a:pt x="789570" y="133959"/>
                </a:lnTo>
                <a:lnTo>
                  <a:pt x="789570" y="108964"/>
                </a:lnTo>
                <a:close/>
              </a:path>
              <a:path extrusionOk="0" h="138429" w="789939">
                <a:moveTo>
                  <a:pt x="779054" y="30326"/>
                </a:moveTo>
                <a:lnTo>
                  <a:pt x="719924" y="30326"/>
                </a:lnTo>
                <a:lnTo>
                  <a:pt x="719924" y="39164"/>
                </a:lnTo>
                <a:lnTo>
                  <a:pt x="719344" y="55528"/>
                </a:lnTo>
                <a:lnTo>
                  <a:pt x="717601" y="70330"/>
                </a:lnTo>
                <a:lnTo>
                  <a:pt x="714697" y="83570"/>
                </a:lnTo>
                <a:lnTo>
                  <a:pt x="710629" y="95248"/>
                </a:lnTo>
                <a:lnTo>
                  <a:pt x="728460" y="95248"/>
                </a:lnTo>
                <a:lnTo>
                  <a:pt x="736376" y="55315"/>
                </a:lnTo>
                <a:lnTo>
                  <a:pt x="736539" y="49071"/>
                </a:lnTo>
                <a:lnTo>
                  <a:pt x="736539" y="43736"/>
                </a:lnTo>
                <a:lnTo>
                  <a:pt x="779054" y="43736"/>
                </a:lnTo>
                <a:lnTo>
                  <a:pt x="779054" y="30326"/>
                </a:lnTo>
                <a:close/>
              </a:path>
              <a:path extrusionOk="0" h="138429" w="789939">
                <a:moveTo>
                  <a:pt x="779054" y="43736"/>
                </a:moveTo>
                <a:lnTo>
                  <a:pt x="761987" y="43736"/>
                </a:lnTo>
                <a:lnTo>
                  <a:pt x="761987" y="95248"/>
                </a:lnTo>
                <a:lnTo>
                  <a:pt x="779054" y="95248"/>
                </a:lnTo>
                <a:lnTo>
                  <a:pt x="779054" y="437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41" name="Google Shape;74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30511" y="6780397"/>
            <a:ext cx="1180785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28"/>
          <p:cNvSpPr/>
          <p:nvPr/>
        </p:nvSpPr>
        <p:spPr>
          <a:xfrm>
            <a:off x="1894262" y="6104306"/>
            <a:ext cx="37465" cy="38100"/>
          </a:xfrm>
          <a:custGeom>
            <a:rect b="b" l="l" r="r" t="t"/>
            <a:pathLst>
              <a:path extrusionOk="0" h="38100" w="37464">
                <a:moveTo>
                  <a:pt x="23594" y="0"/>
                </a:moveTo>
                <a:lnTo>
                  <a:pt x="13417" y="0"/>
                </a:lnTo>
                <a:lnTo>
                  <a:pt x="9061" y="1828"/>
                </a:lnTo>
                <a:lnTo>
                  <a:pt x="1818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18" y="28548"/>
                </a:lnTo>
                <a:lnTo>
                  <a:pt x="9061" y="35938"/>
                </a:lnTo>
                <a:lnTo>
                  <a:pt x="13417" y="37792"/>
                </a:lnTo>
                <a:lnTo>
                  <a:pt x="23594" y="37792"/>
                </a:lnTo>
                <a:lnTo>
                  <a:pt x="27979" y="35938"/>
                </a:lnTo>
                <a:lnTo>
                  <a:pt x="35219" y="28548"/>
                </a:lnTo>
                <a:lnTo>
                  <a:pt x="37037" y="24076"/>
                </a:lnTo>
                <a:lnTo>
                  <a:pt x="37037" y="13639"/>
                </a:lnTo>
                <a:lnTo>
                  <a:pt x="35219" y="9194"/>
                </a:lnTo>
                <a:lnTo>
                  <a:pt x="27979" y="1828"/>
                </a:lnTo>
                <a:lnTo>
                  <a:pt x="235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43" name="Google Shape;743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30511" y="6067730"/>
            <a:ext cx="1667602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28"/>
          <p:cNvSpPr/>
          <p:nvPr/>
        </p:nvSpPr>
        <p:spPr>
          <a:xfrm>
            <a:off x="1893884" y="629480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5" name="Google Shape;745;p28"/>
          <p:cNvSpPr/>
          <p:nvPr/>
        </p:nvSpPr>
        <p:spPr>
          <a:xfrm>
            <a:off x="2030511" y="6258228"/>
            <a:ext cx="1144270" cy="138430"/>
          </a:xfrm>
          <a:custGeom>
            <a:rect b="b" l="l" r="r" t="t"/>
            <a:pathLst>
              <a:path extrusionOk="0" h="138429" w="1144270">
                <a:moveTo>
                  <a:pt x="69188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17373" y="108964"/>
                </a:lnTo>
                <a:lnTo>
                  <a:pt x="17373" y="44042"/>
                </a:lnTo>
                <a:lnTo>
                  <a:pt x="69188" y="44042"/>
                </a:lnTo>
                <a:lnTo>
                  <a:pt x="69188" y="30326"/>
                </a:lnTo>
                <a:close/>
              </a:path>
              <a:path extrusionOk="0" h="138429" w="1144270">
                <a:moveTo>
                  <a:pt x="69188" y="44042"/>
                </a:moveTo>
                <a:lnTo>
                  <a:pt x="51814" y="44042"/>
                </a:lnTo>
                <a:lnTo>
                  <a:pt x="51814" y="108964"/>
                </a:lnTo>
                <a:lnTo>
                  <a:pt x="69188" y="108964"/>
                </a:lnTo>
                <a:lnTo>
                  <a:pt x="69188" y="44042"/>
                </a:lnTo>
                <a:close/>
              </a:path>
              <a:path extrusionOk="0" h="138429" w="1144270">
                <a:moveTo>
                  <a:pt x="152003" y="40535"/>
                </a:moveTo>
                <a:lnTo>
                  <a:pt x="131467" y="40535"/>
                </a:lnTo>
                <a:lnTo>
                  <a:pt x="136853" y="44499"/>
                </a:lnTo>
                <a:lnTo>
                  <a:pt x="136853" y="55372"/>
                </a:lnTo>
                <a:lnTo>
                  <a:pt x="136497" y="57250"/>
                </a:lnTo>
                <a:lnTo>
                  <a:pt x="135788" y="58064"/>
                </a:lnTo>
                <a:lnTo>
                  <a:pt x="134974" y="59180"/>
                </a:lnTo>
                <a:lnTo>
                  <a:pt x="115822" y="62938"/>
                </a:lnTo>
                <a:lnTo>
                  <a:pt x="114019" y="63169"/>
                </a:lnTo>
                <a:lnTo>
                  <a:pt x="112290" y="63475"/>
                </a:lnTo>
                <a:lnTo>
                  <a:pt x="105256" y="64565"/>
                </a:lnTo>
                <a:lnTo>
                  <a:pt x="103403" y="64947"/>
                </a:lnTo>
                <a:lnTo>
                  <a:pt x="83361" y="94691"/>
                </a:lnTo>
                <a:lnTo>
                  <a:pt x="85747" y="100403"/>
                </a:lnTo>
                <a:lnTo>
                  <a:pt x="95299" y="108838"/>
                </a:lnTo>
                <a:lnTo>
                  <a:pt x="101749" y="110944"/>
                </a:lnTo>
                <a:lnTo>
                  <a:pt x="109879" y="110944"/>
                </a:lnTo>
                <a:lnTo>
                  <a:pt x="118233" y="110354"/>
                </a:lnTo>
                <a:lnTo>
                  <a:pt x="125614" y="108582"/>
                </a:lnTo>
                <a:lnTo>
                  <a:pt x="132024" y="105630"/>
                </a:lnTo>
                <a:lnTo>
                  <a:pt x="137462" y="101498"/>
                </a:lnTo>
                <a:lnTo>
                  <a:pt x="161542" y="101498"/>
                </a:lnTo>
                <a:lnTo>
                  <a:pt x="161542" y="98600"/>
                </a:lnTo>
                <a:lnTo>
                  <a:pt x="110893" y="98600"/>
                </a:lnTo>
                <a:lnTo>
                  <a:pt x="107416" y="97585"/>
                </a:lnTo>
                <a:lnTo>
                  <a:pt x="102438" y="93520"/>
                </a:lnTo>
                <a:lnTo>
                  <a:pt x="101192" y="90625"/>
                </a:lnTo>
                <a:lnTo>
                  <a:pt x="101192" y="84833"/>
                </a:lnTo>
                <a:lnTo>
                  <a:pt x="129006" y="72313"/>
                </a:lnTo>
                <a:lnTo>
                  <a:pt x="130402" y="71956"/>
                </a:lnTo>
                <a:lnTo>
                  <a:pt x="133855" y="70840"/>
                </a:lnTo>
                <a:lnTo>
                  <a:pt x="135381" y="70203"/>
                </a:lnTo>
                <a:lnTo>
                  <a:pt x="136702" y="69494"/>
                </a:lnTo>
                <a:lnTo>
                  <a:pt x="153464" y="69494"/>
                </a:lnTo>
                <a:lnTo>
                  <a:pt x="153464" y="43534"/>
                </a:lnTo>
                <a:lnTo>
                  <a:pt x="152003" y="40535"/>
                </a:lnTo>
                <a:close/>
              </a:path>
              <a:path extrusionOk="0" h="138429" w="1144270">
                <a:moveTo>
                  <a:pt x="161542" y="101498"/>
                </a:moveTo>
                <a:lnTo>
                  <a:pt x="137462" y="101498"/>
                </a:lnTo>
                <a:lnTo>
                  <a:pt x="138582" y="107795"/>
                </a:lnTo>
                <a:lnTo>
                  <a:pt x="142848" y="110944"/>
                </a:lnTo>
                <a:lnTo>
                  <a:pt x="153313" y="110944"/>
                </a:lnTo>
                <a:lnTo>
                  <a:pt x="157071" y="110387"/>
                </a:lnTo>
                <a:lnTo>
                  <a:pt x="161542" y="109270"/>
                </a:lnTo>
                <a:lnTo>
                  <a:pt x="161542" y="101498"/>
                </a:lnTo>
                <a:close/>
              </a:path>
              <a:path extrusionOk="0" h="138429" w="1144270">
                <a:moveTo>
                  <a:pt x="153464" y="69494"/>
                </a:moveTo>
                <a:lnTo>
                  <a:pt x="136702" y="69494"/>
                </a:lnTo>
                <a:lnTo>
                  <a:pt x="136702" y="85496"/>
                </a:lnTo>
                <a:lnTo>
                  <a:pt x="135533" y="90017"/>
                </a:lnTo>
                <a:lnTo>
                  <a:pt x="129030" y="96520"/>
                </a:lnTo>
                <a:lnTo>
                  <a:pt x="123087" y="98600"/>
                </a:lnTo>
                <a:lnTo>
                  <a:pt x="161542" y="98600"/>
                </a:lnTo>
                <a:lnTo>
                  <a:pt x="161542" y="97383"/>
                </a:lnTo>
                <a:lnTo>
                  <a:pt x="155956" y="97383"/>
                </a:lnTo>
                <a:lnTo>
                  <a:pt x="154861" y="96977"/>
                </a:lnTo>
                <a:lnTo>
                  <a:pt x="153744" y="95349"/>
                </a:lnTo>
                <a:lnTo>
                  <a:pt x="153464" y="93826"/>
                </a:lnTo>
                <a:lnTo>
                  <a:pt x="153464" y="69494"/>
                </a:lnTo>
                <a:close/>
              </a:path>
              <a:path extrusionOk="0" h="138429" w="1144270">
                <a:moveTo>
                  <a:pt x="161542" y="97077"/>
                </a:moveTo>
                <a:lnTo>
                  <a:pt x="160120" y="97279"/>
                </a:lnTo>
                <a:lnTo>
                  <a:pt x="158799" y="97383"/>
                </a:lnTo>
                <a:lnTo>
                  <a:pt x="161542" y="97383"/>
                </a:lnTo>
                <a:lnTo>
                  <a:pt x="161542" y="97077"/>
                </a:lnTo>
                <a:close/>
              </a:path>
              <a:path extrusionOk="0" h="138429" w="1144270">
                <a:moveTo>
                  <a:pt x="131010" y="27889"/>
                </a:moveTo>
                <a:lnTo>
                  <a:pt x="121157" y="27889"/>
                </a:lnTo>
                <a:lnTo>
                  <a:pt x="107116" y="29555"/>
                </a:lnTo>
                <a:lnTo>
                  <a:pt x="96695" y="34556"/>
                </a:lnTo>
                <a:lnTo>
                  <a:pt x="89894" y="42890"/>
                </a:lnTo>
                <a:lnTo>
                  <a:pt x="86713" y="54557"/>
                </a:lnTo>
                <a:lnTo>
                  <a:pt x="103172" y="54557"/>
                </a:lnTo>
                <a:lnTo>
                  <a:pt x="103884" y="49477"/>
                </a:lnTo>
                <a:lnTo>
                  <a:pt x="105559" y="45871"/>
                </a:lnTo>
                <a:lnTo>
                  <a:pt x="110844" y="41605"/>
                </a:lnTo>
                <a:lnTo>
                  <a:pt x="115008" y="40535"/>
                </a:lnTo>
                <a:lnTo>
                  <a:pt x="152003" y="40535"/>
                </a:lnTo>
                <a:lnTo>
                  <a:pt x="150544" y="37541"/>
                </a:lnTo>
                <a:lnTo>
                  <a:pt x="138859" y="29818"/>
                </a:lnTo>
                <a:lnTo>
                  <a:pt x="131010" y="27889"/>
                </a:lnTo>
                <a:close/>
              </a:path>
              <a:path extrusionOk="0" h="138429" w="1144270">
                <a:moveTo>
                  <a:pt x="188819" y="30326"/>
                </a:moveTo>
                <a:lnTo>
                  <a:pt x="172515" y="30326"/>
                </a:lnTo>
                <a:lnTo>
                  <a:pt x="172515" y="138074"/>
                </a:lnTo>
                <a:lnTo>
                  <a:pt x="189734" y="138074"/>
                </a:lnTo>
                <a:lnTo>
                  <a:pt x="189734" y="98600"/>
                </a:lnTo>
                <a:lnTo>
                  <a:pt x="241501" y="98600"/>
                </a:lnTo>
                <a:lnTo>
                  <a:pt x="242548" y="97077"/>
                </a:lnTo>
                <a:lnTo>
                  <a:pt x="204315" y="97077"/>
                </a:lnTo>
                <a:lnTo>
                  <a:pt x="198903" y="94640"/>
                </a:lnTo>
                <a:lnTo>
                  <a:pt x="191080" y="84884"/>
                </a:lnTo>
                <a:lnTo>
                  <a:pt x="189155" y="78281"/>
                </a:lnTo>
                <a:lnTo>
                  <a:pt x="189156" y="60902"/>
                </a:lnTo>
                <a:lnTo>
                  <a:pt x="191056" y="54251"/>
                </a:lnTo>
                <a:lnTo>
                  <a:pt x="198777" y="44499"/>
                </a:lnTo>
                <a:lnTo>
                  <a:pt x="204113" y="42062"/>
                </a:lnTo>
                <a:lnTo>
                  <a:pt x="242269" y="42062"/>
                </a:lnTo>
                <a:lnTo>
                  <a:pt x="241428" y="40841"/>
                </a:lnTo>
                <a:lnTo>
                  <a:pt x="188819" y="40841"/>
                </a:lnTo>
                <a:lnTo>
                  <a:pt x="188819" y="30326"/>
                </a:lnTo>
                <a:close/>
              </a:path>
              <a:path extrusionOk="0" h="138429" w="1144270">
                <a:moveTo>
                  <a:pt x="241501" y="98600"/>
                </a:moveTo>
                <a:lnTo>
                  <a:pt x="189734" y="98600"/>
                </a:lnTo>
                <a:lnTo>
                  <a:pt x="194649" y="104000"/>
                </a:lnTo>
                <a:lnTo>
                  <a:pt x="200555" y="107858"/>
                </a:lnTo>
                <a:lnTo>
                  <a:pt x="207451" y="110173"/>
                </a:lnTo>
                <a:lnTo>
                  <a:pt x="215337" y="110944"/>
                </a:lnTo>
                <a:lnTo>
                  <a:pt x="222867" y="110244"/>
                </a:lnTo>
                <a:lnTo>
                  <a:pt x="229606" y="108145"/>
                </a:lnTo>
                <a:lnTo>
                  <a:pt x="235555" y="104645"/>
                </a:lnTo>
                <a:lnTo>
                  <a:pt x="240714" y="99745"/>
                </a:lnTo>
                <a:lnTo>
                  <a:pt x="241501" y="98600"/>
                </a:lnTo>
                <a:close/>
              </a:path>
              <a:path extrusionOk="0" h="138429" w="1144270">
                <a:moveTo>
                  <a:pt x="242269" y="42062"/>
                </a:moveTo>
                <a:lnTo>
                  <a:pt x="217623" y="42062"/>
                </a:lnTo>
                <a:lnTo>
                  <a:pt x="222933" y="44575"/>
                </a:lnTo>
                <a:lnTo>
                  <a:pt x="230756" y="54634"/>
                </a:lnTo>
                <a:lnTo>
                  <a:pt x="232593" y="61009"/>
                </a:lnTo>
                <a:lnTo>
                  <a:pt x="232710" y="78281"/>
                </a:lnTo>
                <a:lnTo>
                  <a:pt x="230781" y="84884"/>
                </a:lnTo>
                <a:lnTo>
                  <a:pt x="223060" y="94640"/>
                </a:lnTo>
                <a:lnTo>
                  <a:pt x="217829" y="97077"/>
                </a:lnTo>
                <a:lnTo>
                  <a:pt x="242548" y="97077"/>
                </a:lnTo>
                <a:lnTo>
                  <a:pt x="244881" y="93683"/>
                </a:lnTo>
                <a:lnTo>
                  <a:pt x="247856" y="86697"/>
                </a:lnTo>
                <a:lnTo>
                  <a:pt x="249641" y="78786"/>
                </a:lnTo>
                <a:lnTo>
                  <a:pt x="250235" y="69951"/>
                </a:lnTo>
                <a:lnTo>
                  <a:pt x="249626" y="60902"/>
                </a:lnTo>
                <a:lnTo>
                  <a:pt x="247797" y="52805"/>
                </a:lnTo>
                <a:lnTo>
                  <a:pt x="244750" y="45662"/>
                </a:lnTo>
                <a:lnTo>
                  <a:pt x="242269" y="42062"/>
                </a:lnTo>
                <a:close/>
              </a:path>
              <a:path extrusionOk="0" h="138429" w="1144270">
                <a:moveTo>
                  <a:pt x="214422" y="28040"/>
                </a:moveTo>
                <a:lnTo>
                  <a:pt x="206193" y="28840"/>
                </a:lnTo>
                <a:lnTo>
                  <a:pt x="199183" y="31241"/>
                </a:lnTo>
                <a:lnTo>
                  <a:pt x="193392" y="35242"/>
                </a:lnTo>
                <a:lnTo>
                  <a:pt x="188819" y="40841"/>
                </a:lnTo>
                <a:lnTo>
                  <a:pt x="241428" y="40841"/>
                </a:lnTo>
                <a:lnTo>
                  <a:pt x="214422" y="28040"/>
                </a:lnTo>
                <a:close/>
              </a:path>
              <a:path extrusionOk="0" h="138429" w="1144270">
                <a:moveTo>
                  <a:pt x="329850" y="40535"/>
                </a:moveTo>
                <a:lnTo>
                  <a:pt x="309316" y="40535"/>
                </a:lnTo>
                <a:lnTo>
                  <a:pt x="314700" y="44499"/>
                </a:lnTo>
                <a:lnTo>
                  <a:pt x="314700" y="55372"/>
                </a:lnTo>
                <a:lnTo>
                  <a:pt x="314345" y="57250"/>
                </a:lnTo>
                <a:lnTo>
                  <a:pt x="313635" y="58064"/>
                </a:lnTo>
                <a:lnTo>
                  <a:pt x="312822" y="59180"/>
                </a:lnTo>
                <a:lnTo>
                  <a:pt x="293669" y="62938"/>
                </a:lnTo>
                <a:lnTo>
                  <a:pt x="291866" y="63169"/>
                </a:lnTo>
                <a:lnTo>
                  <a:pt x="290137" y="63475"/>
                </a:lnTo>
                <a:lnTo>
                  <a:pt x="283104" y="64565"/>
                </a:lnTo>
                <a:lnTo>
                  <a:pt x="281250" y="64947"/>
                </a:lnTo>
                <a:lnTo>
                  <a:pt x="261208" y="94691"/>
                </a:lnTo>
                <a:lnTo>
                  <a:pt x="263596" y="100403"/>
                </a:lnTo>
                <a:lnTo>
                  <a:pt x="273146" y="108838"/>
                </a:lnTo>
                <a:lnTo>
                  <a:pt x="279598" y="110944"/>
                </a:lnTo>
                <a:lnTo>
                  <a:pt x="287726" y="110944"/>
                </a:lnTo>
                <a:lnTo>
                  <a:pt x="296080" y="110354"/>
                </a:lnTo>
                <a:lnTo>
                  <a:pt x="303462" y="108582"/>
                </a:lnTo>
                <a:lnTo>
                  <a:pt x="309871" y="105630"/>
                </a:lnTo>
                <a:lnTo>
                  <a:pt x="315309" y="101498"/>
                </a:lnTo>
                <a:lnTo>
                  <a:pt x="339389" y="101498"/>
                </a:lnTo>
                <a:lnTo>
                  <a:pt x="339389" y="98600"/>
                </a:lnTo>
                <a:lnTo>
                  <a:pt x="288742" y="98600"/>
                </a:lnTo>
                <a:lnTo>
                  <a:pt x="285263" y="97585"/>
                </a:lnTo>
                <a:lnTo>
                  <a:pt x="280285" y="93520"/>
                </a:lnTo>
                <a:lnTo>
                  <a:pt x="279039" y="90625"/>
                </a:lnTo>
                <a:lnTo>
                  <a:pt x="279039" y="84833"/>
                </a:lnTo>
                <a:lnTo>
                  <a:pt x="306853" y="72313"/>
                </a:lnTo>
                <a:lnTo>
                  <a:pt x="308250" y="71956"/>
                </a:lnTo>
                <a:lnTo>
                  <a:pt x="311702" y="70840"/>
                </a:lnTo>
                <a:lnTo>
                  <a:pt x="313228" y="70203"/>
                </a:lnTo>
                <a:lnTo>
                  <a:pt x="314549" y="69494"/>
                </a:lnTo>
                <a:lnTo>
                  <a:pt x="331311" y="69494"/>
                </a:lnTo>
                <a:lnTo>
                  <a:pt x="331311" y="43534"/>
                </a:lnTo>
                <a:lnTo>
                  <a:pt x="329850" y="40535"/>
                </a:lnTo>
                <a:close/>
              </a:path>
              <a:path extrusionOk="0" h="138429" w="1144270">
                <a:moveTo>
                  <a:pt x="339389" y="101498"/>
                </a:moveTo>
                <a:lnTo>
                  <a:pt x="315309" y="101498"/>
                </a:lnTo>
                <a:lnTo>
                  <a:pt x="316429" y="107795"/>
                </a:lnTo>
                <a:lnTo>
                  <a:pt x="320695" y="110944"/>
                </a:lnTo>
                <a:lnTo>
                  <a:pt x="331160" y="110944"/>
                </a:lnTo>
                <a:lnTo>
                  <a:pt x="334919" y="110387"/>
                </a:lnTo>
                <a:lnTo>
                  <a:pt x="339389" y="109270"/>
                </a:lnTo>
                <a:lnTo>
                  <a:pt x="339389" y="101498"/>
                </a:lnTo>
                <a:close/>
              </a:path>
              <a:path extrusionOk="0" h="138429" w="1144270">
                <a:moveTo>
                  <a:pt x="331311" y="69494"/>
                </a:moveTo>
                <a:lnTo>
                  <a:pt x="314549" y="69494"/>
                </a:lnTo>
                <a:lnTo>
                  <a:pt x="314549" y="85496"/>
                </a:lnTo>
                <a:lnTo>
                  <a:pt x="313380" y="90017"/>
                </a:lnTo>
                <a:lnTo>
                  <a:pt x="306878" y="96520"/>
                </a:lnTo>
                <a:lnTo>
                  <a:pt x="300935" y="98600"/>
                </a:lnTo>
                <a:lnTo>
                  <a:pt x="339389" y="98600"/>
                </a:lnTo>
                <a:lnTo>
                  <a:pt x="339389" y="97383"/>
                </a:lnTo>
                <a:lnTo>
                  <a:pt x="333802" y="97383"/>
                </a:lnTo>
                <a:lnTo>
                  <a:pt x="332708" y="96977"/>
                </a:lnTo>
                <a:lnTo>
                  <a:pt x="331591" y="95349"/>
                </a:lnTo>
                <a:lnTo>
                  <a:pt x="331311" y="93826"/>
                </a:lnTo>
                <a:lnTo>
                  <a:pt x="331311" y="69494"/>
                </a:lnTo>
                <a:close/>
              </a:path>
              <a:path extrusionOk="0" h="138429" w="1144270">
                <a:moveTo>
                  <a:pt x="339389" y="97077"/>
                </a:moveTo>
                <a:lnTo>
                  <a:pt x="337968" y="97279"/>
                </a:lnTo>
                <a:lnTo>
                  <a:pt x="336646" y="97383"/>
                </a:lnTo>
                <a:lnTo>
                  <a:pt x="339389" y="97383"/>
                </a:lnTo>
                <a:lnTo>
                  <a:pt x="339389" y="97077"/>
                </a:lnTo>
                <a:close/>
              </a:path>
              <a:path extrusionOk="0" h="138429" w="1144270">
                <a:moveTo>
                  <a:pt x="308858" y="27889"/>
                </a:moveTo>
                <a:lnTo>
                  <a:pt x="299004" y="27889"/>
                </a:lnTo>
                <a:lnTo>
                  <a:pt x="284963" y="29555"/>
                </a:lnTo>
                <a:lnTo>
                  <a:pt x="274542" y="34556"/>
                </a:lnTo>
                <a:lnTo>
                  <a:pt x="267741" y="42890"/>
                </a:lnTo>
                <a:lnTo>
                  <a:pt x="264560" y="54557"/>
                </a:lnTo>
                <a:lnTo>
                  <a:pt x="281019" y="54557"/>
                </a:lnTo>
                <a:lnTo>
                  <a:pt x="281732" y="49477"/>
                </a:lnTo>
                <a:lnTo>
                  <a:pt x="283406" y="45871"/>
                </a:lnTo>
                <a:lnTo>
                  <a:pt x="288691" y="41605"/>
                </a:lnTo>
                <a:lnTo>
                  <a:pt x="292856" y="40535"/>
                </a:lnTo>
                <a:lnTo>
                  <a:pt x="329850" y="40535"/>
                </a:lnTo>
                <a:lnTo>
                  <a:pt x="328391" y="37541"/>
                </a:lnTo>
                <a:lnTo>
                  <a:pt x="316706" y="29818"/>
                </a:lnTo>
                <a:lnTo>
                  <a:pt x="308858" y="27889"/>
                </a:lnTo>
                <a:close/>
              </a:path>
              <a:path extrusionOk="0" h="138429" w="1144270">
                <a:moveTo>
                  <a:pt x="419244" y="30326"/>
                </a:moveTo>
                <a:lnTo>
                  <a:pt x="350056" y="30326"/>
                </a:lnTo>
                <a:lnTo>
                  <a:pt x="350056" y="108964"/>
                </a:lnTo>
                <a:lnTo>
                  <a:pt x="367430" y="108964"/>
                </a:lnTo>
                <a:lnTo>
                  <a:pt x="367430" y="44042"/>
                </a:lnTo>
                <a:lnTo>
                  <a:pt x="419244" y="44042"/>
                </a:lnTo>
                <a:lnTo>
                  <a:pt x="419244" y="30326"/>
                </a:lnTo>
                <a:close/>
              </a:path>
              <a:path extrusionOk="0" h="138429" w="1144270">
                <a:moveTo>
                  <a:pt x="419244" y="44042"/>
                </a:moveTo>
                <a:lnTo>
                  <a:pt x="401871" y="44042"/>
                </a:lnTo>
                <a:lnTo>
                  <a:pt x="401871" y="108964"/>
                </a:lnTo>
                <a:lnTo>
                  <a:pt x="419244" y="108964"/>
                </a:lnTo>
                <a:lnTo>
                  <a:pt x="419244" y="44042"/>
                </a:lnTo>
                <a:close/>
              </a:path>
              <a:path extrusionOk="0" h="138429" w="1144270">
                <a:moveTo>
                  <a:pt x="471671" y="28040"/>
                </a:moveTo>
                <a:lnTo>
                  <a:pt x="436255" y="53719"/>
                </a:lnTo>
                <a:lnTo>
                  <a:pt x="433569" y="70559"/>
                </a:lnTo>
                <a:lnTo>
                  <a:pt x="434221" y="79146"/>
                </a:lnTo>
                <a:lnTo>
                  <a:pt x="463826" y="110837"/>
                </a:lnTo>
                <a:lnTo>
                  <a:pt x="472279" y="111556"/>
                </a:lnTo>
                <a:lnTo>
                  <a:pt x="481219" y="111556"/>
                </a:lnTo>
                <a:lnTo>
                  <a:pt x="488915" y="109166"/>
                </a:lnTo>
                <a:lnTo>
                  <a:pt x="501818" y="99618"/>
                </a:lnTo>
                <a:lnTo>
                  <a:pt x="502363" y="98755"/>
                </a:lnTo>
                <a:lnTo>
                  <a:pt x="465879" y="98755"/>
                </a:lnTo>
                <a:lnTo>
                  <a:pt x="460645" y="96594"/>
                </a:lnTo>
                <a:lnTo>
                  <a:pt x="453128" y="87958"/>
                </a:lnTo>
                <a:lnTo>
                  <a:pt x="451148" y="81838"/>
                </a:lnTo>
                <a:lnTo>
                  <a:pt x="450942" y="73911"/>
                </a:lnTo>
                <a:lnTo>
                  <a:pt x="509007" y="73911"/>
                </a:lnTo>
                <a:lnTo>
                  <a:pt x="508908" y="70559"/>
                </a:lnTo>
                <a:lnTo>
                  <a:pt x="508360" y="62330"/>
                </a:lnTo>
                <a:lnTo>
                  <a:pt x="451248" y="62330"/>
                </a:lnTo>
                <a:lnTo>
                  <a:pt x="452062" y="55421"/>
                </a:lnTo>
                <a:lnTo>
                  <a:pt x="454219" y="50137"/>
                </a:lnTo>
                <a:lnTo>
                  <a:pt x="461232" y="42821"/>
                </a:lnTo>
                <a:lnTo>
                  <a:pt x="465829" y="40993"/>
                </a:lnTo>
                <a:lnTo>
                  <a:pt x="499727" y="40993"/>
                </a:lnTo>
                <a:lnTo>
                  <a:pt x="498948" y="39852"/>
                </a:lnTo>
                <a:lnTo>
                  <a:pt x="493473" y="34685"/>
                </a:lnTo>
                <a:lnTo>
                  <a:pt x="487101" y="30993"/>
                </a:lnTo>
                <a:lnTo>
                  <a:pt x="479834" y="28778"/>
                </a:lnTo>
                <a:lnTo>
                  <a:pt x="471671" y="28040"/>
                </a:lnTo>
                <a:close/>
              </a:path>
              <a:path extrusionOk="0" h="138429" w="1144270">
                <a:moveTo>
                  <a:pt x="507941" y="84427"/>
                </a:moveTo>
                <a:lnTo>
                  <a:pt x="491331" y="84427"/>
                </a:lnTo>
                <a:lnTo>
                  <a:pt x="489604" y="89405"/>
                </a:lnTo>
                <a:lnTo>
                  <a:pt x="487241" y="93038"/>
                </a:lnTo>
                <a:lnTo>
                  <a:pt x="481244" y="97610"/>
                </a:lnTo>
                <a:lnTo>
                  <a:pt x="477359" y="98755"/>
                </a:lnTo>
                <a:lnTo>
                  <a:pt x="502363" y="98755"/>
                </a:lnTo>
                <a:lnTo>
                  <a:pt x="506012" y="92962"/>
                </a:lnTo>
                <a:lnTo>
                  <a:pt x="507941" y="84427"/>
                </a:lnTo>
                <a:close/>
              </a:path>
              <a:path extrusionOk="0" h="138429" w="1144270">
                <a:moveTo>
                  <a:pt x="499727" y="40993"/>
                </a:moveTo>
                <a:lnTo>
                  <a:pt x="477208" y="40993"/>
                </a:lnTo>
                <a:lnTo>
                  <a:pt x="481857" y="42901"/>
                </a:lnTo>
                <a:lnTo>
                  <a:pt x="489070" y="50519"/>
                </a:lnTo>
                <a:lnTo>
                  <a:pt x="491126" y="55727"/>
                </a:lnTo>
                <a:lnTo>
                  <a:pt x="491633" y="62330"/>
                </a:lnTo>
                <a:lnTo>
                  <a:pt x="508360" y="62330"/>
                </a:lnTo>
                <a:lnTo>
                  <a:pt x="506492" y="53815"/>
                </a:lnTo>
                <a:lnTo>
                  <a:pt x="503349" y="46295"/>
                </a:lnTo>
                <a:lnTo>
                  <a:pt x="499727" y="40993"/>
                </a:lnTo>
                <a:close/>
              </a:path>
              <a:path extrusionOk="0" h="138429" w="1144270">
                <a:moveTo>
                  <a:pt x="555335" y="44042"/>
                </a:moveTo>
                <a:lnTo>
                  <a:pt x="537961" y="44042"/>
                </a:lnTo>
                <a:lnTo>
                  <a:pt x="537961" y="108964"/>
                </a:lnTo>
                <a:lnTo>
                  <a:pt x="555335" y="108964"/>
                </a:lnTo>
                <a:lnTo>
                  <a:pt x="555335" y="44042"/>
                </a:lnTo>
                <a:close/>
              </a:path>
              <a:path extrusionOk="0" h="138429" w="1144270">
                <a:moveTo>
                  <a:pt x="581244" y="30326"/>
                </a:moveTo>
                <a:lnTo>
                  <a:pt x="512056" y="30326"/>
                </a:lnTo>
                <a:lnTo>
                  <a:pt x="512056" y="44042"/>
                </a:lnTo>
                <a:lnTo>
                  <a:pt x="581244" y="44042"/>
                </a:lnTo>
                <a:lnTo>
                  <a:pt x="581244" y="30326"/>
                </a:lnTo>
                <a:close/>
              </a:path>
              <a:path extrusionOk="0" h="138429" w="1144270">
                <a:moveTo>
                  <a:pt x="608525" y="30326"/>
                </a:moveTo>
                <a:lnTo>
                  <a:pt x="591151" y="30326"/>
                </a:lnTo>
                <a:lnTo>
                  <a:pt x="591151" y="108964"/>
                </a:lnTo>
                <a:lnTo>
                  <a:pt x="608525" y="108964"/>
                </a:lnTo>
                <a:lnTo>
                  <a:pt x="608525" y="74825"/>
                </a:lnTo>
                <a:lnTo>
                  <a:pt x="660340" y="74825"/>
                </a:lnTo>
                <a:lnTo>
                  <a:pt x="660340" y="61109"/>
                </a:lnTo>
                <a:lnTo>
                  <a:pt x="608525" y="61109"/>
                </a:lnTo>
                <a:lnTo>
                  <a:pt x="608525" y="30326"/>
                </a:lnTo>
                <a:close/>
              </a:path>
              <a:path extrusionOk="0" h="138429" w="1144270">
                <a:moveTo>
                  <a:pt x="660340" y="74825"/>
                </a:moveTo>
                <a:lnTo>
                  <a:pt x="642966" y="74825"/>
                </a:lnTo>
                <a:lnTo>
                  <a:pt x="642966" y="108964"/>
                </a:lnTo>
                <a:lnTo>
                  <a:pt x="660340" y="108964"/>
                </a:lnTo>
                <a:lnTo>
                  <a:pt x="660340" y="74825"/>
                </a:lnTo>
                <a:close/>
              </a:path>
              <a:path extrusionOk="0" h="138429" w="1144270">
                <a:moveTo>
                  <a:pt x="660340" y="30326"/>
                </a:moveTo>
                <a:lnTo>
                  <a:pt x="642966" y="30326"/>
                </a:lnTo>
                <a:lnTo>
                  <a:pt x="642966" y="61109"/>
                </a:lnTo>
                <a:lnTo>
                  <a:pt x="660340" y="61109"/>
                </a:lnTo>
                <a:lnTo>
                  <a:pt x="660340" y="30326"/>
                </a:lnTo>
                <a:close/>
              </a:path>
              <a:path extrusionOk="0" h="138429" w="1144270">
                <a:moveTo>
                  <a:pt x="696459" y="0"/>
                </a:moveTo>
                <a:lnTo>
                  <a:pt x="679085" y="0"/>
                </a:lnTo>
                <a:lnTo>
                  <a:pt x="679085" y="17067"/>
                </a:lnTo>
                <a:lnTo>
                  <a:pt x="696459" y="17067"/>
                </a:lnTo>
                <a:lnTo>
                  <a:pt x="696459" y="0"/>
                </a:lnTo>
                <a:close/>
              </a:path>
              <a:path extrusionOk="0" h="138429" w="1144270">
                <a:moveTo>
                  <a:pt x="696459" y="30326"/>
                </a:moveTo>
                <a:lnTo>
                  <a:pt x="679085" y="30326"/>
                </a:lnTo>
                <a:lnTo>
                  <a:pt x="679085" y="108964"/>
                </a:lnTo>
                <a:lnTo>
                  <a:pt x="696459" y="108964"/>
                </a:lnTo>
                <a:lnTo>
                  <a:pt x="696459" y="30326"/>
                </a:lnTo>
                <a:close/>
              </a:path>
              <a:path extrusionOk="0" h="138429" w="1144270">
                <a:moveTo>
                  <a:pt x="775097" y="30326"/>
                </a:moveTo>
                <a:lnTo>
                  <a:pt x="757723" y="30326"/>
                </a:lnTo>
                <a:lnTo>
                  <a:pt x="757723" y="108964"/>
                </a:lnTo>
                <a:lnTo>
                  <a:pt x="775097" y="108964"/>
                </a:lnTo>
                <a:lnTo>
                  <a:pt x="775097" y="84582"/>
                </a:lnTo>
                <a:lnTo>
                  <a:pt x="785461" y="73760"/>
                </a:lnTo>
                <a:lnTo>
                  <a:pt x="805660" y="73760"/>
                </a:lnTo>
                <a:lnTo>
                  <a:pt x="799472" y="65224"/>
                </a:lnTo>
                <a:lnTo>
                  <a:pt x="775097" y="65224"/>
                </a:lnTo>
                <a:lnTo>
                  <a:pt x="775097" y="30326"/>
                </a:lnTo>
                <a:close/>
              </a:path>
              <a:path extrusionOk="0" h="138429" w="1144270">
                <a:moveTo>
                  <a:pt x="805660" y="73760"/>
                </a:moveTo>
                <a:lnTo>
                  <a:pt x="785461" y="73760"/>
                </a:lnTo>
                <a:lnTo>
                  <a:pt x="810150" y="108964"/>
                </a:lnTo>
                <a:lnTo>
                  <a:pt x="831179" y="108964"/>
                </a:lnTo>
                <a:lnTo>
                  <a:pt x="805660" y="73760"/>
                </a:lnTo>
                <a:close/>
              </a:path>
              <a:path extrusionOk="0" h="138429" w="1144270">
                <a:moveTo>
                  <a:pt x="827675" y="30326"/>
                </a:moveTo>
                <a:lnTo>
                  <a:pt x="806493" y="30326"/>
                </a:lnTo>
                <a:lnTo>
                  <a:pt x="775097" y="65224"/>
                </a:lnTo>
                <a:lnTo>
                  <a:pt x="799472" y="65224"/>
                </a:lnTo>
                <a:lnTo>
                  <a:pt x="797043" y="61873"/>
                </a:lnTo>
                <a:lnTo>
                  <a:pt x="827675" y="30326"/>
                </a:lnTo>
                <a:close/>
              </a:path>
              <a:path extrusionOk="0" h="138429" w="1144270">
                <a:moveTo>
                  <a:pt x="874158" y="28040"/>
                </a:moveTo>
                <a:lnTo>
                  <a:pt x="840206" y="45442"/>
                </a:lnTo>
                <a:lnTo>
                  <a:pt x="834076" y="69645"/>
                </a:lnTo>
                <a:lnTo>
                  <a:pt x="834752" y="78751"/>
                </a:lnTo>
                <a:lnTo>
                  <a:pt x="865414" y="110697"/>
                </a:lnTo>
                <a:lnTo>
                  <a:pt x="874158" y="111401"/>
                </a:lnTo>
                <a:lnTo>
                  <a:pt x="882754" y="110697"/>
                </a:lnTo>
                <a:lnTo>
                  <a:pt x="890407" y="108583"/>
                </a:lnTo>
                <a:lnTo>
                  <a:pt x="897117" y="105059"/>
                </a:lnTo>
                <a:lnTo>
                  <a:pt x="902883" y="100126"/>
                </a:lnTo>
                <a:lnTo>
                  <a:pt x="904610" y="97840"/>
                </a:lnTo>
                <a:lnTo>
                  <a:pt x="866994" y="97840"/>
                </a:lnTo>
                <a:lnTo>
                  <a:pt x="861508" y="95349"/>
                </a:lnTo>
                <a:lnTo>
                  <a:pt x="853584" y="85392"/>
                </a:lnTo>
                <a:lnTo>
                  <a:pt x="851677" y="78751"/>
                </a:lnTo>
                <a:lnTo>
                  <a:pt x="851718" y="60605"/>
                </a:lnTo>
                <a:lnTo>
                  <a:pt x="853584" y="54201"/>
                </a:lnTo>
                <a:lnTo>
                  <a:pt x="861508" y="44248"/>
                </a:lnTo>
                <a:lnTo>
                  <a:pt x="866945" y="41756"/>
                </a:lnTo>
                <a:lnTo>
                  <a:pt x="904665" y="41756"/>
                </a:lnTo>
                <a:lnTo>
                  <a:pt x="902807" y="39319"/>
                </a:lnTo>
                <a:lnTo>
                  <a:pt x="897017" y="34383"/>
                </a:lnTo>
                <a:lnTo>
                  <a:pt x="890312" y="30859"/>
                </a:lnTo>
                <a:lnTo>
                  <a:pt x="882693" y="28745"/>
                </a:lnTo>
                <a:lnTo>
                  <a:pt x="874158" y="28040"/>
                </a:lnTo>
                <a:close/>
              </a:path>
              <a:path extrusionOk="0" h="138429" w="1144270">
                <a:moveTo>
                  <a:pt x="904665" y="41756"/>
                </a:moveTo>
                <a:lnTo>
                  <a:pt x="880761" y="41756"/>
                </a:lnTo>
                <a:lnTo>
                  <a:pt x="886172" y="44222"/>
                </a:lnTo>
                <a:lnTo>
                  <a:pt x="893994" y="54075"/>
                </a:lnTo>
                <a:lnTo>
                  <a:pt x="895876" y="60605"/>
                </a:lnTo>
                <a:lnTo>
                  <a:pt x="895831" y="78751"/>
                </a:lnTo>
                <a:lnTo>
                  <a:pt x="893994" y="85266"/>
                </a:lnTo>
                <a:lnTo>
                  <a:pt x="886172" y="95324"/>
                </a:lnTo>
                <a:lnTo>
                  <a:pt x="880812" y="97840"/>
                </a:lnTo>
                <a:lnTo>
                  <a:pt x="904610" y="97840"/>
                </a:lnTo>
                <a:lnTo>
                  <a:pt x="907518" y="93991"/>
                </a:lnTo>
                <a:lnTo>
                  <a:pt x="910828" y="86866"/>
                </a:lnTo>
                <a:lnTo>
                  <a:pt x="912813" y="78751"/>
                </a:lnTo>
                <a:lnTo>
                  <a:pt x="913475" y="69645"/>
                </a:lnTo>
                <a:lnTo>
                  <a:pt x="912809" y="60605"/>
                </a:lnTo>
                <a:lnTo>
                  <a:pt x="910809" y="52538"/>
                </a:lnTo>
                <a:lnTo>
                  <a:pt x="907475" y="45442"/>
                </a:lnTo>
                <a:lnTo>
                  <a:pt x="904665" y="41756"/>
                </a:lnTo>
                <a:close/>
              </a:path>
              <a:path extrusionOk="0" h="138429" w="1144270">
                <a:moveTo>
                  <a:pt x="980377" y="95554"/>
                </a:moveTo>
                <a:lnTo>
                  <a:pt x="980377" y="109115"/>
                </a:lnTo>
                <a:lnTo>
                  <a:pt x="983120" y="110236"/>
                </a:lnTo>
                <a:lnTo>
                  <a:pt x="986676" y="110793"/>
                </a:lnTo>
                <a:lnTo>
                  <a:pt x="998157" y="110793"/>
                </a:lnTo>
                <a:lnTo>
                  <a:pt x="1003769" y="107975"/>
                </a:lnTo>
                <a:lnTo>
                  <a:pt x="1011999" y="96696"/>
                </a:lnTo>
                <a:lnTo>
                  <a:pt x="1012105" y="96314"/>
                </a:lnTo>
                <a:lnTo>
                  <a:pt x="983476" y="96314"/>
                </a:lnTo>
                <a:lnTo>
                  <a:pt x="981396" y="96062"/>
                </a:lnTo>
                <a:lnTo>
                  <a:pt x="980377" y="95554"/>
                </a:lnTo>
                <a:close/>
              </a:path>
              <a:path extrusionOk="0" h="138429" w="1144270">
                <a:moveTo>
                  <a:pt x="961175" y="44042"/>
                </a:moveTo>
                <a:lnTo>
                  <a:pt x="943801" y="44042"/>
                </a:lnTo>
                <a:lnTo>
                  <a:pt x="943801" y="108964"/>
                </a:lnTo>
                <a:lnTo>
                  <a:pt x="961175" y="108964"/>
                </a:lnTo>
                <a:lnTo>
                  <a:pt x="961175" y="44042"/>
                </a:lnTo>
                <a:close/>
              </a:path>
              <a:path extrusionOk="0" h="138429" w="1144270">
                <a:moveTo>
                  <a:pt x="1057036" y="44042"/>
                </a:moveTo>
                <a:lnTo>
                  <a:pt x="1039662" y="44042"/>
                </a:lnTo>
                <a:lnTo>
                  <a:pt x="1039662" y="108964"/>
                </a:lnTo>
                <a:lnTo>
                  <a:pt x="1057036" y="108964"/>
                </a:lnTo>
                <a:lnTo>
                  <a:pt x="1057036" y="44042"/>
                </a:lnTo>
                <a:close/>
              </a:path>
              <a:path extrusionOk="0" h="138429" w="1144270">
                <a:moveTo>
                  <a:pt x="1057036" y="30326"/>
                </a:moveTo>
                <a:lnTo>
                  <a:pt x="998971" y="30326"/>
                </a:lnTo>
                <a:lnTo>
                  <a:pt x="997600" y="76809"/>
                </a:lnTo>
                <a:lnTo>
                  <a:pt x="997192" y="89813"/>
                </a:lnTo>
                <a:lnTo>
                  <a:pt x="993534" y="96314"/>
                </a:lnTo>
                <a:lnTo>
                  <a:pt x="1012105" y="96314"/>
                </a:lnTo>
                <a:lnTo>
                  <a:pt x="1014210" y="88747"/>
                </a:lnTo>
                <a:lnTo>
                  <a:pt x="1015582" y="44042"/>
                </a:lnTo>
                <a:lnTo>
                  <a:pt x="1057036" y="44042"/>
                </a:lnTo>
                <a:lnTo>
                  <a:pt x="1057036" y="30326"/>
                </a:lnTo>
                <a:close/>
              </a:path>
              <a:path extrusionOk="0" h="138429" w="1144270">
                <a:moveTo>
                  <a:pt x="987084" y="30326"/>
                </a:moveTo>
                <a:lnTo>
                  <a:pt x="917895" y="30326"/>
                </a:lnTo>
                <a:lnTo>
                  <a:pt x="917895" y="44042"/>
                </a:lnTo>
                <a:lnTo>
                  <a:pt x="987084" y="44042"/>
                </a:lnTo>
                <a:lnTo>
                  <a:pt x="987084" y="30326"/>
                </a:lnTo>
                <a:close/>
              </a:path>
              <a:path extrusionOk="0" h="138429" w="1144270">
                <a:moveTo>
                  <a:pt x="1092391" y="30326"/>
                </a:moveTo>
                <a:lnTo>
                  <a:pt x="1075018" y="30326"/>
                </a:lnTo>
                <a:lnTo>
                  <a:pt x="1075018" y="108964"/>
                </a:lnTo>
                <a:lnTo>
                  <a:pt x="1096963" y="108964"/>
                </a:lnTo>
                <a:lnTo>
                  <a:pt x="1107915" y="87627"/>
                </a:lnTo>
                <a:lnTo>
                  <a:pt x="1092391" y="87627"/>
                </a:lnTo>
                <a:lnTo>
                  <a:pt x="1092391" y="30326"/>
                </a:lnTo>
                <a:close/>
              </a:path>
              <a:path extrusionOk="0" h="138429" w="1144270">
                <a:moveTo>
                  <a:pt x="1144206" y="51663"/>
                </a:moveTo>
                <a:lnTo>
                  <a:pt x="1126832" y="51663"/>
                </a:lnTo>
                <a:lnTo>
                  <a:pt x="1126832" y="108964"/>
                </a:lnTo>
                <a:lnTo>
                  <a:pt x="1144206" y="108964"/>
                </a:lnTo>
                <a:lnTo>
                  <a:pt x="1144206" y="51663"/>
                </a:lnTo>
                <a:close/>
              </a:path>
              <a:path extrusionOk="0" h="138429" w="1144270">
                <a:moveTo>
                  <a:pt x="1144206" y="30326"/>
                </a:moveTo>
                <a:lnTo>
                  <a:pt x="1122260" y="30326"/>
                </a:lnTo>
                <a:lnTo>
                  <a:pt x="1092848" y="87627"/>
                </a:lnTo>
                <a:lnTo>
                  <a:pt x="1107915" y="87627"/>
                </a:lnTo>
                <a:lnTo>
                  <a:pt x="1126375" y="51663"/>
                </a:lnTo>
                <a:lnTo>
                  <a:pt x="1144206" y="51663"/>
                </a:lnTo>
                <a:lnTo>
                  <a:pt x="1144206" y="30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6" name="Google Shape;746;p28"/>
          <p:cNvSpPr/>
          <p:nvPr/>
        </p:nvSpPr>
        <p:spPr>
          <a:xfrm>
            <a:off x="1371733" y="5507019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89"/>
                </a:moveTo>
                <a:lnTo>
                  <a:pt x="347295" y="347289"/>
                </a:lnTo>
                <a:lnTo>
                  <a:pt x="347295" y="0"/>
                </a:lnTo>
                <a:lnTo>
                  <a:pt x="0" y="0"/>
                </a:lnTo>
                <a:lnTo>
                  <a:pt x="0" y="347289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7" name="Google Shape;747;p28"/>
          <p:cNvSpPr/>
          <p:nvPr/>
        </p:nvSpPr>
        <p:spPr>
          <a:xfrm>
            <a:off x="1371733" y="4976005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305"/>
                </a:moveTo>
                <a:lnTo>
                  <a:pt x="347295" y="347305"/>
                </a:lnTo>
                <a:lnTo>
                  <a:pt x="347295" y="0"/>
                </a:lnTo>
                <a:lnTo>
                  <a:pt x="0" y="0"/>
                </a:lnTo>
                <a:lnTo>
                  <a:pt x="0" y="347305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8" name="Google Shape;748;p28"/>
          <p:cNvSpPr/>
          <p:nvPr/>
        </p:nvSpPr>
        <p:spPr>
          <a:xfrm>
            <a:off x="1371733" y="7096779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91"/>
                </a:moveTo>
                <a:lnTo>
                  <a:pt x="347295" y="347291"/>
                </a:lnTo>
                <a:lnTo>
                  <a:pt x="347295" y="0"/>
                </a:lnTo>
                <a:lnTo>
                  <a:pt x="0" y="0"/>
                </a:lnTo>
                <a:lnTo>
                  <a:pt x="0" y="347291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9" name="Google Shape;749;p28"/>
          <p:cNvSpPr/>
          <p:nvPr/>
        </p:nvSpPr>
        <p:spPr>
          <a:xfrm>
            <a:off x="1371733" y="6569016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291"/>
                </a:moveTo>
                <a:lnTo>
                  <a:pt x="347295" y="347291"/>
                </a:lnTo>
                <a:lnTo>
                  <a:pt x="347295" y="0"/>
                </a:lnTo>
                <a:lnTo>
                  <a:pt x="0" y="0"/>
                </a:lnTo>
                <a:lnTo>
                  <a:pt x="0" y="347291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750" name="Google Shape;750;p28"/>
          <p:cNvGrpSpPr/>
          <p:nvPr/>
        </p:nvGrpSpPr>
        <p:grpSpPr>
          <a:xfrm>
            <a:off x="1378083" y="6042008"/>
            <a:ext cx="334645" cy="334645"/>
            <a:chOff x="1378083" y="6042008"/>
            <a:chExt cx="334645" cy="334645"/>
          </a:xfrm>
        </p:grpSpPr>
        <p:sp>
          <p:nvSpPr>
            <p:cNvPr id="751" name="Google Shape;751;p28"/>
            <p:cNvSpPr/>
            <p:nvPr/>
          </p:nvSpPr>
          <p:spPr>
            <a:xfrm>
              <a:off x="1378083" y="604200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5" y="334595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752" name="Google Shape;752;p2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449668" y="6113593"/>
              <a:ext cx="191425" cy="191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3" name="Google Shape;753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49350" y="5585704"/>
            <a:ext cx="192070" cy="18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23355" y="7148399"/>
            <a:ext cx="244052" cy="24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28"/>
          <p:cNvSpPr/>
          <p:nvPr/>
        </p:nvSpPr>
        <p:spPr>
          <a:xfrm>
            <a:off x="1445619" y="6674550"/>
            <a:ext cx="200025" cy="136525"/>
          </a:xfrm>
          <a:custGeom>
            <a:rect b="b" l="l" r="r" t="t"/>
            <a:pathLst>
              <a:path extrusionOk="0" h="136525" w="200025">
                <a:moveTo>
                  <a:pt x="199527" y="66523"/>
                </a:moveTo>
                <a:lnTo>
                  <a:pt x="136598" y="66523"/>
                </a:lnTo>
                <a:lnTo>
                  <a:pt x="133567" y="62102"/>
                </a:lnTo>
                <a:lnTo>
                  <a:pt x="129762" y="58268"/>
                </a:lnTo>
                <a:lnTo>
                  <a:pt x="125376" y="55187"/>
                </a:lnTo>
                <a:lnTo>
                  <a:pt x="125376" y="24220"/>
                </a:lnTo>
                <a:lnTo>
                  <a:pt x="74239" y="24220"/>
                </a:lnTo>
                <a:lnTo>
                  <a:pt x="74239" y="55119"/>
                </a:lnTo>
                <a:lnTo>
                  <a:pt x="69818" y="58211"/>
                </a:lnTo>
                <a:lnTo>
                  <a:pt x="65981" y="62071"/>
                </a:lnTo>
                <a:lnTo>
                  <a:pt x="62938" y="66523"/>
                </a:lnTo>
                <a:lnTo>
                  <a:pt x="0" y="66523"/>
                </a:lnTo>
                <a:lnTo>
                  <a:pt x="0" y="122795"/>
                </a:lnTo>
                <a:lnTo>
                  <a:pt x="67903" y="122795"/>
                </a:lnTo>
                <a:lnTo>
                  <a:pt x="74540" y="128383"/>
                </a:lnTo>
                <a:lnTo>
                  <a:pt x="82185" y="132613"/>
                </a:lnTo>
                <a:lnTo>
                  <a:pt x="90655" y="135291"/>
                </a:lnTo>
                <a:lnTo>
                  <a:pt x="99763" y="136226"/>
                </a:lnTo>
                <a:lnTo>
                  <a:pt x="108871" y="135291"/>
                </a:lnTo>
                <a:lnTo>
                  <a:pt x="117341" y="132613"/>
                </a:lnTo>
                <a:lnTo>
                  <a:pt x="124988" y="128383"/>
                </a:lnTo>
                <a:lnTo>
                  <a:pt x="131630" y="122795"/>
                </a:lnTo>
                <a:lnTo>
                  <a:pt x="199527" y="122795"/>
                </a:lnTo>
                <a:lnTo>
                  <a:pt x="199527" y="66523"/>
                </a:lnTo>
                <a:close/>
              </a:path>
              <a:path extrusionOk="0" h="136525" w="200025">
                <a:moveTo>
                  <a:pt x="40596" y="0"/>
                </a:moveTo>
                <a:lnTo>
                  <a:pt x="158932" y="0"/>
                </a:lnTo>
              </a:path>
            </a:pathLst>
          </a:custGeom>
          <a:noFill/>
          <a:ln cap="flat" cmpd="sng" w="12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56" name="Google Shape;756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449668" y="5053944"/>
            <a:ext cx="191425" cy="1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2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58" name="Google Shape;758;p28"/>
          <p:cNvGraphicFramePr/>
          <p:nvPr/>
        </p:nvGraphicFramePr>
        <p:xfrm>
          <a:off x="2257905" y="290771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2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9" name="Google Shape;759;p28"/>
          <p:cNvSpPr/>
          <p:nvPr/>
        </p:nvSpPr>
        <p:spPr>
          <a:xfrm>
            <a:off x="2451279" y="2996618"/>
            <a:ext cx="747395" cy="184150"/>
          </a:xfrm>
          <a:custGeom>
            <a:rect b="b" l="l" r="r" t="t"/>
            <a:pathLst>
              <a:path extrusionOk="0" h="184150" w="747394">
                <a:moveTo>
                  <a:pt x="75186" y="1270"/>
                </a:moveTo>
                <a:lnTo>
                  <a:pt x="51814" y="1270"/>
                </a:lnTo>
                <a:lnTo>
                  <a:pt x="46482" y="16382"/>
                </a:lnTo>
                <a:lnTo>
                  <a:pt x="36069" y="27177"/>
                </a:lnTo>
                <a:lnTo>
                  <a:pt x="20574" y="33653"/>
                </a:lnTo>
                <a:lnTo>
                  <a:pt x="0" y="35812"/>
                </a:lnTo>
                <a:lnTo>
                  <a:pt x="0" y="57150"/>
                </a:lnTo>
                <a:lnTo>
                  <a:pt x="44197" y="57150"/>
                </a:lnTo>
                <a:lnTo>
                  <a:pt x="44197" y="180085"/>
                </a:lnTo>
                <a:lnTo>
                  <a:pt x="75186" y="180085"/>
                </a:lnTo>
                <a:lnTo>
                  <a:pt x="75186" y="1270"/>
                </a:lnTo>
                <a:close/>
              </a:path>
              <a:path extrusionOk="0" h="184150" w="747394">
                <a:moveTo>
                  <a:pt x="192023" y="0"/>
                </a:moveTo>
                <a:lnTo>
                  <a:pt x="151513" y="13207"/>
                </a:lnTo>
                <a:lnTo>
                  <a:pt x="135889" y="56047"/>
                </a:lnTo>
                <a:lnTo>
                  <a:pt x="138136" y="63712"/>
                </a:lnTo>
                <a:lnTo>
                  <a:pt x="147110" y="76747"/>
                </a:lnTo>
                <a:lnTo>
                  <a:pt x="153332" y="81448"/>
                </a:lnTo>
                <a:lnTo>
                  <a:pt x="161291" y="84325"/>
                </a:lnTo>
                <a:lnTo>
                  <a:pt x="153980" y="87159"/>
                </a:lnTo>
                <a:lnTo>
                  <a:pt x="129311" y="120832"/>
                </a:lnTo>
                <a:lnTo>
                  <a:pt x="128779" y="128779"/>
                </a:lnTo>
                <a:lnTo>
                  <a:pt x="129850" y="140382"/>
                </a:lnTo>
                <a:lnTo>
                  <a:pt x="155170" y="174704"/>
                </a:lnTo>
                <a:lnTo>
                  <a:pt x="191009" y="183135"/>
                </a:lnTo>
                <a:lnTo>
                  <a:pt x="204423" y="182174"/>
                </a:lnTo>
                <a:lnTo>
                  <a:pt x="216473" y="179293"/>
                </a:lnTo>
                <a:lnTo>
                  <a:pt x="227158" y="174490"/>
                </a:lnTo>
                <a:lnTo>
                  <a:pt x="236477" y="167766"/>
                </a:lnTo>
                <a:lnTo>
                  <a:pt x="243300" y="160275"/>
                </a:lnTo>
                <a:lnTo>
                  <a:pt x="192023" y="160275"/>
                </a:lnTo>
                <a:lnTo>
                  <a:pt x="184563" y="159719"/>
                </a:lnTo>
                <a:lnTo>
                  <a:pt x="158111" y="128779"/>
                </a:lnTo>
                <a:lnTo>
                  <a:pt x="157990" y="117938"/>
                </a:lnTo>
                <a:lnTo>
                  <a:pt x="161035" y="110360"/>
                </a:lnTo>
                <a:lnTo>
                  <a:pt x="191009" y="95755"/>
                </a:lnTo>
                <a:lnTo>
                  <a:pt x="241501" y="95755"/>
                </a:lnTo>
                <a:lnTo>
                  <a:pt x="241048" y="95280"/>
                </a:lnTo>
                <a:lnTo>
                  <a:pt x="235460" y="91057"/>
                </a:lnTo>
                <a:lnTo>
                  <a:pt x="228856" y="87405"/>
                </a:lnTo>
                <a:lnTo>
                  <a:pt x="221235" y="84325"/>
                </a:lnTo>
                <a:lnTo>
                  <a:pt x="232237" y="77961"/>
                </a:lnTo>
                <a:lnTo>
                  <a:pt x="235063" y="74929"/>
                </a:lnTo>
                <a:lnTo>
                  <a:pt x="183050" y="74929"/>
                </a:lnTo>
                <a:lnTo>
                  <a:pt x="176192" y="72557"/>
                </a:lnTo>
                <a:lnTo>
                  <a:pt x="165694" y="63074"/>
                </a:lnTo>
                <a:lnTo>
                  <a:pt x="163140" y="56979"/>
                </a:lnTo>
                <a:lnTo>
                  <a:pt x="163069" y="41230"/>
                </a:lnTo>
                <a:lnTo>
                  <a:pt x="165651" y="35010"/>
                </a:lnTo>
                <a:lnTo>
                  <a:pt x="175978" y="25695"/>
                </a:lnTo>
                <a:lnTo>
                  <a:pt x="182966" y="23366"/>
                </a:lnTo>
                <a:lnTo>
                  <a:pt x="239795" y="23366"/>
                </a:lnTo>
                <a:lnTo>
                  <a:pt x="237809" y="20072"/>
                </a:lnTo>
                <a:lnTo>
                  <a:pt x="231142" y="13078"/>
                </a:lnTo>
                <a:lnTo>
                  <a:pt x="222982" y="7356"/>
                </a:lnTo>
                <a:lnTo>
                  <a:pt x="213743" y="3269"/>
                </a:lnTo>
                <a:lnTo>
                  <a:pt x="203423" y="817"/>
                </a:lnTo>
                <a:lnTo>
                  <a:pt x="192023" y="0"/>
                </a:lnTo>
                <a:close/>
              </a:path>
              <a:path extrusionOk="0" h="184150" w="747394">
                <a:moveTo>
                  <a:pt x="241501" y="95755"/>
                </a:moveTo>
                <a:lnTo>
                  <a:pt x="191009" y="95755"/>
                </a:lnTo>
                <a:lnTo>
                  <a:pt x="198247" y="96303"/>
                </a:lnTo>
                <a:lnTo>
                  <a:pt x="204724" y="97947"/>
                </a:lnTo>
                <a:lnTo>
                  <a:pt x="224535" y="138174"/>
                </a:lnTo>
                <a:lnTo>
                  <a:pt x="221659" y="146090"/>
                </a:lnTo>
                <a:lnTo>
                  <a:pt x="210143" y="157438"/>
                </a:lnTo>
                <a:lnTo>
                  <a:pt x="202183" y="160275"/>
                </a:lnTo>
                <a:lnTo>
                  <a:pt x="243300" y="160275"/>
                </a:lnTo>
                <a:lnTo>
                  <a:pt x="244032" y="159471"/>
                </a:lnTo>
                <a:lnTo>
                  <a:pt x="249429" y="149954"/>
                </a:lnTo>
                <a:lnTo>
                  <a:pt x="252666" y="139215"/>
                </a:lnTo>
                <a:lnTo>
                  <a:pt x="253745" y="127252"/>
                </a:lnTo>
                <a:lnTo>
                  <a:pt x="253238" y="119173"/>
                </a:lnTo>
                <a:lnTo>
                  <a:pt x="251715" y="111949"/>
                </a:lnTo>
                <a:lnTo>
                  <a:pt x="249176" y="105583"/>
                </a:lnTo>
                <a:lnTo>
                  <a:pt x="245621" y="100075"/>
                </a:lnTo>
                <a:lnTo>
                  <a:pt x="241501" y="95755"/>
                </a:lnTo>
                <a:close/>
              </a:path>
              <a:path extrusionOk="0" h="184150" w="747394">
                <a:moveTo>
                  <a:pt x="239795" y="23366"/>
                </a:moveTo>
                <a:lnTo>
                  <a:pt x="200239" y="23366"/>
                </a:lnTo>
                <a:lnTo>
                  <a:pt x="206968" y="25695"/>
                </a:lnTo>
                <a:lnTo>
                  <a:pt x="216957" y="35010"/>
                </a:lnTo>
                <a:lnTo>
                  <a:pt x="219455" y="41230"/>
                </a:lnTo>
                <a:lnTo>
                  <a:pt x="219455" y="56979"/>
                </a:lnTo>
                <a:lnTo>
                  <a:pt x="216918" y="63287"/>
                </a:lnTo>
                <a:lnTo>
                  <a:pt x="206755" y="72600"/>
                </a:lnTo>
                <a:lnTo>
                  <a:pt x="199984" y="74929"/>
                </a:lnTo>
                <a:lnTo>
                  <a:pt x="235063" y="74929"/>
                </a:lnTo>
                <a:lnTo>
                  <a:pt x="240095" y="69532"/>
                </a:lnTo>
                <a:lnTo>
                  <a:pt x="244809" y="59039"/>
                </a:lnTo>
                <a:lnTo>
                  <a:pt x="246381" y="46483"/>
                </a:lnTo>
                <a:lnTo>
                  <a:pt x="245428" y="36775"/>
                </a:lnTo>
                <a:lnTo>
                  <a:pt x="242571" y="27971"/>
                </a:lnTo>
                <a:lnTo>
                  <a:pt x="239795" y="23366"/>
                </a:lnTo>
                <a:close/>
              </a:path>
              <a:path extrusionOk="0" h="184150" w="747394">
                <a:moveTo>
                  <a:pt x="402592" y="759"/>
                </a:moveTo>
                <a:lnTo>
                  <a:pt x="365779" y="13905"/>
                </a:lnTo>
                <a:lnTo>
                  <a:pt x="345507" y="52895"/>
                </a:lnTo>
                <a:lnTo>
                  <a:pt x="341633" y="92454"/>
                </a:lnTo>
                <a:lnTo>
                  <a:pt x="345507" y="132350"/>
                </a:lnTo>
                <a:lnTo>
                  <a:pt x="357128" y="160846"/>
                </a:lnTo>
                <a:lnTo>
                  <a:pt x="376496" y="177944"/>
                </a:lnTo>
                <a:lnTo>
                  <a:pt x="403611" y="183643"/>
                </a:lnTo>
                <a:lnTo>
                  <a:pt x="417691" y="182198"/>
                </a:lnTo>
                <a:lnTo>
                  <a:pt x="429962" y="177864"/>
                </a:lnTo>
                <a:lnTo>
                  <a:pt x="440424" y="170640"/>
                </a:lnTo>
                <a:lnTo>
                  <a:pt x="449075" y="160526"/>
                </a:lnTo>
                <a:lnTo>
                  <a:pt x="449609" y="159511"/>
                </a:lnTo>
                <a:lnTo>
                  <a:pt x="403355" y="159511"/>
                </a:lnTo>
                <a:lnTo>
                  <a:pt x="395427" y="158543"/>
                </a:lnTo>
                <a:lnTo>
                  <a:pt x="372779" y="123824"/>
                </a:lnTo>
                <a:lnTo>
                  <a:pt x="370938" y="97364"/>
                </a:lnTo>
                <a:lnTo>
                  <a:pt x="370940" y="82759"/>
                </a:lnTo>
                <a:lnTo>
                  <a:pt x="376516" y="44913"/>
                </a:lnTo>
                <a:lnTo>
                  <a:pt x="397767" y="25146"/>
                </a:lnTo>
                <a:lnTo>
                  <a:pt x="449614" y="25146"/>
                </a:lnTo>
                <a:lnTo>
                  <a:pt x="449076" y="23811"/>
                </a:lnTo>
                <a:lnTo>
                  <a:pt x="429708" y="6522"/>
                </a:lnTo>
                <a:lnTo>
                  <a:pt x="402592" y="759"/>
                </a:lnTo>
                <a:close/>
              </a:path>
              <a:path extrusionOk="0" h="184150" w="747394">
                <a:moveTo>
                  <a:pt x="449614" y="25146"/>
                </a:moveTo>
                <a:lnTo>
                  <a:pt x="408096" y="25146"/>
                </a:lnTo>
                <a:lnTo>
                  <a:pt x="412668" y="26203"/>
                </a:lnTo>
                <a:lnTo>
                  <a:pt x="420458" y="30438"/>
                </a:lnTo>
                <a:lnTo>
                  <a:pt x="434851" y="71754"/>
                </a:lnTo>
                <a:lnTo>
                  <a:pt x="435316" y="82759"/>
                </a:lnTo>
                <a:lnTo>
                  <a:pt x="435316" y="100964"/>
                </a:lnTo>
                <a:lnTo>
                  <a:pt x="427742" y="144442"/>
                </a:lnTo>
                <a:lnTo>
                  <a:pt x="407757" y="159511"/>
                </a:lnTo>
                <a:lnTo>
                  <a:pt x="449609" y="159511"/>
                </a:lnTo>
                <a:lnTo>
                  <a:pt x="463601" y="113854"/>
                </a:lnTo>
                <a:lnTo>
                  <a:pt x="464521" y="92454"/>
                </a:lnTo>
                <a:lnTo>
                  <a:pt x="460696" y="52624"/>
                </a:lnTo>
                <a:lnTo>
                  <a:pt x="449614" y="25146"/>
                </a:lnTo>
                <a:close/>
              </a:path>
              <a:path extrusionOk="0" h="184150" w="747394">
                <a:moveTo>
                  <a:pt x="543816" y="759"/>
                </a:moveTo>
                <a:lnTo>
                  <a:pt x="507003" y="13905"/>
                </a:lnTo>
                <a:lnTo>
                  <a:pt x="486731" y="52895"/>
                </a:lnTo>
                <a:lnTo>
                  <a:pt x="482857" y="92454"/>
                </a:lnTo>
                <a:lnTo>
                  <a:pt x="486731" y="132350"/>
                </a:lnTo>
                <a:lnTo>
                  <a:pt x="498352" y="160846"/>
                </a:lnTo>
                <a:lnTo>
                  <a:pt x="517720" y="177944"/>
                </a:lnTo>
                <a:lnTo>
                  <a:pt x="544835" y="183643"/>
                </a:lnTo>
                <a:lnTo>
                  <a:pt x="558915" y="182198"/>
                </a:lnTo>
                <a:lnTo>
                  <a:pt x="571186" y="177864"/>
                </a:lnTo>
                <a:lnTo>
                  <a:pt x="581648" y="170640"/>
                </a:lnTo>
                <a:lnTo>
                  <a:pt x="590299" y="160526"/>
                </a:lnTo>
                <a:lnTo>
                  <a:pt x="590833" y="159511"/>
                </a:lnTo>
                <a:lnTo>
                  <a:pt x="544579" y="159511"/>
                </a:lnTo>
                <a:lnTo>
                  <a:pt x="536651" y="158543"/>
                </a:lnTo>
                <a:lnTo>
                  <a:pt x="514004" y="123824"/>
                </a:lnTo>
                <a:lnTo>
                  <a:pt x="512162" y="97364"/>
                </a:lnTo>
                <a:lnTo>
                  <a:pt x="512164" y="82759"/>
                </a:lnTo>
                <a:lnTo>
                  <a:pt x="517742" y="44913"/>
                </a:lnTo>
                <a:lnTo>
                  <a:pt x="538993" y="25146"/>
                </a:lnTo>
                <a:lnTo>
                  <a:pt x="590838" y="25146"/>
                </a:lnTo>
                <a:lnTo>
                  <a:pt x="590300" y="23811"/>
                </a:lnTo>
                <a:lnTo>
                  <a:pt x="570932" y="6522"/>
                </a:lnTo>
                <a:lnTo>
                  <a:pt x="543816" y="759"/>
                </a:lnTo>
                <a:close/>
              </a:path>
              <a:path extrusionOk="0" h="184150" w="747394">
                <a:moveTo>
                  <a:pt x="590838" y="25146"/>
                </a:moveTo>
                <a:lnTo>
                  <a:pt x="549320" y="25146"/>
                </a:lnTo>
                <a:lnTo>
                  <a:pt x="553892" y="26203"/>
                </a:lnTo>
                <a:lnTo>
                  <a:pt x="561682" y="30438"/>
                </a:lnTo>
                <a:lnTo>
                  <a:pt x="576075" y="71754"/>
                </a:lnTo>
                <a:lnTo>
                  <a:pt x="576540" y="82759"/>
                </a:lnTo>
                <a:lnTo>
                  <a:pt x="576540" y="100964"/>
                </a:lnTo>
                <a:lnTo>
                  <a:pt x="568966" y="144442"/>
                </a:lnTo>
                <a:lnTo>
                  <a:pt x="548982" y="159511"/>
                </a:lnTo>
                <a:lnTo>
                  <a:pt x="590833" y="159511"/>
                </a:lnTo>
                <a:lnTo>
                  <a:pt x="604825" y="113854"/>
                </a:lnTo>
                <a:lnTo>
                  <a:pt x="605745" y="92454"/>
                </a:lnTo>
                <a:lnTo>
                  <a:pt x="601920" y="52624"/>
                </a:lnTo>
                <a:lnTo>
                  <a:pt x="590838" y="25146"/>
                </a:lnTo>
                <a:close/>
              </a:path>
              <a:path extrusionOk="0" h="184150" w="747394">
                <a:moveTo>
                  <a:pt x="685036" y="759"/>
                </a:moveTo>
                <a:lnTo>
                  <a:pt x="648225" y="13905"/>
                </a:lnTo>
                <a:lnTo>
                  <a:pt x="627956" y="52895"/>
                </a:lnTo>
                <a:lnTo>
                  <a:pt x="624081" y="92454"/>
                </a:lnTo>
                <a:lnTo>
                  <a:pt x="627954" y="132350"/>
                </a:lnTo>
                <a:lnTo>
                  <a:pt x="639574" y="160846"/>
                </a:lnTo>
                <a:lnTo>
                  <a:pt x="658941" y="177944"/>
                </a:lnTo>
                <a:lnTo>
                  <a:pt x="686056" y="183643"/>
                </a:lnTo>
                <a:lnTo>
                  <a:pt x="700136" y="182198"/>
                </a:lnTo>
                <a:lnTo>
                  <a:pt x="712407" y="177864"/>
                </a:lnTo>
                <a:lnTo>
                  <a:pt x="722868" y="170640"/>
                </a:lnTo>
                <a:lnTo>
                  <a:pt x="731519" y="160526"/>
                </a:lnTo>
                <a:lnTo>
                  <a:pt x="732053" y="159511"/>
                </a:lnTo>
                <a:lnTo>
                  <a:pt x="685800" y="159511"/>
                </a:lnTo>
                <a:lnTo>
                  <a:pt x="677871" y="158543"/>
                </a:lnTo>
                <a:lnTo>
                  <a:pt x="655225" y="123824"/>
                </a:lnTo>
                <a:lnTo>
                  <a:pt x="653384" y="97364"/>
                </a:lnTo>
                <a:lnTo>
                  <a:pt x="653386" y="82759"/>
                </a:lnTo>
                <a:lnTo>
                  <a:pt x="658962" y="44913"/>
                </a:lnTo>
                <a:lnTo>
                  <a:pt x="680213" y="25146"/>
                </a:lnTo>
                <a:lnTo>
                  <a:pt x="732060" y="25146"/>
                </a:lnTo>
                <a:lnTo>
                  <a:pt x="731521" y="23811"/>
                </a:lnTo>
                <a:lnTo>
                  <a:pt x="712153" y="6522"/>
                </a:lnTo>
                <a:lnTo>
                  <a:pt x="685036" y="759"/>
                </a:lnTo>
                <a:close/>
              </a:path>
              <a:path extrusionOk="0" h="184150" w="747394">
                <a:moveTo>
                  <a:pt x="732060" y="25146"/>
                </a:moveTo>
                <a:lnTo>
                  <a:pt x="690542" y="25146"/>
                </a:lnTo>
                <a:lnTo>
                  <a:pt x="695114" y="26203"/>
                </a:lnTo>
                <a:lnTo>
                  <a:pt x="702904" y="30438"/>
                </a:lnTo>
                <a:lnTo>
                  <a:pt x="717297" y="71754"/>
                </a:lnTo>
                <a:lnTo>
                  <a:pt x="717760" y="82759"/>
                </a:lnTo>
                <a:lnTo>
                  <a:pt x="717760" y="100964"/>
                </a:lnTo>
                <a:lnTo>
                  <a:pt x="710186" y="144442"/>
                </a:lnTo>
                <a:lnTo>
                  <a:pt x="690203" y="159511"/>
                </a:lnTo>
                <a:lnTo>
                  <a:pt x="732053" y="159511"/>
                </a:lnTo>
                <a:lnTo>
                  <a:pt x="746046" y="113854"/>
                </a:lnTo>
                <a:lnTo>
                  <a:pt x="746966" y="92454"/>
                </a:lnTo>
                <a:lnTo>
                  <a:pt x="743142" y="52624"/>
                </a:lnTo>
                <a:lnTo>
                  <a:pt x="732060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60" name="Google Shape;760;p2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247409" y="2950933"/>
            <a:ext cx="189151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28"/>
          <p:cNvSpPr/>
          <p:nvPr/>
        </p:nvSpPr>
        <p:spPr>
          <a:xfrm>
            <a:off x="3974741" y="2997124"/>
            <a:ext cx="621030" cy="183515"/>
          </a:xfrm>
          <a:custGeom>
            <a:rect b="b" l="l" r="r" t="t"/>
            <a:pathLst>
              <a:path extrusionOk="0" h="183514" w="621029">
                <a:moveTo>
                  <a:pt x="114101" y="24890"/>
                </a:moveTo>
                <a:lnTo>
                  <a:pt x="72306" y="24890"/>
                </a:lnTo>
                <a:lnTo>
                  <a:pt x="79289" y="27557"/>
                </a:lnTo>
                <a:lnTo>
                  <a:pt x="89618" y="38228"/>
                </a:lnTo>
                <a:lnTo>
                  <a:pt x="92203" y="45551"/>
                </a:lnTo>
                <a:lnTo>
                  <a:pt x="92203" y="58252"/>
                </a:lnTo>
                <a:lnTo>
                  <a:pt x="91865" y="61427"/>
                </a:lnTo>
                <a:lnTo>
                  <a:pt x="90507" y="67353"/>
                </a:lnTo>
                <a:lnTo>
                  <a:pt x="89197" y="70272"/>
                </a:lnTo>
                <a:lnTo>
                  <a:pt x="83779" y="78318"/>
                </a:lnTo>
                <a:lnTo>
                  <a:pt x="81575" y="81702"/>
                </a:lnTo>
                <a:lnTo>
                  <a:pt x="53592" y="102276"/>
                </a:lnTo>
                <a:lnTo>
                  <a:pt x="45802" y="107528"/>
                </a:lnTo>
                <a:lnTo>
                  <a:pt x="12909" y="136188"/>
                </a:lnTo>
                <a:lnTo>
                  <a:pt x="0" y="179579"/>
                </a:lnTo>
                <a:lnTo>
                  <a:pt x="121413" y="179579"/>
                </a:lnTo>
                <a:lnTo>
                  <a:pt x="121413" y="153925"/>
                </a:lnTo>
                <a:lnTo>
                  <a:pt x="34798" y="153925"/>
                </a:lnTo>
                <a:lnTo>
                  <a:pt x="39560" y="145972"/>
                </a:lnTo>
                <a:lnTo>
                  <a:pt x="47498" y="137350"/>
                </a:lnTo>
                <a:lnTo>
                  <a:pt x="58610" y="128062"/>
                </a:lnTo>
                <a:lnTo>
                  <a:pt x="72896" y="118108"/>
                </a:lnTo>
                <a:lnTo>
                  <a:pt x="85176" y="109814"/>
                </a:lnTo>
                <a:lnTo>
                  <a:pt x="90594" y="106088"/>
                </a:lnTo>
                <a:lnTo>
                  <a:pt x="116586" y="77386"/>
                </a:lnTo>
                <a:lnTo>
                  <a:pt x="121666" y="59775"/>
                </a:lnTo>
                <a:lnTo>
                  <a:pt x="121666" y="53341"/>
                </a:lnTo>
                <a:lnTo>
                  <a:pt x="120681" y="41870"/>
                </a:lnTo>
                <a:lnTo>
                  <a:pt x="117729" y="31591"/>
                </a:lnTo>
                <a:lnTo>
                  <a:pt x="114101" y="24890"/>
                </a:lnTo>
                <a:close/>
              </a:path>
              <a:path extrusionOk="0" h="183514" w="621029">
                <a:moveTo>
                  <a:pt x="64260" y="0"/>
                </a:moveTo>
                <a:lnTo>
                  <a:pt x="20699" y="16891"/>
                </a:lnTo>
                <a:lnTo>
                  <a:pt x="4650" y="61427"/>
                </a:lnTo>
                <a:lnTo>
                  <a:pt x="4572" y="67057"/>
                </a:lnTo>
                <a:lnTo>
                  <a:pt x="32767" y="67057"/>
                </a:lnTo>
                <a:lnTo>
                  <a:pt x="32936" y="62316"/>
                </a:lnTo>
                <a:lnTo>
                  <a:pt x="33232" y="58166"/>
                </a:lnTo>
                <a:lnTo>
                  <a:pt x="54018" y="25697"/>
                </a:lnTo>
                <a:lnTo>
                  <a:pt x="58421" y="24890"/>
                </a:lnTo>
                <a:lnTo>
                  <a:pt x="114101" y="24890"/>
                </a:lnTo>
                <a:lnTo>
                  <a:pt x="112808" y="22503"/>
                </a:lnTo>
                <a:lnTo>
                  <a:pt x="105919" y="14604"/>
                </a:lnTo>
                <a:lnTo>
                  <a:pt x="97408" y="8215"/>
                </a:lnTo>
                <a:lnTo>
                  <a:pt x="87628" y="3651"/>
                </a:lnTo>
                <a:lnTo>
                  <a:pt x="76579" y="912"/>
                </a:lnTo>
                <a:lnTo>
                  <a:pt x="64260" y="0"/>
                </a:lnTo>
                <a:close/>
              </a:path>
              <a:path extrusionOk="0" h="183514" w="621029">
                <a:moveTo>
                  <a:pt x="276098" y="252"/>
                </a:moveTo>
                <a:lnTo>
                  <a:pt x="239285" y="13398"/>
                </a:lnTo>
                <a:lnTo>
                  <a:pt x="219013" y="52388"/>
                </a:lnTo>
                <a:lnTo>
                  <a:pt x="215139" y="91948"/>
                </a:lnTo>
                <a:lnTo>
                  <a:pt x="219013" y="131843"/>
                </a:lnTo>
                <a:lnTo>
                  <a:pt x="230634" y="160339"/>
                </a:lnTo>
                <a:lnTo>
                  <a:pt x="250002" y="177437"/>
                </a:lnTo>
                <a:lnTo>
                  <a:pt x="277117" y="183136"/>
                </a:lnTo>
                <a:lnTo>
                  <a:pt x="291198" y="181691"/>
                </a:lnTo>
                <a:lnTo>
                  <a:pt x="303469" y="177357"/>
                </a:lnTo>
                <a:lnTo>
                  <a:pt x="313930" y="170133"/>
                </a:lnTo>
                <a:lnTo>
                  <a:pt x="322581" y="160020"/>
                </a:lnTo>
                <a:lnTo>
                  <a:pt x="323114" y="159005"/>
                </a:lnTo>
                <a:lnTo>
                  <a:pt x="276861" y="159005"/>
                </a:lnTo>
                <a:lnTo>
                  <a:pt x="268932" y="158036"/>
                </a:lnTo>
                <a:lnTo>
                  <a:pt x="246286" y="123317"/>
                </a:lnTo>
                <a:lnTo>
                  <a:pt x="244445" y="96857"/>
                </a:lnTo>
                <a:lnTo>
                  <a:pt x="244447" y="82252"/>
                </a:lnTo>
                <a:lnTo>
                  <a:pt x="250023" y="44406"/>
                </a:lnTo>
                <a:lnTo>
                  <a:pt x="271274" y="24639"/>
                </a:lnTo>
                <a:lnTo>
                  <a:pt x="323120" y="24639"/>
                </a:lnTo>
                <a:lnTo>
                  <a:pt x="322582" y="23304"/>
                </a:lnTo>
                <a:lnTo>
                  <a:pt x="303214" y="6015"/>
                </a:lnTo>
                <a:lnTo>
                  <a:pt x="276098" y="252"/>
                </a:lnTo>
                <a:close/>
              </a:path>
              <a:path extrusionOk="0" h="183514" w="621029">
                <a:moveTo>
                  <a:pt x="323120" y="24639"/>
                </a:moveTo>
                <a:lnTo>
                  <a:pt x="281603" y="24639"/>
                </a:lnTo>
                <a:lnTo>
                  <a:pt x="286175" y="25697"/>
                </a:lnTo>
                <a:lnTo>
                  <a:pt x="293965" y="29931"/>
                </a:lnTo>
                <a:lnTo>
                  <a:pt x="308358" y="71248"/>
                </a:lnTo>
                <a:lnTo>
                  <a:pt x="308822" y="82252"/>
                </a:lnTo>
                <a:lnTo>
                  <a:pt x="308822" y="100458"/>
                </a:lnTo>
                <a:lnTo>
                  <a:pt x="301247" y="143935"/>
                </a:lnTo>
                <a:lnTo>
                  <a:pt x="281264" y="159005"/>
                </a:lnTo>
                <a:lnTo>
                  <a:pt x="323114" y="159005"/>
                </a:lnTo>
                <a:lnTo>
                  <a:pt x="337107" y="113348"/>
                </a:lnTo>
                <a:lnTo>
                  <a:pt x="338027" y="91948"/>
                </a:lnTo>
                <a:lnTo>
                  <a:pt x="334203" y="52117"/>
                </a:lnTo>
                <a:lnTo>
                  <a:pt x="323120" y="24639"/>
                </a:lnTo>
                <a:close/>
              </a:path>
              <a:path extrusionOk="0" h="183514" w="621029">
                <a:moveTo>
                  <a:pt x="417323" y="252"/>
                </a:moveTo>
                <a:lnTo>
                  <a:pt x="380510" y="13398"/>
                </a:lnTo>
                <a:lnTo>
                  <a:pt x="360238" y="52388"/>
                </a:lnTo>
                <a:lnTo>
                  <a:pt x="356364" y="91948"/>
                </a:lnTo>
                <a:lnTo>
                  <a:pt x="360238" y="131843"/>
                </a:lnTo>
                <a:lnTo>
                  <a:pt x="371859" y="160339"/>
                </a:lnTo>
                <a:lnTo>
                  <a:pt x="391227" y="177437"/>
                </a:lnTo>
                <a:lnTo>
                  <a:pt x="418341" y="183136"/>
                </a:lnTo>
                <a:lnTo>
                  <a:pt x="432422" y="181691"/>
                </a:lnTo>
                <a:lnTo>
                  <a:pt x="444693" y="177357"/>
                </a:lnTo>
                <a:lnTo>
                  <a:pt x="455154" y="170133"/>
                </a:lnTo>
                <a:lnTo>
                  <a:pt x="463806" y="160020"/>
                </a:lnTo>
                <a:lnTo>
                  <a:pt x="464340" y="159005"/>
                </a:lnTo>
                <a:lnTo>
                  <a:pt x="418086" y="159005"/>
                </a:lnTo>
                <a:lnTo>
                  <a:pt x="410157" y="158036"/>
                </a:lnTo>
                <a:lnTo>
                  <a:pt x="387510" y="123317"/>
                </a:lnTo>
                <a:lnTo>
                  <a:pt x="385669" y="96857"/>
                </a:lnTo>
                <a:lnTo>
                  <a:pt x="385671" y="82252"/>
                </a:lnTo>
                <a:lnTo>
                  <a:pt x="391247" y="44406"/>
                </a:lnTo>
                <a:lnTo>
                  <a:pt x="412498" y="24639"/>
                </a:lnTo>
                <a:lnTo>
                  <a:pt x="464345" y="24639"/>
                </a:lnTo>
                <a:lnTo>
                  <a:pt x="463807" y="23304"/>
                </a:lnTo>
                <a:lnTo>
                  <a:pt x="444439" y="6015"/>
                </a:lnTo>
                <a:lnTo>
                  <a:pt x="417323" y="252"/>
                </a:lnTo>
                <a:close/>
              </a:path>
              <a:path extrusionOk="0" h="183514" w="621029">
                <a:moveTo>
                  <a:pt x="464345" y="24639"/>
                </a:moveTo>
                <a:lnTo>
                  <a:pt x="422827" y="24639"/>
                </a:lnTo>
                <a:lnTo>
                  <a:pt x="427399" y="25697"/>
                </a:lnTo>
                <a:lnTo>
                  <a:pt x="435189" y="29931"/>
                </a:lnTo>
                <a:lnTo>
                  <a:pt x="449582" y="71248"/>
                </a:lnTo>
                <a:lnTo>
                  <a:pt x="450047" y="82252"/>
                </a:lnTo>
                <a:lnTo>
                  <a:pt x="450047" y="100458"/>
                </a:lnTo>
                <a:lnTo>
                  <a:pt x="442473" y="143935"/>
                </a:lnTo>
                <a:lnTo>
                  <a:pt x="422488" y="159005"/>
                </a:lnTo>
                <a:lnTo>
                  <a:pt x="464340" y="159005"/>
                </a:lnTo>
                <a:lnTo>
                  <a:pt x="478331" y="113348"/>
                </a:lnTo>
                <a:lnTo>
                  <a:pt x="479251" y="91948"/>
                </a:lnTo>
                <a:lnTo>
                  <a:pt x="475427" y="52117"/>
                </a:lnTo>
                <a:lnTo>
                  <a:pt x="464345" y="24639"/>
                </a:lnTo>
                <a:close/>
              </a:path>
              <a:path extrusionOk="0" h="183514" w="621029">
                <a:moveTo>
                  <a:pt x="558547" y="252"/>
                </a:moveTo>
                <a:lnTo>
                  <a:pt x="521734" y="13398"/>
                </a:lnTo>
                <a:lnTo>
                  <a:pt x="501462" y="52388"/>
                </a:lnTo>
                <a:lnTo>
                  <a:pt x="497588" y="91948"/>
                </a:lnTo>
                <a:lnTo>
                  <a:pt x="501462" y="131843"/>
                </a:lnTo>
                <a:lnTo>
                  <a:pt x="513083" y="160339"/>
                </a:lnTo>
                <a:lnTo>
                  <a:pt x="532451" y="177437"/>
                </a:lnTo>
                <a:lnTo>
                  <a:pt x="559565" y="183136"/>
                </a:lnTo>
                <a:lnTo>
                  <a:pt x="573646" y="181691"/>
                </a:lnTo>
                <a:lnTo>
                  <a:pt x="585917" y="177357"/>
                </a:lnTo>
                <a:lnTo>
                  <a:pt x="596378" y="170133"/>
                </a:lnTo>
                <a:lnTo>
                  <a:pt x="605030" y="160020"/>
                </a:lnTo>
                <a:lnTo>
                  <a:pt x="605564" y="159005"/>
                </a:lnTo>
                <a:lnTo>
                  <a:pt x="559310" y="159005"/>
                </a:lnTo>
                <a:lnTo>
                  <a:pt x="551381" y="158036"/>
                </a:lnTo>
                <a:lnTo>
                  <a:pt x="528735" y="123317"/>
                </a:lnTo>
                <a:lnTo>
                  <a:pt x="526893" y="96857"/>
                </a:lnTo>
                <a:lnTo>
                  <a:pt x="526896" y="82252"/>
                </a:lnTo>
                <a:lnTo>
                  <a:pt x="532472" y="44406"/>
                </a:lnTo>
                <a:lnTo>
                  <a:pt x="553723" y="24639"/>
                </a:lnTo>
                <a:lnTo>
                  <a:pt x="605569" y="24639"/>
                </a:lnTo>
                <a:lnTo>
                  <a:pt x="605031" y="23304"/>
                </a:lnTo>
                <a:lnTo>
                  <a:pt x="585663" y="6015"/>
                </a:lnTo>
                <a:lnTo>
                  <a:pt x="558547" y="252"/>
                </a:lnTo>
                <a:close/>
              </a:path>
              <a:path extrusionOk="0" h="183514" w="621029">
                <a:moveTo>
                  <a:pt x="605569" y="24639"/>
                </a:moveTo>
                <a:lnTo>
                  <a:pt x="564051" y="24639"/>
                </a:lnTo>
                <a:lnTo>
                  <a:pt x="568623" y="25697"/>
                </a:lnTo>
                <a:lnTo>
                  <a:pt x="576413" y="29931"/>
                </a:lnTo>
                <a:lnTo>
                  <a:pt x="590806" y="71248"/>
                </a:lnTo>
                <a:lnTo>
                  <a:pt x="591271" y="82252"/>
                </a:lnTo>
                <a:lnTo>
                  <a:pt x="591271" y="100458"/>
                </a:lnTo>
                <a:lnTo>
                  <a:pt x="583697" y="143935"/>
                </a:lnTo>
                <a:lnTo>
                  <a:pt x="563713" y="159005"/>
                </a:lnTo>
                <a:lnTo>
                  <a:pt x="605564" y="159005"/>
                </a:lnTo>
                <a:lnTo>
                  <a:pt x="619556" y="113348"/>
                </a:lnTo>
                <a:lnTo>
                  <a:pt x="620475" y="91948"/>
                </a:lnTo>
                <a:lnTo>
                  <a:pt x="616651" y="52117"/>
                </a:lnTo>
                <a:lnTo>
                  <a:pt x="605569" y="24639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62" name="Google Shape;762;p2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639942" y="2950933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889085" y="2997124"/>
            <a:ext cx="121666" cy="17957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8"/>
          <p:cNvSpPr/>
          <p:nvPr/>
        </p:nvSpPr>
        <p:spPr>
          <a:xfrm>
            <a:off x="2508087" y="3355955"/>
            <a:ext cx="871855" cy="80010"/>
          </a:xfrm>
          <a:custGeom>
            <a:rect b="b" l="l" r="r" t="t"/>
            <a:pathLst>
              <a:path extrusionOk="0" h="80010" w="871854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4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8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6" y="37755"/>
                </a:lnTo>
                <a:lnTo>
                  <a:pt x="38746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6"/>
                </a:lnTo>
                <a:lnTo>
                  <a:pt x="51779" y="39127"/>
                </a:lnTo>
                <a:lnTo>
                  <a:pt x="50652" y="35793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4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799"/>
                </a:lnTo>
                <a:lnTo>
                  <a:pt x="3964" y="10657"/>
                </a:lnTo>
                <a:lnTo>
                  <a:pt x="1713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4">
                <a:moveTo>
                  <a:pt x="111258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1" y="47050"/>
                </a:lnTo>
                <a:lnTo>
                  <a:pt x="73151" y="42710"/>
                </a:lnTo>
                <a:lnTo>
                  <a:pt x="94010" y="33317"/>
                </a:lnTo>
                <a:lnTo>
                  <a:pt x="95058" y="33050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4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4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0"/>
                </a:lnTo>
                <a:lnTo>
                  <a:pt x="112355" y="31203"/>
                </a:lnTo>
                <a:close/>
              </a:path>
              <a:path extrusionOk="0" h="80010" w="871854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4">
                <a:moveTo>
                  <a:pt x="95515" y="0"/>
                </a:moveTo>
                <a:lnTo>
                  <a:pt x="88124" y="0"/>
                </a:lnTo>
                <a:lnTo>
                  <a:pt x="77593" y="1249"/>
                </a:lnTo>
                <a:lnTo>
                  <a:pt x="69777" y="4999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8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4">
                <a:moveTo>
                  <a:pt x="167676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5" y="60807"/>
                </a:lnTo>
                <a:lnTo>
                  <a:pt x="139445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4">
                <a:moveTo>
                  <a:pt x="221443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71" y="23468"/>
                </a:lnTo>
                <a:lnTo>
                  <a:pt x="194310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0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4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4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59" y="50100"/>
                </a:lnTo>
                <a:lnTo>
                  <a:pt x="222540" y="31203"/>
                </a:lnTo>
                <a:close/>
              </a:path>
              <a:path extrusionOk="0" h="80010" w="871854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4">
                <a:moveTo>
                  <a:pt x="205700" y="0"/>
                </a:moveTo>
                <a:lnTo>
                  <a:pt x="198309" y="0"/>
                </a:lnTo>
                <a:lnTo>
                  <a:pt x="187778" y="1249"/>
                </a:lnTo>
                <a:lnTo>
                  <a:pt x="179962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8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4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1" y="50749"/>
                </a:lnTo>
                <a:close/>
              </a:path>
              <a:path extrusionOk="0" h="80010" w="871854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4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4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4">
                <a:moveTo>
                  <a:pt x="349982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4"/>
                </a:lnTo>
                <a:lnTo>
                  <a:pt x="351014" y="36078"/>
                </a:lnTo>
                <a:lnTo>
                  <a:pt x="349982" y="33375"/>
                </a:lnTo>
                <a:close/>
              </a:path>
              <a:path extrusionOk="0" h="80010" w="871854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4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4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4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0"/>
                </a:lnTo>
                <a:lnTo>
                  <a:pt x="425617" y="54387"/>
                </a:lnTo>
                <a:lnTo>
                  <a:pt x="432781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0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7" y="33050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4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4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3"/>
                </a:lnTo>
                <a:lnTo>
                  <a:pt x="458078" y="51471"/>
                </a:lnTo>
                <a:lnTo>
                  <a:pt x="453621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3" y="50100"/>
                </a:lnTo>
                <a:lnTo>
                  <a:pt x="476406" y="31203"/>
                </a:lnTo>
                <a:close/>
              </a:path>
              <a:path extrusionOk="0" h="80010" w="871854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4">
                <a:moveTo>
                  <a:pt x="459564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8" y="4999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8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4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4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4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4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4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2"/>
                </a:lnTo>
                <a:lnTo>
                  <a:pt x="592348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4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6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6"/>
                </a:lnTo>
                <a:lnTo>
                  <a:pt x="703934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4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4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4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4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4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0"/>
                </a:lnTo>
                <a:lnTo>
                  <a:pt x="850899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4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4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3" y="50100"/>
                </a:lnTo>
                <a:lnTo>
                  <a:pt x="865605" y="31203"/>
                </a:lnTo>
                <a:close/>
              </a:path>
              <a:path extrusionOk="0" h="80010" w="871854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4">
                <a:moveTo>
                  <a:pt x="848765" y="0"/>
                </a:moveTo>
                <a:lnTo>
                  <a:pt x="841373" y="0"/>
                </a:lnTo>
                <a:lnTo>
                  <a:pt x="830843" y="1249"/>
                </a:lnTo>
                <a:lnTo>
                  <a:pt x="823027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8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5" name="Google Shape;765;p28"/>
          <p:cNvSpPr/>
          <p:nvPr/>
        </p:nvSpPr>
        <p:spPr>
          <a:xfrm>
            <a:off x="2779153" y="3495656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6" y="26743"/>
                </a:lnTo>
                <a:lnTo>
                  <a:pt x="38862" y="26743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4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4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3"/>
                </a:lnTo>
                <a:lnTo>
                  <a:pt x="51777" y="26743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3"/>
                </a:lnTo>
                <a:lnTo>
                  <a:pt x="65816" y="26743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7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7" y="44805"/>
                </a:lnTo>
                <a:lnTo>
                  <a:pt x="121487" y="44805"/>
                </a:lnTo>
                <a:lnTo>
                  <a:pt x="135333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5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2" y="51130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3"/>
                </a:moveTo>
                <a:lnTo>
                  <a:pt x="175567" y="12113"/>
                </a:lnTo>
                <a:lnTo>
                  <a:pt x="175567" y="60807"/>
                </a:lnTo>
                <a:lnTo>
                  <a:pt x="188600" y="60807"/>
                </a:lnTo>
                <a:lnTo>
                  <a:pt x="188600" y="12113"/>
                </a:lnTo>
                <a:close/>
              </a:path>
              <a:path extrusionOk="0" h="62864" w="329564">
                <a:moveTo>
                  <a:pt x="260496" y="12113"/>
                </a:moveTo>
                <a:lnTo>
                  <a:pt x="247467" y="12113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3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3"/>
                </a:lnTo>
                <a:lnTo>
                  <a:pt x="229406" y="12113"/>
                </a:lnTo>
                <a:lnTo>
                  <a:pt x="260496" y="12113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8" y="1828"/>
                </a:moveTo>
                <a:lnTo>
                  <a:pt x="156138" y="1828"/>
                </a:lnTo>
                <a:lnTo>
                  <a:pt x="156138" y="12113"/>
                </a:lnTo>
                <a:lnTo>
                  <a:pt x="208028" y="12113"/>
                </a:lnTo>
                <a:lnTo>
                  <a:pt x="208028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0"/>
                </a:lnTo>
                <a:lnTo>
                  <a:pt x="310219" y="22628"/>
                </a:lnTo>
                <a:lnTo>
                  <a:pt x="309606" y="23468"/>
                </a:lnTo>
                <a:lnTo>
                  <a:pt x="295245" y="26286"/>
                </a:lnTo>
                <a:lnTo>
                  <a:pt x="293893" y="26459"/>
                </a:lnTo>
                <a:lnTo>
                  <a:pt x="292596" y="26690"/>
                </a:lnTo>
                <a:lnTo>
                  <a:pt x="287319" y="27506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2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5" y="55205"/>
                </a:lnTo>
                <a:lnTo>
                  <a:pt x="329535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2" y="47052"/>
                </a:lnTo>
                <a:lnTo>
                  <a:pt x="284272" y="42710"/>
                </a:lnTo>
                <a:lnTo>
                  <a:pt x="305131" y="33317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5" y="55205"/>
                </a:moveTo>
                <a:lnTo>
                  <a:pt x="311475" y="55205"/>
                </a:lnTo>
                <a:lnTo>
                  <a:pt x="312313" y="59932"/>
                </a:lnTo>
                <a:lnTo>
                  <a:pt x="315513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5" y="61037"/>
                </a:lnTo>
                <a:lnTo>
                  <a:pt x="329535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2"/>
                </a:lnTo>
                <a:lnTo>
                  <a:pt x="310027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5" y="53035"/>
                </a:lnTo>
                <a:lnTo>
                  <a:pt x="329535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5" y="51889"/>
                </a:moveTo>
                <a:lnTo>
                  <a:pt x="328467" y="52044"/>
                </a:lnTo>
                <a:lnTo>
                  <a:pt x="327477" y="52120"/>
                </a:lnTo>
                <a:lnTo>
                  <a:pt x="329535" y="52120"/>
                </a:lnTo>
                <a:lnTo>
                  <a:pt x="329535" y="51889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4"/>
                </a:lnTo>
                <a:lnTo>
                  <a:pt x="291509" y="10284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4" y="7238"/>
                </a:lnTo>
                <a:lnTo>
                  <a:pt x="312522" y="1446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6" name="Google Shape;766;p28"/>
          <p:cNvSpPr/>
          <p:nvPr/>
        </p:nvSpPr>
        <p:spPr>
          <a:xfrm>
            <a:off x="3940137" y="3341398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20"/>
                </a:lnTo>
                <a:lnTo>
                  <a:pt x="19431" y="33020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20"/>
                </a:lnTo>
                <a:lnTo>
                  <a:pt x="51892" y="33020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71" y="42710"/>
                </a:moveTo>
                <a:lnTo>
                  <a:pt x="111404" y="35128"/>
                </a:lnTo>
                <a:lnTo>
                  <a:pt x="107797" y="31318"/>
                </a:lnTo>
                <a:lnTo>
                  <a:pt x="100926" y="24053"/>
                </a:lnTo>
                <a:lnTo>
                  <a:pt x="100926" y="45643"/>
                </a:lnTo>
                <a:lnTo>
                  <a:pt x="100901" y="58864"/>
                </a:lnTo>
                <a:lnTo>
                  <a:pt x="99466" y="63944"/>
                </a:lnTo>
                <a:lnTo>
                  <a:pt x="93586" y="71488"/>
                </a:lnTo>
                <a:lnTo>
                  <a:pt x="89573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691" y="45643"/>
                </a:lnTo>
                <a:lnTo>
                  <a:pt x="100926" y="45643"/>
                </a:lnTo>
                <a:lnTo>
                  <a:pt x="100926" y="24053"/>
                </a:lnTo>
                <a:lnTo>
                  <a:pt x="100736" y="23850"/>
                </a:lnTo>
                <a:lnTo>
                  <a:pt x="93573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23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38" y="80733"/>
                </a:lnTo>
                <a:lnTo>
                  <a:pt x="107734" y="73380"/>
                </a:lnTo>
                <a:lnTo>
                  <a:pt x="111417" y="69456"/>
                </a:lnTo>
                <a:lnTo>
                  <a:pt x="114071" y="61823"/>
                </a:lnTo>
                <a:lnTo>
                  <a:pt x="114071" y="42710"/>
                </a:lnTo>
                <a:close/>
              </a:path>
              <a:path extrusionOk="0" h="231139" w="923925">
                <a:moveTo>
                  <a:pt x="183565" y="42938"/>
                </a:moveTo>
                <a:lnTo>
                  <a:pt x="181127" y="35306"/>
                </a:lnTo>
                <a:lnTo>
                  <a:pt x="177914" y="31546"/>
                </a:lnTo>
                <a:lnTo>
                  <a:pt x="177126" y="30632"/>
                </a:lnTo>
                <a:lnTo>
                  <a:pt x="171373" y="23876"/>
                </a:lnTo>
                <a:lnTo>
                  <a:pt x="170421" y="23469"/>
                </a:lnTo>
                <a:lnTo>
                  <a:pt x="170421" y="58712"/>
                </a:lnTo>
                <a:lnTo>
                  <a:pt x="168973" y="63652"/>
                </a:lnTo>
                <a:lnTo>
                  <a:pt x="163182" y="70967"/>
                </a:lnTo>
                <a:lnTo>
                  <a:pt x="159258" y="72796"/>
                </a:lnTo>
                <a:lnTo>
                  <a:pt x="149123" y="72796"/>
                </a:lnTo>
                <a:lnTo>
                  <a:pt x="145072" y="70967"/>
                </a:lnTo>
                <a:lnTo>
                  <a:pt x="139204" y="63652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70" y="33375"/>
                </a:lnTo>
                <a:lnTo>
                  <a:pt x="148971" y="31546"/>
                </a:lnTo>
                <a:lnTo>
                  <a:pt x="159105" y="31546"/>
                </a:lnTo>
                <a:lnTo>
                  <a:pt x="163080" y="33426"/>
                </a:lnTo>
                <a:lnTo>
                  <a:pt x="168960" y="40970"/>
                </a:lnTo>
                <a:lnTo>
                  <a:pt x="170332" y="45758"/>
                </a:lnTo>
                <a:lnTo>
                  <a:pt x="170421" y="58712"/>
                </a:lnTo>
                <a:lnTo>
                  <a:pt x="170421" y="23469"/>
                </a:lnTo>
                <a:lnTo>
                  <a:pt x="164858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02" y="30632"/>
                </a:lnTo>
                <a:lnTo>
                  <a:pt x="137502" y="22745"/>
                </a:lnTo>
                <a:lnTo>
                  <a:pt x="125272" y="22745"/>
                </a:lnTo>
                <a:lnTo>
                  <a:pt x="125272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08" y="80111"/>
                </a:lnTo>
                <a:lnTo>
                  <a:pt x="149009" y="83210"/>
                </a:lnTo>
                <a:lnTo>
                  <a:pt x="165315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796"/>
                </a:lnTo>
                <a:lnTo>
                  <a:pt x="181190" y="69202"/>
                </a:lnTo>
                <a:lnTo>
                  <a:pt x="183565" y="61760"/>
                </a:lnTo>
                <a:lnTo>
                  <a:pt x="183565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43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11" y="81724"/>
                </a:lnTo>
                <a:lnTo>
                  <a:pt x="207911" y="33020"/>
                </a:lnTo>
                <a:lnTo>
                  <a:pt x="236143" y="33020"/>
                </a:lnTo>
                <a:lnTo>
                  <a:pt x="236143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20" y="197980"/>
                </a:lnTo>
                <a:lnTo>
                  <a:pt x="249453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26"/>
                </a:lnTo>
                <a:lnTo>
                  <a:pt x="279196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14" y="207403"/>
                </a:lnTo>
                <a:lnTo>
                  <a:pt x="287401" y="200952"/>
                </a:lnTo>
                <a:lnTo>
                  <a:pt x="288366" y="199809"/>
                </a:lnTo>
                <a:lnTo>
                  <a:pt x="291439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23" y="42710"/>
                </a:moveTo>
                <a:lnTo>
                  <a:pt x="295656" y="35128"/>
                </a:lnTo>
                <a:lnTo>
                  <a:pt x="292049" y="31318"/>
                </a:lnTo>
                <a:lnTo>
                  <a:pt x="285178" y="24053"/>
                </a:lnTo>
                <a:lnTo>
                  <a:pt x="285178" y="45643"/>
                </a:lnTo>
                <a:lnTo>
                  <a:pt x="285153" y="58864"/>
                </a:lnTo>
                <a:lnTo>
                  <a:pt x="283718" y="63944"/>
                </a:lnTo>
                <a:lnTo>
                  <a:pt x="277837" y="71488"/>
                </a:lnTo>
                <a:lnTo>
                  <a:pt x="273824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42" y="45643"/>
                </a:lnTo>
                <a:lnTo>
                  <a:pt x="285178" y="45643"/>
                </a:lnTo>
                <a:lnTo>
                  <a:pt x="285178" y="24053"/>
                </a:lnTo>
                <a:lnTo>
                  <a:pt x="284988" y="23850"/>
                </a:lnTo>
                <a:lnTo>
                  <a:pt x="277825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23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89" y="80733"/>
                </a:lnTo>
                <a:lnTo>
                  <a:pt x="291985" y="73380"/>
                </a:lnTo>
                <a:lnTo>
                  <a:pt x="295668" y="69456"/>
                </a:lnTo>
                <a:lnTo>
                  <a:pt x="298323" y="61823"/>
                </a:lnTo>
                <a:lnTo>
                  <a:pt x="298323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806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1988" y="56794"/>
                </a:moveTo>
                <a:lnTo>
                  <a:pt x="361162" y="55664"/>
                </a:lnTo>
                <a:lnTo>
                  <a:pt x="358292" y="51739"/>
                </a:lnTo>
                <a:lnTo>
                  <a:pt x="350901" y="49834"/>
                </a:lnTo>
                <a:lnTo>
                  <a:pt x="350901" y="49606"/>
                </a:lnTo>
                <a:lnTo>
                  <a:pt x="359359" y="40271"/>
                </a:lnTo>
                <a:lnTo>
                  <a:pt x="359359" y="32562"/>
                </a:lnTo>
                <a:lnTo>
                  <a:pt x="357822" y="29032"/>
                </a:lnTo>
                <a:lnTo>
                  <a:pt x="351650" y="24003"/>
                </a:lnTo>
                <a:lnTo>
                  <a:pt x="349072" y="23253"/>
                </a:lnTo>
                <a:lnTo>
                  <a:pt x="349072" y="61302"/>
                </a:lnTo>
                <a:lnTo>
                  <a:pt x="349072" y="69227"/>
                </a:lnTo>
                <a:lnTo>
                  <a:pt x="346138" y="71882"/>
                </a:lnTo>
                <a:lnTo>
                  <a:pt x="322326" y="71882"/>
                </a:lnTo>
                <a:lnTo>
                  <a:pt x="322326" y="55664"/>
                </a:lnTo>
                <a:lnTo>
                  <a:pt x="343090" y="55664"/>
                </a:lnTo>
                <a:lnTo>
                  <a:pt x="345262" y="56388"/>
                </a:lnTo>
                <a:lnTo>
                  <a:pt x="348310" y="59283"/>
                </a:lnTo>
                <a:lnTo>
                  <a:pt x="349072" y="61302"/>
                </a:lnTo>
                <a:lnTo>
                  <a:pt x="349072" y="23253"/>
                </a:lnTo>
                <a:lnTo>
                  <a:pt x="347357" y="22745"/>
                </a:lnTo>
                <a:lnTo>
                  <a:pt x="346443" y="22745"/>
                </a:lnTo>
                <a:lnTo>
                  <a:pt x="346443" y="34747"/>
                </a:lnTo>
                <a:lnTo>
                  <a:pt x="346443" y="43815"/>
                </a:lnTo>
                <a:lnTo>
                  <a:pt x="343928" y="46177"/>
                </a:lnTo>
                <a:lnTo>
                  <a:pt x="322326" y="46177"/>
                </a:lnTo>
                <a:lnTo>
                  <a:pt x="322326" y="32562"/>
                </a:lnTo>
                <a:lnTo>
                  <a:pt x="343814" y="32562"/>
                </a:lnTo>
                <a:lnTo>
                  <a:pt x="346443" y="34747"/>
                </a:lnTo>
                <a:lnTo>
                  <a:pt x="346443" y="22745"/>
                </a:lnTo>
                <a:lnTo>
                  <a:pt x="309295" y="22745"/>
                </a:lnTo>
                <a:lnTo>
                  <a:pt x="309295" y="81724"/>
                </a:lnTo>
                <a:lnTo>
                  <a:pt x="347205" y="81724"/>
                </a:lnTo>
                <a:lnTo>
                  <a:pt x="352564" y="80276"/>
                </a:lnTo>
                <a:lnTo>
                  <a:pt x="360108" y="74485"/>
                </a:lnTo>
                <a:lnTo>
                  <a:pt x="361289" y="71882"/>
                </a:lnTo>
                <a:lnTo>
                  <a:pt x="361988" y="70370"/>
                </a:lnTo>
                <a:lnTo>
                  <a:pt x="361988" y="56794"/>
                </a:lnTo>
                <a:close/>
              </a:path>
              <a:path extrusionOk="0" h="231139" w="923925">
                <a:moveTo>
                  <a:pt x="429653" y="42710"/>
                </a:moveTo>
                <a:lnTo>
                  <a:pt x="426986" y="35128"/>
                </a:lnTo>
                <a:lnTo>
                  <a:pt x="423379" y="31318"/>
                </a:lnTo>
                <a:lnTo>
                  <a:pt x="416509" y="24053"/>
                </a:lnTo>
                <a:lnTo>
                  <a:pt x="416509" y="45643"/>
                </a:lnTo>
                <a:lnTo>
                  <a:pt x="416483" y="58864"/>
                </a:lnTo>
                <a:lnTo>
                  <a:pt x="415048" y="63944"/>
                </a:lnTo>
                <a:lnTo>
                  <a:pt x="409181" y="71488"/>
                </a:lnTo>
                <a:lnTo>
                  <a:pt x="405155" y="73380"/>
                </a:lnTo>
                <a:lnTo>
                  <a:pt x="394792" y="73380"/>
                </a:lnTo>
                <a:lnTo>
                  <a:pt x="390664" y="71488"/>
                </a:lnTo>
                <a:lnTo>
                  <a:pt x="384733" y="64046"/>
                </a:lnTo>
                <a:lnTo>
                  <a:pt x="383247" y="58864"/>
                </a:lnTo>
                <a:lnTo>
                  <a:pt x="383286" y="45643"/>
                </a:lnTo>
                <a:lnTo>
                  <a:pt x="416509" y="45643"/>
                </a:lnTo>
                <a:lnTo>
                  <a:pt x="416509" y="24053"/>
                </a:lnTo>
                <a:lnTo>
                  <a:pt x="416318" y="23850"/>
                </a:lnTo>
                <a:lnTo>
                  <a:pt x="409155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03" y="42710"/>
                </a:lnTo>
                <a:lnTo>
                  <a:pt x="370103" y="61823"/>
                </a:lnTo>
                <a:lnTo>
                  <a:pt x="372808" y="69456"/>
                </a:lnTo>
                <a:lnTo>
                  <a:pt x="383628" y="80733"/>
                </a:lnTo>
                <a:lnTo>
                  <a:pt x="390944" y="83553"/>
                </a:lnTo>
                <a:lnTo>
                  <a:pt x="409232" y="83553"/>
                </a:lnTo>
                <a:lnTo>
                  <a:pt x="416420" y="80733"/>
                </a:lnTo>
                <a:lnTo>
                  <a:pt x="423316" y="73380"/>
                </a:lnTo>
                <a:lnTo>
                  <a:pt x="427012" y="69456"/>
                </a:lnTo>
                <a:lnTo>
                  <a:pt x="429653" y="61823"/>
                </a:lnTo>
                <a:lnTo>
                  <a:pt x="429653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44" y="44234"/>
                </a:moveTo>
                <a:lnTo>
                  <a:pt x="439254" y="44234"/>
                </a:lnTo>
                <a:lnTo>
                  <a:pt x="439254" y="56337"/>
                </a:lnTo>
                <a:lnTo>
                  <a:pt x="472744" y="56337"/>
                </a:lnTo>
                <a:lnTo>
                  <a:pt x="472744" y="44234"/>
                </a:lnTo>
                <a:close/>
              </a:path>
              <a:path extrusionOk="0" h="231139" w="923925">
                <a:moveTo>
                  <a:pt x="541896" y="42710"/>
                </a:moveTo>
                <a:lnTo>
                  <a:pt x="539229" y="35128"/>
                </a:lnTo>
                <a:lnTo>
                  <a:pt x="535622" y="31318"/>
                </a:lnTo>
                <a:lnTo>
                  <a:pt x="528751" y="24053"/>
                </a:lnTo>
                <a:lnTo>
                  <a:pt x="528751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398" y="73380"/>
                </a:lnTo>
                <a:lnTo>
                  <a:pt x="507034" y="73380"/>
                </a:lnTo>
                <a:lnTo>
                  <a:pt x="502907" y="71488"/>
                </a:lnTo>
                <a:lnTo>
                  <a:pt x="496976" y="64046"/>
                </a:lnTo>
                <a:lnTo>
                  <a:pt x="495490" y="58864"/>
                </a:lnTo>
                <a:lnTo>
                  <a:pt x="495528" y="45643"/>
                </a:lnTo>
                <a:lnTo>
                  <a:pt x="528751" y="45643"/>
                </a:lnTo>
                <a:lnTo>
                  <a:pt x="528751" y="24053"/>
                </a:lnTo>
                <a:lnTo>
                  <a:pt x="528561" y="23850"/>
                </a:lnTo>
                <a:lnTo>
                  <a:pt x="521398" y="21031"/>
                </a:lnTo>
                <a:lnTo>
                  <a:pt x="503262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46" y="42710"/>
                </a:lnTo>
                <a:lnTo>
                  <a:pt x="482346" y="61823"/>
                </a:lnTo>
                <a:lnTo>
                  <a:pt x="485051" y="69456"/>
                </a:lnTo>
                <a:lnTo>
                  <a:pt x="495871" y="80733"/>
                </a:lnTo>
                <a:lnTo>
                  <a:pt x="503186" y="83553"/>
                </a:lnTo>
                <a:lnTo>
                  <a:pt x="521474" y="83553"/>
                </a:lnTo>
                <a:lnTo>
                  <a:pt x="528662" y="80733"/>
                </a:lnTo>
                <a:lnTo>
                  <a:pt x="535571" y="73380"/>
                </a:lnTo>
                <a:lnTo>
                  <a:pt x="539254" y="69456"/>
                </a:lnTo>
                <a:lnTo>
                  <a:pt x="541896" y="61823"/>
                </a:lnTo>
                <a:lnTo>
                  <a:pt x="541896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27176" y="170700"/>
                </a:lnTo>
                <a:lnTo>
                  <a:pt x="624713" y="162788"/>
                </a:lnTo>
                <a:lnTo>
                  <a:pt x="620407" y="157746"/>
                </a:lnTo>
                <a:lnTo>
                  <a:pt x="614654" y="150977"/>
                </a:lnTo>
                <a:lnTo>
                  <a:pt x="614197" y="150787"/>
                </a:lnTo>
                <a:lnTo>
                  <a:pt x="614197" y="173748"/>
                </a:lnTo>
                <a:lnTo>
                  <a:pt x="583907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49" y="170700"/>
                </a:lnTo>
                <a:lnTo>
                  <a:pt x="570649" y="188912"/>
                </a:lnTo>
                <a:lnTo>
                  <a:pt x="573265" y="196278"/>
                </a:lnTo>
                <a:lnTo>
                  <a:pt x="583704" y="207784"/>
                </a:lnTo>
                <a:lnTo>
                  <a:pt x="590765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27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02"/>
                </a:lnTo>
                <a:lnTo>
                  <a:pt x="603491" y="201066"/>
                </a:lnTo>
                <a:lnTo>
                  <a:pt x="594880" y="201066"/>
                </a:lnTo>
                <a:lnTo>
                  <a:pt x="590956" y="199440"/>
                </a:lnTo>
                <a:lnTo>
                  <a:pt x="585317" y="192963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08" y="42024"/>
                </a:moveTo>
                <a:lnTo>
                  <a:pt x="623277" y="22529"/>
                </a:lnTo>
                <a:lnTo>
                  <a:pt x="623277" y="37909"/>
                </a:lnTo>
                <a:lnTo>
                  <a:pt x="623277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591" y="73253"/>
                </a:lnTo>
                <a:lnTo>
                  <a:pt x="607123" y="73253"/>
                </a:lnTo>
                <a:lnTo>
                  <a:pt x="604875" y="72631"/>
                </a:lnTo>
                <a:lnTo>
                  <a:pt x="601218" y="70116"/>
                </a:lnTo>
                <a:lnTo>
                  <a:pt x="600113" y="68580"/>
                </a:lnTo>
                <a:lnTo>
                  <a:pt x="599732" y="66751"/>
                </a:lnTo>
                <a:lnTo>
                  <a:pt x="599782" y="37909"/>
                </a:lnTo>
                <a:lnTo>
                  <a:pt x="600494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76" y="31089"/>
                </a:lnTo>
                <a:lnTo>
                  <a:pt x="618972" y="31089"/>
                </a:lnTo>
                <a:lnTo>
                  <a:pt x="623277" y="37909"/>
                </a:lnTo>
                <a:lnTo>
                  <a:pt x="623277" y="22529"/>
                </a:lnTo>
                <a:lnTo>
                  <a:pt x="620191" y="21031"/>
                </a:lnTo>
                <a:lnTo>
                  <a:pt x="610666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18" y="25488"/>
                </a:lnTo>
                <a:lnTo>
                  <a:pt x="600075" y="27076"/>
                </a:lnTo>
                <a:lnTo>
                  <a:pt x="599732" y="27076"/>
                </a:lnTo>
                <a:lnTo>
                  <a:pt x="599732" y="342"/>
                </a:lnTo>
                <a:lnTo>
                  <a:pt x="586701" y="342"/>
                </a:lnTo>
                <a:lnTo>
                  <a:pt x="586701" y="27076"/>
                </a:lnTo>
                <a:lnTo>
                  <a:pt x="586701" y="66751"/>
                </a:lnTo>
                <a:lnTo>
                  <a:pt x="586320" y="68580"/>
                </a:lnTo>
                <a:lnTo>
                  <a:pt x="585216" y="70116"/>
                </a:lnTo>
                <a:lnTo>
                  <a:pt x="581558" y="72631"/>
                </a:lnTo>
                <a:lnTo>
                  <a:pt x="579310" y="73253"/>
                </a:lnTo>
                <a:lnTo>
                  <a:pt x="571842" y="73253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56" y="57797"/>
                </a:lnTo>
                <a:lnTo>
                  <a:pt x="563156" y="37909"/>
                </a:lnTo>
                <a:lnTo>
                  <a:pt x="567461" y="31089"/>
                </a:lnTo>
                <a:lnTo>
                  <a:pt x="578358" y="31089"/>
                </a:lnTo>
                <a:lnTo>
                  <a:pt x="586701" y="66751"/>
                </a:lnTo>
                <a:lnTo>
                  <a:pt x="586701" y="27076"/>
                </a:lnTo>
                <a:lnTo>
                  <a:pt x="586359" y="27076"/>
                </a:lnTo>
                <a:lnTo>
                  <a:pt x="585216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67" y="21031"/>
                </a:lnTo>
                <a:lnTo>
                  <a:pt x="566242" y="21031"/>
                </a:lnTo>
                <a:lnTo>
                  <a:pt x="560603" y="23749"/>
                </a:lnTo>
                <a:lnTo>
                  <a:pt x="552221" y="34645"/>
                </a:lnTo>
                <a:lnTo>
                  <a:pt x="550125" y="42024"/>
                </a:lnTo>
                <a:lnTo>
                  <a:pt x="550214" y="57797"/>
                </a:lnTo>
                <a:lnTo>
                  <a:pt x="568566" y="83324"/>
                </a:lnTo>
                <a:lnTo>
                  <a:pt x="576262" y="83324"/>
                </a:lnTo>
                <a:lnTo>
                  <a:pt x="578548" y="82765"/>
                </a:lnTo>
                <a:lnTo>
                  <a:pt x="583425" y="80556"/>
                </a:lnTo>
                <a:lnTo>
                  <a:pt x="585216" y="79286"/>
                </a:lnTo>
                <a:lnTo>
                  <a:pt x="586359" y="77825"/>
                </a:lnTo>
                <a:lnTo>
                  <a:pt x="586701" y="77825"/>
                </a:lnTo>
                <a:lnTo>
                  <a:pt x="586701" y="103555"/>
                </a:lnTo>
                <a:lnTo>
                  <a:pt x="599732" y="103555"/>
                </a:lnTo>
                <a:lnTo>
                  <a:pt x="599732" y="77825"/>
                </a:lnTo>
                <a:lnTo>
                  <a:pt x="600075" y="77825"/>
                </a:lnTo>
                <a:lnTo>
                  <a:pt x="601218" y="79286"/>
                </a:lnTo>
                <a:lnTo>
                  <a:pt x="603008" y="80556"/>
                </a:lnTo>
                <a:lnTo>
                  <a:pt x="607885" y="82765"/>
                </a:lnTo>
                <a:lnTo>
                  <a:pt x="610171" y="83324"/>
                </a:lnTo>
                <a:lnTo>
                  <a:pt x="617867" y="83324"/>
                </a:lnTo>
                <a:lnTo>
                  <a:pt x="622515" y="81762"/>
                </a:lnTo>
                <a:lnTo>
                  <a:pt x="627214" y="77825"/>
                </a:lnTo>
                <a:lnTo>
                  <a:pt x="629983" y="75514"/>
                </a:lnTo>
                <a:lnTo>
                  <a:pt x="631507" y="73253"/>
                </a:lnTo>
                <a:lnTo>
                  <a:pt x="632599" y="71640"/>
                </a:lnTo>
                <a:lnTo>
                  <a:pt x="635571" y="62420"/>
                </a:lnTo>
                <a:lnTo>
                  <a:pt x="636231" y="57797"/>
                </a:lnTo>
                <a:lnTo>
                  <a:pt x="636308" y="42024"/>
                </a:lnTo>
                <a:close/>
              </a:path>
              <a:path extrusionOk="0" h="231139" w="923925">
                <a:moveTo>
                  <a:pt x="660666" y="22745"/>
                </a:moveTo>
                <a:lnTo>
                  <a:pt x="647623" y="22745"/>
                </a:lnTo>
                <a:lnTo>
                  <a:pt x="647623" y="81724"/>
                </a:lnTo>
                <a:lnTo>
                  <a:pt x="660666" y="81724"/>
                </a:lnTo>
                <a:lnTo>
                  <a:pt x="660666" y="22745"/>
                </a:lnTo>
                <a:close/>
              </a:path>
              <a:path extrusionOk="0" h="231139" w="923925">
                <a:moveTo>
                  <a:pt x="660666" y="0"/>
                </a:moveTo>
                <a:lnTo>
                  <a:pt x="647623" y="0"/>
                </a:lnTo>
                <a:lnTo>
                  <a:pt x="647623" y="12801"/>
                </a:lnTo>
                <a:lnTo>
                  <a:pt x="660666" y="12801"/>
                </a:lnTo>
                <a:lnTo>
                  <a:pt x="660666" y="0"/>
                </a:lnTo>
                <a:close/>
              </a:path>
              <a:path extrusionOk="0" h="231139" w="923925">
                <a:moveTo>
                  <a:pt x="689063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01" y="172834"/>
                </a:lnTo>
                <a:lnTo>
                  <a:pt x="650201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01" y="208724"/>
                </a:lnTo>
                <a:lnTo>
                  <a:pt x="650201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63" y="208724"/>
                </a:lnTo>
                <a:lnTo>
                  <a:pt x="689063" y="183121"/>
                </a:lnTo>
                <a:lnTo>
                  <a:pt x="689063" y="172834"/>
                </a:lnTo>
                <a:lnTo>
                  <a:pt x="689063" y="149745"/>
                </a:lnTo>
                <a:close/>
              </a:path>
              <a:path extrusionOk="0" h="231139" w="923925">
                <a:moveTo>
                  <a:pt x="728332" y="59436"/>
                </a:moveTo>
                <a:lnTo>
                  <a:pt x="715530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29" y="72923"/>
                </a:lnTo>
                <a:lnTo>
                  <a:pt x="696277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69" y="58674"/>
                </a:lnTo>
                <a:lnTo>
                  <a:pt x="685469" y="45567"/>
                </a:lnTo>
                <a:lnTo>
                  <a:pt x="686917" y="40398"/>
                </a:lnTo>
                <a:lnTo>
                  <a:pt x="692708" y="32854"/>
                </a:lnTo>
                <a:lnTo>
                  <a:pt x="696658" y="30975"/>
                </a:lnTo>
                <a:lnTo>
                  <a:pt x="705205" y="30975"/>
                </a:lnTo>
                <a:lnTo>
                  <a:pt x="708088" y="31965"/>
                </a:lnTo>
                <a:lnTo>
                  <a:pt x="712660" y="35928"/>
                </a:lnTo>
                <a:lnTo>
                  <a:pt x="714197" y="38785"/>
                </a:lnTo>
                <a:lnTo>
                  <a:pt x="714946" y="42519"/>
                </a:lnTo>
                <a:lnTo>
                  <a:pt x="727875" y="42519"/>
                </a:lnTo>
                <a:lnTo>
                  <a:pt x="727100" y="35737"/>
                </a:lnTo>
                <a:lnTo>
                  <a:pt x="724687" y="30975"/>
                </a:lnTo>
                <a:lnTo>
                  <a:pt x="724420" y="30441"/>
                </a:lnTo>
                <a:lnTo>
                  <a:pt x="715200" y="22821"/>
                </a:lnTo>
                <a:lnTo>
                  <a:pt x="709129" y="20916"/>
                </a:lnTo>
                <a:lnTo>
                  <a:pt x="692594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211" y="43053"/>
                </a:lnTo>
                <a:lnTo>
                  <a:pt x="672211" y="61874"/>
                </a:lnTo>
                <a:lnTo>
                  <a:pt x="674839" y="69202"/>
                </a:lnTo>
                <a:lnTo>
                  <a:pt x="685355" y="80403"/>
                </a:lnTo>
                <a:lnTo>
                  <a:pt x="692404" y="83210"/>
                </a:lnTo>
                <a:lnTo>
                  <a:pt x="708621" y="83210"/>
                </a:lnTo>
                <a:lnTo>
                  <a:pt x="714756" y="81051"/>
                </a:lnTo>
                <a:lnTo>
                  <a:pt x="723976" y="72923"/>
                </a:lnTo>
                <a:lnTo>
                  <a:pt x="724522" y="72440"/>
                </a:lnTo>
                <a:lnTo>
                  <a:pt x="727417" y="66675"/>
                </a:lnTo>
                <a:lnTo>
                  <a:pt x="728332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70"/>
                </a:lnTo>
                <a:lnTo>
                  <a:pt x="740841" y="171348"/>
                </a:lnTo>
                <a:lnTo>
                  <a:pt x="740841" y="187426"/>
                </a:lnTo>
                <a:lnTo>
                  <a:pt x="740841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22" y="198551"/>
                </a:lnTo>
                <a:lnTo>
                  <a:pt x="715822" y="181292"/>
                </a:lnTo>
                <a:lnTo>
                  <a:pt x="734898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41" y="187426"/>
                </a:lnTo>
                <a:lnTo>
                  <a:pt x="740841" y="171348"/>
                </a:lnTo>
                <a:lnTo>
                  <a:pt x="740156" y="171119"/>
                </a:lnTo>
                <a:lnTo>
                  <a:pt x="715822" y="171119"/>
                </a:lnTo>
                <a:lnTo>
                  <a:pt x="715822" y="149745"/>
                </a:lnTo>
                <a:lnTo>
                  <a:pt x="702779" y="149745"/>
                </a:lnTo>
                <a:lnTo>
                  <a:pt x="702779" y="208724"/>
                </a:lnTo>
                <a:lnTo>
                  <a:pt x="740194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52" y="22745"/>
                </a:lnTo>
                <a:lnTo>
                  <a:pt x="777252" y="45821"/>
                </a:lnTo>
                <a:lnTo>
                  <a:pt x="751420" y="45821"/>
                </a:lnTo>
                <a:lnTo>
                  <a:pt x="751420" y="22745"/>
                </a:lnTo>
                <a:lnTo>
                  <a:pt x="738390" y="22745"/>
                </a:lnTo>
                <a:lnTo>
                  <a:pt x="738390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52" y="56121"/>
                </a:lnTo>
                <a:lnTo>
                  <a:pt x="777252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21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62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13" y="59994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59994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7" name="Google Shape;767;p28"/>
          <p:cNvSpPr/>
          <p:nvPr/>
        </p:nvSpPr>
        <p:spPr>
          <a:xfrm>
            <a:off x="5730803" y="3403061"/>
            <a:ext cx="438784" cy="106680"/>
          </a:xfrm>
          <a:custGeom>
            <a:rect b="b" l="l" r="r" t="t"/>
            <a:pathLst>
              <a:path extrusionOk="0" h="106679" w="438785">
                <a:moveTo>
                  <a:pt x="56009" y="0"/>
                </a:moveTo>
                <a:lnTo>
                  <a:pt x="42976" y="0"/>
                </a:lnTo>
                <a:lnTo>
                  <a:pt x="42519" y="723"/>
                </a:lnTo>
                <a:lnTo>
                  <a:pt x="42062" y="1332"/>
                </a:lnTo>
                <a:lnTo>
                  <a:pt x="32710" y="3045"/>
                </a:lnTo>
                <a:lnTo>
                  <a:pt x="31089" y="3200"/>
                </a:lnTo>
                <a:lnTo>
                  <a:pt x="1857" y="29916"/>
                </a:lnTo>
                <a:lnTo>
                  <a:pt x="0" y="58025"/>
                </a:lnTo>
                <a:lnTo>
                  <a:pt x="990" y="64234"/>
                </a:lnTo>
                <a:lnTo>
                  <a:pt x="29718" y="85154"/>
                </a:lnTo>
                <a:lnTo>
                  <a:pt x="38329" y="85154"/>
                </a:lnTo>
                <a:lnTo>
                  <a:pt x="45227" y="82389"/>
                </a:lnTo>
                <a:lnTo>
                  <a:pt x="52283" y="74865"/>
                </a:lnTo>
                <a:lnTo>
                  <a:pt x="24347" y="74865"/>
                </a:lnTo>
                <a:lnTo>
                  <a:pt x="20480" y="73036"/>
                </a:lnTo>
                <a:lnTo>
                  <a:pt x="14612" y="65721"/>
                </a:lnTo>
                <a:lnTo>
                  <a:pt x="13147" y="60843"/>
                </a:lnTo>
                <a:lnTo>
                  <a:pt x="13147" y="48653"/>
                </a:lnTo>
                <a:lnTo>
                  <a:pt x="14612" y="43793"/>
                </a:lnTo>
                <a:lnTo>
                  <a:pt x="20462" y="36575"/>
                </a:lnTo>
                <a:lnTo>
                  <a:pt x="9032" y="36575"/>
                </a:lnTo>
                <a:lnTo>
                  <a:pt x="36597" y="13906"/>
                </a:lnTo>
                <a:lnTo>
                  <a:pt x="42217" y="13237"/>
                </a:lnTo>
                <a:lnTo>
                  <a:pt x="55785" y="1332"/>
                </a:lnTo>
                <a:lnTo>
                  <a:pt x="56009" y="0"/>
                </a:lnTo>
                <a:close/>
              </a:path>
              <a:path extrusionOk="0" h="106679" w="438785">
                <a:moveTo>
                  <a:pt x="52306" y="34747"/>
                </a:moveTo>
                <a:lnTo>
                  <a:pt x="33948" y="34747"/>
                </a:lnTo>
                <a:lnTo>
                  <a:pt x="37814" y="36575"/>
                </a:lnTo>
                <a:lnTo>
                  <a:pt x="43682" y="43891"/>
                </a:lnTo>
                <a:lnTo>
                  <a:pt x="45127" y="48653"/>
                </a:lnTo>
                <a:lnTo>
                  <a:pt x="45151" y="60843"/>
                </a:lnTo>
                <a:lnTo>
                  <a:pt x="43682" y="65721"/>
                </a:lnTo>
                <a:lnTo>
                  <a:pt x="37814" y="73036"/>
                </a:lnTo>
                <a:lnTo>
                  <a:pt x="33948" y="74865"/>
                </a:lnTo>
                <a:lnTo>
                  <a:pt x="52283" y="74865"/>
                </a:lnTo>
                <a:lnTo>
                  <a:pt x="55587" y="71340"/>
                </a:lnTo>
                <a:lnTo>
                  <a:pt x="58086" y="64234"/>
                </a:lnTo>
                <a:lnTo>
                  <a:pt x="58179" y="45680"/>
                </a:lnTo>
                <a:lnTo>
                  <a:pt x="55627" y="38365"/>
                </a:lnTo>
                <a:lnTo>
                  <a:pt x="52306" y="34747"/>
                </a:lnTo>
                <a:close/>
              </a:path>
              <a:path extrusionOk="0" h="106679" w="438785">
                <a:moveTo>
                  <a:pt x="39052" y="24457"/>
                </a:moveTo>
                <a:lnTo>
                  <a:pt x="25948" y="24457"/>
                </a:lnTo>
                <a:lnTo>
                  <a:pt x="21527" y="25469"/>
                </a:lnTo>
                <a:lnTo>
                  <a:pt x="14820" y="29509"/>
                </a:lnTo>
                <a:lnTo>
                  <a:pt x="11887" y="32536"/>
                </a:lnTo>
                <a:lnTo>
                  <a:pt x="9375" y="36575"/>
                </a:lnTo>
                <a:lnTo>
                  <a:pt x="20462" y="36575"/>
                </a:lnTo>
                <a:lnTo>
                  <a:pt x="24347" y="34747"/>
                </a:lnTo>
                <a:lnTo>
                  <a:pt x="52306" y="34747"/>
                </a:lnTo>
                <a:lnTo>
                  <a:pt x="45417" y="27241"/>
                </a:lnTo>
                <a:lnTo>
                  <a:pt x="39052" y="24457"/>
                </a:lnTo>
                <a:close/>
              </a:path>
              <a:path extrusionOk="0" h="106679" w="438785">
                <a:moveTo>
                  <a:pt x="67096" y="94409"/>
                </a:moveTo>
                <a:lnTo>
                  <a:pt x="67096" y="105382"/>
                </a:lnTo>
                <a:lnTo>
                  <a:pt x="70679" y="105839"/>
                </a:lnTo>
                <a:lnTo>
                  <a:pt x="73687" y="106070"/>
                </a:lnTo>
                <a:lnTo>
                  <a:pt x="77572" y="106070"/>
                </a:lnTo>
                <a:lnTo>
                  <a:pt x="92985" y="95213"/>
                </a:lnTo>
                <a:lnTo>
                  <a:pt x="72125" y="95213"/>
                </a:lnTo>
                <a:lnTo>
                  <a:pt x="69839" y="94942"/>
                </a:lnTo>
                <a:lnTo>
                  <a:pt x="67096" y="94409"/>
                </a:lnTo>
                <a:close/>
              </a:path>
              <a:path extrusionOk="0" h="106679" w="438785">
                <a:moveTo>
                  <a:pt x="185742" y="73263"/>
                </a:moveTo>
                <a:lnTo>
                  <a:pt x="119103" y="73263"/>
                </a:lnTo>
                <a:lnTo>
                  <a:pt x="119103" y="102297"/>
                </a:lnTo>
                <a:lnTo>
                  <a:pt x="131447" y="102297"/>
                </a:lnTo>
                <a:lnTo>
                  <a:pt x="131447" y="83552"/>
                </a:lnTo>
                <a:lnTo>
                  <a:pt x="185742" y="83552"/>
                </a:lnTo>
                <a:lnTo>
                  <a:pt x="185742" y="73263"/>
                </a:lnTo>
                <a:close/>
              </a:path>
              <a:path extrusionOk="0" h="106679" w="438785">
                <a:moveTo>
                  <a:pt x="185742" y="83552"/>
                </a:moveTo>
                <a:lnTo>
                  <a:pt x="173398" y="83552"/>
                </a:lnTo>
                <a:lnTo>
                  <a:pt x="173398" y="102297"/>
                </a:lnTo>
                <a:lnTo>
                  <a:pt x="185742" y="102297"/>
                </a:lnTo>
                <a:lnTo>
                  <a:pt x="185742" y="83552"/>
                </a:lnTo>
                <a:close/>
              </a:path>
              <a:path extrusionOk="0" h="106679" w="438785">
                <a:moveTo>
                  <a:pt x="75669" y="24573"/>
                </a:moveTo>
                <a:lnTo>
                  <a:pt x="61380" y="24573"/>
                </a:lnTo>
                <a:lnTo>
                  <a:pt x="84013" y="81838"/>
                </a:lnTo>
                <a:lnTo>
                  <a:pt x="83853" y="82407"/>
                </a:lnTo>
                <a:lnTo>
                  <a:pt x="74869" y="95213"/>
                </a:lnTo>
                <a:lnTo>
                  <a:pt x="92985" y="95213"/>
                </a:lnTo>
                <a:lnTo>
                  <a:pt x="93592" y="93992"/>
                </a:lnTo>
                <a:lnTo>
                  <a:pt x="95328" y="89877"/>
                </a:lnTo>
                <a:lnTo>
                  <a:pt x="97422" y="84067"/>
                </a:lnTo>
                <a:lnTo>
                  <a:pt x="97844" y="82943"/>
                </a:lnTo>
                <a:lnTo>
                  <a:pt x="98286" y="81838"/>
                </a:lnTo>
                <a:lnTo>
                  <a:pt x="103507" y="68007"/>
                </a:lnTo>
                <a:lnTo>
                  <a:pt x="91443" y="68007"/>
                </a:lnTo>
                <a:lnTo>
                  <a:pt x="75669" y="24573"/>
                </a:lnTo>
                <a:close/>
              </a:path>
              <a:path extrusionOk="0" h="106679" w="438785">
                <a:moveTo>
                  <a:pt x="177854" y="24573"/>
                </a:moveTo>
                <a:lnTo>
                  <a:pt x="133506" y="24573"/>
                </a:lnTo>
                <a:lnTo>
                  <a:pt x="133384" y="34631"/>
                </a:lnTo>
                <a:lnTo>
                  <a:pt x="133070" y="43475"/>
                </a:lnTo>
                <a:lnTo>
                  <a:pt x="131762" y="54577"/>
                </a:lnTo>
                <a:lnTo>
                  <a:pt x="129583" y="64506"/>
                </a:lnTo>
                <a:lnTo>
                  <a:pt x="126532" y="73263"/>
                </a:lnTo>
                <a:lnTo>
                  <a:pt x="139907" y="73263"/>
                </a:lnTo>
                <a:lnTo>
                  <a:pt x="141353" y="69836"/>
                </a:lnTo>
                <a:lnTo>
                  <a:pt x="142725" y="64749"/>
                </a:lnTo>
                <a:lnTo>
                  <a:pt x="145317" y="51263"/>
                </a:lnTo>
                <a:lnTo>
                  <a:pt x="145966" y="44805"/>
                </a:lnTo>
                <a:lnTo>
                  <a:pt x="145966" y="34631"/>
                </a:lnTo>
                <a:lnTo>
                  <a:pt x="177854" y="34631"/>
                </a:lnTo>
                <a:lnTo>
                  <a:pt x="177854" y="24573"/>
                </a:lnTo>
                <a:close/>
              </a:path>
              <a:path extrusionOk="0" h="106679" w="438785">
                <a:moveTo>
                  <a:pt x="177854" y="34631"/>
                </a:moveTo>
                <a:lnTo>
                  <a:pt x="165053" y="34631"/>
                </a:lnTo>
                <a:lnTo>
                  <a:pt x="165053" y="73263"/>
                </a:lnTo>
                <a:lnTo>
                  <a:pt x="177854" y="73263"/>
                </a:lnTo>
                <a:lnTo>
                  <a:pt x="177854" y="34631"/>
                </a:lnTo>
                <a:close/>
              </a:path>
              <a:path extrusionOk="0" h="106679" w="438785">
                <a:moveTo>
                  <a:pt x="119901" y="24573"/>
                </a:moveTo>
                <a:lnTo>
                  <a:pt x="106301" y="24573"/>
                </a:lnTo>
                <a:lnTo>
                  <a:pt x="91443" y="68007"/>
                </a:lnTo>
                <a:lnTo>
                  <a:pt x="103507" y="68007"/>
                </a:lnTo>
                <a:lnTo>
                  <a:pt x="119901" y="24573"/>
                </a:lnTo>
                <a:close/>
              </a:path>
              <a:path extrusionOk="0" h="106679" w="438785">
                <a:moveTo>
                  <a:pt x="206773" y="24573"/>
                </a:moveTo>
                <a:lnTo>
                  <a:pt x="193741" y="24573"/>
                </a:lnTo>
                <a:lnTo>
                  <a:pt x="193741" y="83552"/>
                </a:lnTo>
                <a:lnTo>
                  <a:pt x="210200" y="83552"/>
                </a:lnTo>
                <a:lnTo>
                  <a:pt x="218414" y="67550"/>
                </a:lnTo>
                <a:lnTo>
                  <a:pt x="206773" y="67550"/>
                </a:lnTo>
                <a:lnTo>
                  <a:pt x="206773" y="24573"/>
                </a:lnTo>
                <a:close/>
              </a:path>
              <a:path extrusionOk="0" h="106679" w="438785">
                <a:moveTo>
                  <a:pt x="245631" y="40575"/>
                </a:moveTo>
                <a:lnTo>
                  <a:pt x="232603" y="40575"/>
                </a:lnTo>
                <a:lnTo>
                  <a:pt x="232603" y="83552"/>
                </a:lnTo>
                <a:lnTo>
                  <a:pt x="245631" y="83552"/>
                </a:lnTo>
                <a:lnTo>
                  <a:pt x="245631" y="40575"/>
                </a:lnTo>
                <a:close/>
              </a:path>
              <a:path extrusionOk="0" h="106679" w="438785">
                <a:moveTo>
                  <a:pt x="245631" y="24573"/>
                </a:moveTo>
                <a:lnTo>
                  <a:pt x="229176" y="24573"/>
                </a:lnTo>
                <a:lnTo>
                  <a:pt x="207115" y="67550"/>
                </a:lnTo>
                <a:lnTo>
                  <a:pt x="218414" y="67550"/>
                </a:lnTo>
                <a:lnTo>
                  <a:pt x="232261" y="40575"/>
                </a:lnTo>
                <a:lnTo>
                  <a:pt x="245631" y="40575"/>
                </a:lnTo>
                <a:lnTo>
                  <a:pt x="245631" y="24573"/>
                </a:lnTo>
                <a:close/>
              </a:path>
              <a:path extrusionOk="0" h="106679" w="438785">
                <a:moveTo>
                  <a:pt x="272379" y="24573"/>
                </a:moveTo>
                <a:lnTo>
                  <a:pt x="259347" y="24573"/>
                </a:lnTo>
                <a:lnTo>
                  <a:pt x="259347" y="83552"/>
                </a:lnTo>
                <a:lnTo>
                  <a:pt x="272379" y="83552"/>
                </a:lnTo>
                <a:lnTo>
                  <a:pt x="272379" y="57948"/>
                </a:lnTo>
                <a:lnTo>
                  <a:pt x="311241" y="57948"/>
                </a:lnTo>
                <a:lnTo>
                  <a:pt x="311241" y="47660"/>
                </a:lnTo>
                <a:lnTo>
                  <a:pt x="272379" y="47660"/>
                </a:lnTo>
                <a:lnTo>
                  <a:pt x="272379" y="24573"/>
                </a:lnTo>
                <a:close/>
              </a:path>
              <a:path extrusionOk="0" h="106679" w="438785">
                <a:moveTo>
                  <a:pt x="311241" y="57948"/>
                </a:moveTo>
                <a:lnTo>
                  <a:pt x="298209" y="57948"/>
                </a:lnTo>
                <a:lnTo>
                  <a:pt x="298209" y="83552"/>
                </a:lnTo>
                <a:lnTo>
                  <a:pt x="311241" y="83552"/>
                </a:lnTo>
                <a:lnTo>
                  <a:pt x="311241" y="57948"/>
                </a:lnTo>
                <a:close/>
              </a:path>
              <a:path extrusionOk="0" h="106679" w="438785">
                <a:moveTo>
                  <a:pt x="311241" y="24573"/>
                </a:moveTo>
                <a:lnTo>
                  <a:pt x="298209" y="24573"/>
                </a:lnTo>
                <a:lnTo>
                  <a:pt x="298209" y="47660"/>
                </a:lnTo>
                <a:lnTo>
                  <a:pt x="311241" y="47660"/>
                </a:lnTo>
                <a:lnTo>
                  <a:pt x="311241" y="24573"/>
                </a:lnTo>
                <a:close/>
              </a:path>
              <a:path extrusionOk="0" h="106679" w="438785">
                <a:moveTo>
                  <a:pt x="337990" y="24573"/>
                </a:moveTo>
                <a:lnTo>
                  <a:pt x="324957" y="24573"/>
                </a:lnTo>
                <a:lnTo>
                  <a:pt x="324957" y="83552"/>
                </a:lnTo>
                <a:lnTo>
                  <a:pt x="337990" y="83552"/>
                </a:lnTo>
                <a:lnTo>
                  <a:pt x="337990" y="65264"/>
                </a:lnTo>
                <a:lnTo>
                  <a:pt x="345762" y="57150"/>
                </a:lnTo>
                <a:lnTo>
                  <a:pt x="360913" y="57150"/>
                </a:lnTo>
                <a:lnTo>
                  <a:pt x="356274" y="50749"/>
                </a:lnTo>
                <a:lnTo>
                  <a:pt x="337990" y="50749"/>
                </a:lnTo>
                <a:lnTo>
                  <a:pt x="337990" y="24573"/>
                </a:lnTo>
                <a:close/>
              </a:path>
              <a:path extrusionOk="0" h="106679" w="438785">
                <a:moveTo>
                  <a:pt x="360913" y="57150"/>
                </a:moveTo>
                <a:lnTo>
                  <a:pt x="345762" y="57150"/>
                </a:lnTo>
                <a:lnTo>
                  <a:pt x="364276" y="83552"/>
                </a:lnTo>
                <a:lnTo>
                  <a:pt x="380052" y="83552"/>
                </a:lnTo>
                <a:lnTo>
                  <a:pt x="360913" y="57150"/>
                </a:lnTo>
                <a:close/>
              </a:path>
              <a:path extrusionOk="0" h="106679" w="438785">
                <a:moveTo>
                  <a:pt x="377421" y="24573"/>
                </a:moveTo>
                <a:lnTo>
                  <a:pt x="361533" y="24573"/>
                </a:lnTo>
                <a:lnTo>
                  <a:pt x="337990" y="50749"/>
                </a:lnTo>
                <a:lnTo>
                  <a:pt x="356274" y="50749"/>
                </a:lnTo>
                <a:lnTo>
                  <a:pt x="354449" y="48232"/>
                </a:lnTo>
                <a:lnTo>
                  <a:pt x="377421" y="24573"/>
                </a:lnTo>
                <a:close/>
              </a:path>
              <a:path extrusionOk="0" h="106679" w="438785">
                <a:moveTo>
                  <a:pt x="399369" y="24573"/>
                </a:moveTo>
                <a:lnTo>
                  <a:pt x="386337" y="24573"/>
                </a:lnTo>
                <a:lnTo>
                  <a:pt x="386337" y="83552"/>
                </a:lnTo>
                <a:lnTo>
                  <a:pt x="402797" y="83552"/>
                </a:lnTo>
                <a:lnTo>
                  <a:pt x="411011" y="67550"/>
                </a:lnTo>
                <a:lnTo>
                  <a:pt x="399369" y="67550"/>
                </a:lnTo>
                <a:lnTo>
                  <a:pt x="399369" y="24573"/>
                </a:lnTo>
                <a:close/>
              </a:path>
              <a:path extrusionOk="0" h="106679" w="438785">
                <a:moveTo>
                  <a:pt x="438231" y="40575"/>
                </a:moveTo>
                <a:lnTo>
                  <a:pt x="425199" y="40575"/>
                </a:lnTo>
                <a:lnTo>
                  <a:pt x="425199" y="83552"/>
                </a:lnTo>
                <a:lnTo>
                  <a:pt x="438231" y="83552"/>
                </a:lnTo>
                <a:lnTo>
                  <a:pt x="438231" y="40575"/>
                </a:lnTo>
                <a:close/>
              </a:path>
              <a:path extrusionOk="0" h="106679" w="438785">
                <a:moveTo>
                  <a:pt x="438231" y="24573"/>
                </a:moveTo>
                <a:lnTo>
                  <a:pt x="421772" y="24573"/>
                </a:lnTo>
                <a:lnTo>
                  <a:pt x="399712" y="67550"/>
                </a:lnTo>
                <a:lnTo>
                  <a:pt x="411011" y="67550"/>
                </a:lnTo>
                <a:lnTo>
                  <a:pt x="424858" y="40575"/>
                </a:lnTo>
                <a:lnTo>
                  <a:pt x="438231" y="40575"/>
                </a:lnTo>
                <a:lnTo>
                  <a:pt x="438231" y="2457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999" y="4681223"/>
            <a:ext cx="5759999" cy="44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7018" y="1426395"/>
            <a:ext cx="3739673" cy="21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360" y="1693093"/>
            <a:ext cx="3352198" cy="21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1360" y="2053712"/>
            <a:ext cx="3354527" cy="105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29"/>
          <p:cNvGrpSpPr/>
          <p:nvPr/>
        </p:nvGrpSpPr>
        <p:grpSpPr>
          <a:xfrm>
            <a:off x="991360" y="2936943"/>
            <a:ext cx="4275571" cy="244858"/>
            <a:chOff x="991360" y="2936943"/>
            <a:chExt cx="4275571" cy="244858"/>
          </a:xfrm>
        </p:grpSpPr>
        <p:pic>
          <p:nvPicPr>
            <p:cNvPr id="777" name="Google Shape;777;p2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91360" y="2936943"/>
              <a:ext cx="4275571" cy="105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8" name="Google Shape;778;p2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91360" y="3076418"/>
              <a:ext cx="4087191" cy="1053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9" name="Google Shape;779;p29"/>
          <p:cNvSpPr/>
          <p:nvPr/>
        </p:nvSpPr>
        <p:spPr>
          <a:xfrm>
            <a:off x="1887058" y="5019249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80" name="Google Shape;780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96429" y="4980235"/>
            <a:ext cx="1663575" cy="14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96429" y="5171035"/>
            <a:ext cx="2378332" cy="1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29"/>
          <p:cNvSpPr/>
          <p:nvPr/>
        </p:nvSpPr>
        <p:spPr>
          <a:xfrm>
            <a:off x="1887058" y="5527247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9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9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83" name="Google Shape;783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96429" y="5678732"/>
            <a:ext cx="1771168" cy="14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996429" y="5488537"/>
            <a:ext cx="995155" cy="140209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29"/>
          <p:cNvSpPr/>
          <p:nvPr/>
        </p:nvSpPr>
        <p:spPr>
          <a:xfrm>
            <a:off x="1887058" y="607334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786" name="Google Shape;786;p2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96429" y="6034333"/>
            <a:ext cx="2640902" cy="1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96429" y="6227271"/>
            <a:ext cx="2273166" cy="138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p29"/>
          <p:cNvGrpSpPr/>
          <p:nvPr/>
        </p:nvGrpSpPr>
        <p:grpSpPr>
          <a:xfrm>
            <a:off x="1358031" y="4995463"/>
            <a:ext cx="334645" cy="334659"/>
            <a:chOff x="1358031" y="4995463"/>
            <a:chExt cx="334645" cy="334659"/>
          </a:xfrm>
        </p:grpSpPr>
        <p:pic>
          <p:nvPicPr>
            <p:cNvPr id="789" name="Google Shape;789;p2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358052" y="4995463"/>
              <a:ext cx="334584" cy="33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p29"/>
            <p:cNvSpPr/>
            <p:nvPr/>
          </p:nvSpPr>
          <p:spPr>
            <a:xfrm>
              <a:off x="1358031" y="4995477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1"/>
                  </a:moveTo>
                  <a:lnTo>
                    <a:pt x="334595" y="334591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91" name="Google Shape;791;p29"/>
          <p:cNvGrpSpPr/>
          <p:nvPr/>
        </p:nvGrpSpPr>
        <p:grpSpPr>
          <a:xfrm>
            <a:off x="1358031" y="5513741"/>
            <a:ext cx="334645" cy="365146"/>
            <a:chOff x="1358031" y="5513741"/>
            <a:chExt cx="334645" cy="365146"/>
          </a:xfrm>
        </p:grpSpPr>
        <p:pic>
          <p:nvPicPr>
            <p:cNvPr id="792" name="Google Shape;792;p2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358078" y="5513741"/>
              <a:ext cx="334523" cy="365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3" name="Google Shape;793;p29"/>
            <p:cNvSpPr/>
            <p:nvPr/>
          </p:nvSpPr>
          <p:spPr>
            <a:xfrm>
              <a:off x="1358031" y="5513762"/>
              <a:ext cx="334645" cy="365125"/>
            </a:xfrm>
            <a:custGeom>
              <a:rect b="b" l="l" r="r" t="t"/>
              <a:pathLst>
                <a:path extrusionOk="0" h="365125" w="334644">
                  <a:moveTo>
                    <a:pt x="0" y="365086"/>
                  </a:moveTo>
                  <a:lnTo>
                    <a:pt x="334595" y="365086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65086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794" name="Google Shape;794;p29"/>
          <p:cNvGrpSpPr/>
          <p:nvPr/>
        </p:nvGrpSpPr>
        <p:grpSpPr>
          <a:xfrm>
            <a:off x="1358031" y="6062546"/>
            <a:ext cx="334645" cy="334657"/>
            <a:chOff x="1358031" y="6062546"/>
            <a:chExt cx="334645" cy="334657"/>
          </a:xfrm>
        </p:grpSpPr>
        <p:pic>
          <p:nvPicPr>
            <p:cNvPr id="795" name="Google Shape;795;p2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358052" y="6062546"/>
              <a:ext cx="334584" cy="33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29"/>
            <p:cNvSpPr/>
            <p:nvPr/>
          </p:nvSpPr>
          <p:spPr>
            <a:xfrm>
              <a:off x="1358031" y="606255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0"/>
                  </a:moveTo>
                  <a:lnTo>
                    <a:pt x="334595" y="334590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0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797" name="Google Shape;797;p2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2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66909" y="9996683"/>
            <a:ext cx="159407" cy="1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30"/>
          <p:cNvGrpSpPr/>
          <p:nvPr/>
        </p:nvGrpSpPr>
        <p:grpSpPr>
          <a:xfrm>
            <a:off x="974689" y="4674289"/>
            <a:ext cx="5763765" cy="4410731"/>
            <a:chOff x="974689" y="4674289"/>
            <a:chExt cx="5763765" cy="4410731"/>
          </a:xfrm>
        </p:grpSpPr>
        <p:pic>
          <p:nvPicPr>
            <p:cNvPr id="804" name="Google Shape;804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7717" y="4684154"/>
              <a:ext cx="5759996" cy="44008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4689" y="4674289"/>
              <a:ext cx="5763765" cy="23195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6" name="Google Shape;80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62686" y="1464277"/>
            <a:ext cx="2668690" cy="2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83955" y="1778521"/>
            <a:ext cx="1647421" cy="10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27587" y="1941792"/>
            <a:ext cx="2603789" cy="106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30"/>
          <p:cNvGrpSpPr/>
          <p:nvPr/>
        </p:nvGrpSpPr>
        <p:grpSpPr>
          <a:xfrm>
            <a:off x="1939298" y="2932745"/>
            <a:ext cx="4792078" cy="245773"/>
            <a:chOff x="1939298" y="2932745"/>
            <a:chExt cx="4792078" cy="245773"/>
          </a:xfrm>
        </p:grpSpPr>
        <p:pic>
          <p:nvPicPr>
            <p:cNvPr id="810" name="Google Shape;810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939298" y="2932745"/>
              <a:ext cx="4792078" cy="10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742721" y="3072448"/>
              <a:ext cx="3988655" cy="1060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2" name="Google Shape;812;p30"/>
          <p:cNvGrpSpPr/>
          <p:nvPr/>
        </p:nvGrpSpPr>
        <p:grpSpPr>
          <a:xfrm>
            <a:off x="1377421" y="4995920"/>
            <a:ext cx="334645" cy="334663"/>
            <a:chOff x="1377421" y="4995920"/>
            <a:chExt cx="334645" cy="334663"/>
          </a:xfrm>
        </p:grpSpPr>
        <p:pic>
          <p:nvPicPr>
            <p:cNvPr id="813" name="Google Shape;813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77439" y="4995920"/>
              <a:ext cx="334584" cy="33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4" name="Google Shape;814;p30"/>
            <p:cNvSpPr/>
            <p:nvPr/>
          </p:nvSpPr>
          <p:spPr>
            <a:xfrm>
              <a:off x="1377421" y="499593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4" y="33459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815" name="Google Shape;815;p30"/>
          <p:cNvSpPr/>
          <p:nvPr/>
        </p:nvSpPr>
        <p:spPr>
          <a:xfrm>
            <a:off x="1906445" y="5008451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16" name="Google Shape;816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015816" y="4969438"/>
            <a:ext cx="2329549" cy="140511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0"/>
          <p:cNvSpPr/>
          <p:nvPr/>
        </p:nvSpPr>
        <p:spPr>
          <a:xfrm>
            <a:off x="1906445" y="5198952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18" name="Google Shape;818;p3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15816" y="5162376"/>
            <a:ext cx="1929052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30"/>
          <p:cNvSpPr/>
          <p:nvPr/>
        </p:nvSpPr>
        <p:spPr>
          <a:xfrm>
            <a:off x="1906445" y="556725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20" name="Google Shape;820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15816" y="5530679"/>
            <a:ext cx="1648335" cy="13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3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15816" y="5721176"/>
            <a:ext cx="1545628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30"/>
          <p:cNvSpPr/>
          <p:nvPr/>
        </p:nvSpPr>
        <p:spPr>
          <a:xfrm>
            <a:off x="1906445" y="6151451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23" name="Google Shape;823;p3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15816" y="6114875"/>
            <a:ext cx="1818720" cy="13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30"/>
          <p:cNvGrpSpPr/>
          <p:nvPr/>
        </p:nvGrpSpPr>
        <p:grpSpPr>
          <a:xfrm>
            <a:off x="1377421" y="5514224"/>
            <a:ext cx="334645" cy="334659"/>
            <a:chOff x="1377421" y="5514224"/>
            <a:chExt cx="334645" cy="334659"/>
          </a:xfrm>
        </p:grpSpPr>
        <p:pic>
          <p:nvPicPr>
            <p:cNvPr id="825" name="Google Shape;825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77439" y="5514224"/>
              <a:ext cx="334584" cy="334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30"/>
            <p:cNvSpPr/>
            <p:nvPr/>
          </p:nvSpPr>
          <p:spPr>
            <a:xfrm>
              <a:off x="1377421" y="551423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4"/>
                  </a:moveTo>
                  <a:lnTo>
                    <a:pt x="334594" y="334594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827" name="Google Shape;827;p30"/>
          <p:cNvGrpSpPr/>
          <p:nvPr/>
        </p:nvGrpSpPr>
        <p:grpSpPr>
          <a:xfrm>
            <a:off x="1377421" y="6032522"/>
            <a:ext cx="334645" cy="334659"/>
            <a:chOff x="1377421" y="6032522"/>
            <a:chExt cx="334645" cy="334659"/>
          </a:xfrm>
        </p:grpSpPr>
        <p:pic>
          <p:nvPicPr>
            <p:cNvPr id="828" name="Google Shape;828;p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77439" y="6032522"/>
              <a:ext cx="334584" cy="3345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9" name="Google Shape;829;p30"/>
            <p:cNvSpPr/>
            <p:nvPr/>
          </p:nvSpPr>
          <p:spPr>
            <a:xfrm>
              <a:off x="1377421" y="6032536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4" y="33459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830" name="Google Shape;830;p3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575173" y="9996939"/>
            <a:ext cx="158493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3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672" y="1420108"/>
            <a:ext cx="3127493" cy="250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7" name="Google Shape;837;p31"/>
          <p:cNvGrpSpPr/>
          <p:nvPr/>
        </p:nvGrpSpPr>
        <p:grpSpPr>
          <a:xfrm>
            <a:off x="971643" y="1780458"/>
            <a:ext cx="1975125" cy="243939"/>
            <a:chOff x="971643" y="1780458"/>
            <a:chExt cx="1975125" cy="243939"/>
          </a:xfrm>
        </p:grpSpPr>
        <p:pic>
          <p:nvPicPr>
            <p:cNvPr id="838" name="Google Shape;838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1985" y="1780458"/>
              <a:ext cx="1834541" cy="100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1643" y="1918327"/>
              <a:ext cx="1975125" cy="1060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0" name="Google Shape;840;p31"/>
          <p:cNvGrpSpPr/>
          <p:nvPr/>
        </p:nvGrpSpPr>
        <p:grpSpPr>
          <a:xfrm>
            <a:off x="970923" y="2930434"/>
            <a:ext cx="4756756" cy="385470"/>
            <a:chOff x="970923" y="2930434"/>
            <a:chExt cx="4756756" cy="385470"/>
          </a:xfrm>
        </p:grpSpPr>
        <p:pic>
          <p:nvPicPr>
            <p:cNvPr id="841" name="Google Shape;841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2093" y="2930434"/>
              <a:ext cx="4755586" cy="10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2" name="Google Shape;842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0923" y="3070133"/>
              <a:ext cx="4583396" cy="10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3" name="Google Shape;843;p3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0923" y="3211663"/>
              <a:ext cx="2172369" cy="1042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31"/>
          <p:cNvGrpSpPr/>
          <p:nvPr/>
        </p:nvGrpSpPr>
        <p:grpSpPr>
          <a:xfrm>
            <a:off x="971632" y="4683350"/>
            <a:ext cx="5760737" cy="4424334"/>
            <a:chOff x="971632" y="4683350"/>
            <a:chExt cx="5760737" cy="4424334"/>
          </a:xfrm>
        </p:grpSpPr>
        <p:pic>
          <p:nvPicPr>
            <p:cNvPr id="845" name="Google Shape;845;p3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1632" y="4683350"/>
              <a:ext cx="5760737" cy="4424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3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59471" y="4970893"/>
              <a:ext cx="334691" cy="334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7" name="Google Shape;847;p31"/>
            <p:cNvSpPr/>
            <p:nvPr/>
          </p:nvSpPr>
          <p:spPr>
            <a:xfrm>
              <a:off x="1359507" y="4970864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4"/>
                  </a:moveTo>
                  <a:lnTo>
                    <a:pt x="334595" y="334594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1888534" y="5082382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7"/>
                  </a:lnTo>
                  <a:lnTo>
                    <a:pt x="9245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8"/>
                  </a:lnTo>
                  <a:lnTo>
                    <a:pt x="35939" y="28547"/>
                  </a:lnTo>
                  <a:lnTo>
                    <a:pt x="37792" y="24076"/>
                  </a:lnTo>
                  <a:lnTo>
                    <a:pt x="37792" y="13639"/>
                  </a:lnTo>
                  <a:lnTo>
                    <a:pt x="35939" y="9193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49" name="Google Shape;849;p3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997906" y="5043368"/>
              <a:ext cx="2454061" cy="140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0" name="Google Shape;850;p31"/>
            <p:cNvSpPr/>
            <p:nvPr/>
          </p:nvSpPr>
          <p:spPr>
            <a:xfrm>
              <a:off x="1888534" y="5577680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5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8"/>
                  </a:lnTo>
                  <a:lnTo>
                    <a:pt x="35939" y="28548"/>
                  </a:lnTo>
                  <a:lnTo>
                    <a:pt x="37792" y="24076"/>
                  </a:lnTo>
                  <a:lnTo>
                    <a:pt x="37792" y="13639"/>
                  </a:lnTo>
                  <a:lnTo>
                    <a:pt x="35939" y="9193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51" name="Google Shape;851;p3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997906" y="5538969"/>
              <a:ext cx="1705787" cy="140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2" name="Google Shape;852;p31"/>
            <p:cNvSpPr/>
            <p:nvPr/>
          </p:nvSpPr>
          <p:spPr>
            <a:xfrm>
              <a:off x="1888534" y="6047580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7"/>
                  </a:lnTo>
                  <a:lnTo>
                    <a:pt x="1854" y="28548"/>
                  </a:lnTo>
                  <a:lnTo>
                    <a:pt x="9245" y="35939"/>
                  </a:lnTo>
                  <a:lnTo>
                    <a:pt x="13690" y="37793"/>
                  </a:lnTo>
                  <a:lnTo>
                    <a:pt x="24076" y="37793"/>
                  </a:lnTo>
                  <a:lnTo>
                    <a:pt x="28548" y="35939"/>
                  </a:lnTo>
                  <a:lnTo>
                    <a:pt x="35939" y="28548"/>
                  </a:lnTo>
                  <a:lnTo>
                    <a:pt x="37792" y="24077"/>
                  </a:lnTo>
                  <a:lnTo>
                    <a:pt x="37792" y="13641"/>
                  </a:lnTo>
                  <a:lnTo>
                    <a:pt x="35939" y="9194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53" name="Google Shape;853;p3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997906" y="6008567"/>
              <a:ext cx="1643612" cy="14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4" name="Google Shape;854;p31"/>
            <p:cNvSpPr/>
            <p:nvPr/>
          </p:nvSpPr>
          <p:spPr>
            <a:xfrm>
              <a:off x="1997906" y="6176104"/>
              <a:ext cx="864869" cy="138430"/>
            </a:xfrm>
            <a:custGeom>
              <a:rect b="b" l="l" r="r" t="t"/>
              <a:pathLst>
                <a:path extrusionOk="0" h="138429" w="864869">
                  <a:moveTo>
                    <a:pt x="69188" y="30326"/>
                  </a:moveTo>
                  <a:lnTo>
                    <a:pt x="0" y="30326"/>
                  </a:lnTo>
                  <a:lnTo>
                    <a:pt x="0" y="108964"/>
                  </a:lnTo>
                  <a:lnTo>
                    <a:pt x="17373" y="108964"/>
                  </a:lnTo>
                  <a:lnTo>
                    <a:pt x="17373" y="44042"/>
                  </a:lnTo>
                  <a:lnTo>
                    <a:pt x="69188" y="44042"/>
                  </a:lnTo>
                  <a:lnTo>
                    <a:pt x="69188" y="30326"/>
                  </a:lnTo>
                  <a:close/>
                </a:path>
                <a:path extrusionOk="0" h="138429" w="864869">
                  <a:moveTo>
                    <a:pt x="69188" y="44042"/>
                  </a:moveTo>
                  <a:lnTo>
                    <a:pt x="51814" y="44042"/>
                  </a:lnTo>
                  <a:lnTo>
                    <a:pt x="51814" y="108964"/>
                  </a:lnTo>
                  <a:lnTo>
                    <a:pt x="69188" y="108964"/>
                  </a:lnTo>
                  <a:lnTo>
                    <a:pt x="69188" y="44042"/>
                  </a:lnTo>
                  <a:close/>
                </a:path>
                <a:path extrusionOk="0" h="138429" w="864869">
                  <a:moveTo>
                    <a:pt x="104086" y="30326"/>
                  </a:moveTo>
                  <a:lnTo>
                    <a:pt x="87782" y="30326"/>
                  </a:lnTo>
                  <a:lnTo>
                    <a:pt x="87782" y="138074"/>
                  </a:lnTo>
                  <a:lnTo>
                    <a:pt x="105001" y="138074"/>
                  </a:lnTo>
                  <a:lnTo>
                    <a:pt x="105001" y="98600"/>
                  </a:lnTo>
                  <a:lnTo>
                    <a:pt x="156767" y="98600"/>
                  </a:lnTo>
                  <a:lnTo>
                    <a:pt x="157814" y="97077"/>
                  </a:lnTo>
                  <a:lnTo>
                    <a:pt x="119580" y="97077"/>
                  </a:lnTo>
                  <a:lnTo>
                    <a:pt x="114170" y="94640"/>
                  </a:lnTo>
                  <a:lnTo>
                    <a:pt x="106347" y="84884"/>
                  </a:lnTo>
                  <a:lnTo>
                    <a:pt x="104421" y="78281"/>
                  </a:lnTo>
                  <a:lnTo>
                    <a:pt x="104423" y="60902"/>
                  </a:lnTo>
                  <a:lnTo>
                    <a:pt x="106321" y="54251"/>
                  </a:lnTo>
                  <a:lnTo>
                    <a:pt x="114043" y="44499"/>
                  </a:lnTo>
                  <a:lnTo>
                    <a:pt x="119378" y="42062"/>
                  </a:lnTo>
                  <a:lnTo>
                    <a:pt x="157536" y="42062"/>
                  </a:lnTo>
                  <a:lnTo>
                    <a:pt x="156695" y="40841"/>
                  </a:lnTo>
                  <a:lnTo>
                    <a:pt x="104086" y="40841"/>
                  </a:lnTo>
                  <a:lnTo>
                    <a:pt x="104086" y="30326"/>
                  </a:lnTo>
                  <a:close/>
                </a:path>
                <a:path extrusionOk="0" h="138429" w="864869">
                  <a:moveTo>
                    <a:pt x="156767" y="98600"/>
                  </a:moveTo>
                  <a:lnTo>
                    <a:pt x="105001" y="98600"/>
                  </a:lnTo>
                  <a:lnTo>
                    <a:pt x="109916" y="104000"/>
                  </a:lnTo>
                  <a:lnTo>
                    <a:pt x="115821" y="107858"/>
                  </a:lnTo>
                  <a:lnTo>
                    <a:pt x="122718" y="110173"/>
                  </a:lnTo>
                  <a:lnTo>
                    <a:pt x="130604" y="110944"/>
                  </a:lnTo>
                  <a:lnTo>
                    <a:pt x="138133" y="110244"/>
                  </a:lnTo>
                  <a:lnTo>
                    <a:pt x="144872" y="108145"/>
                  </a:lnTo>
                  <a:lnTo>
                    <a:pt x="150821" y="104645"/>
                  </a:lnTo>
                  <a:lnTo>
                    <a:pt x="155980" y="99745"/>
                  </a:lnTo>
                  <a:lnTo>
                    <a:pt x="156767" y="98600"/>
                  </a:lnTo>
                  <a:close/>
                </a:path>
                <a:path extrusionOk="0" h="138429" w="864869">
                  <a:moveTo>
                    <a:pt x="157536" y="42062"/>
                  </a:moveTo>
                  <a:lnTo>
                    <a:pt x="132890" y="42062"/>
                  </a:lnTo>
                  <a:lnTo>
                    <a:pt x="138200" y="44575"/>
                  </a:lnTo>
                  <a:lnTo>
                    <a:pt x="146023" y="54634"/>
                  </a:lnTo>
                  <a:lnTo>
                    <a:pt x="147860" y="61009"/>
                  </a:lnTo>
                  <a:lnTo>
                    <a:pt x="147977" y="78281"/>
                  </a:lnTo>
                  <a:lnTo>
                    <a:pt x="146047" y="84884"/>
                  </a:lnTo>
                  <a:lnTo>
                    <a:pt x="138325" y="94640"/>
                  </a:lnTo>
                  <a:lnTo>
                    <a:pt x="133094" y="97077"/>
                  </a:lnTo>
                  <a:lnTo>
                    <a:pt x="157814" y="97077"/>
                  </a:lnTo>
                  <a:lnTo>
                    <a:pt x="160146" y="93683"/>
                  </a:lnTo>
                  <a:lnTo>
                    <a:pt x="163122" y="86697"/>
                  </a:lnTo>
                  <a:lnTo>
                    <a:pt x="164907" y="78786"/>
                  </a:lnTo>
                  <a:lnTo>
                    <a:pt x="165502" y="69951"/>
                  </a:lnTo>
                  <a:lnTo>
                    <a:pt x="164893" y="60902"/>
                  </a:lnTo>
                  <a:lnTo>
                    <a:pt x="163064" y="52805"/>
                  </a:lnTo>
                  <a:lnTo>
                    <a:pt x="160016" y="45662"/>
                  </a:lnTo>
                  <a:lnTo>
                    <a:pt x="157536" y="42062"/>
                  </a:lnTo>
                  <a:close/>
                </a:path>
                <a:path extrusionOk="0" h="138429" w="864869">
                  <a:moveTo>
                    <a:pt x="129689" y="28040"/>
                  </a:moveTo>
                  <a:lnTo>
                    <a:pt x="121459" y="28840"/>
                  </a:lnTo>
                  <a:lnTo>
                    <a:pt x="114449" y="31241"/>
                  </a:lnTo>
                  <a:lnTo>
                    <a:pt x="108659" y="35242"/>
                  </a:lnTo>
                  <a:lnTo>
                    <a:pt x="104086" y="40841"/>
                  </a:lnTo>
                  <a:lnTo>
                    <a:pt x="156695" y="40841"/>
                  </a:lnTo>
                  <a:lnTo>
                    <a:pt x="129689" y="28040"/>
                  </a:lnTo>
                  <a:close/>
                </a:path>
                <a:path extrusionOk="0" h="138429" w="864869">
                  <a:moveTo>
                    <a:pt x="197963" y="30326"/>
                  </a:moveTo>
                  <a:lnTo>
                    <a:pt x="180590" y="30326"/>
                  </a:lnTo>
                  <a:lnTo>
                    <a:pt x="180590" y="108964"/>
                  </a:lnTo>
                  <a:lnTo>
                    <a:pt x="202535" y="108964"/>
                  </a:lnTo>
                  <a:lnTo>
                    <a:pt x="213487" y="87627"/>
                  </a:lnTo>
                  <a:lnTo>
                    <a:pt x="197963" y="87627"/>
                  </a:lnTo>
                  <a:lnTo>
                    <a:pt x="197963" y="30326"/>
                  </a:lnTo>
                  <a:close/>
                </a:path>
                <a:path extrusionOk="0" h="138429" w="864869">
                  <a:moveTo>
                    <a:pt x="249778" y="51663"/>
                  </a:moveTo>
                  <a:lnTo>
                    <a:pt x="232404" y="51663"/>
                  </a:lnTo>
                  <a:lnTo>
                    <a:pt x="232404" y="108964"/>
                  </a:lnTo>
                  <a:lnTo>
                    <a:pt x="249778" y="108964"/>
                  </a:lnTo>
                  <a:lnTo>
                    <a:pt x="249778" y="51663"/>
                  </a:lnTo>
                  <a:close/>
                </a:path>
                <a:path extrusionOk="0" h="138429" w="864869">
                  <a:moveTo>
                    <a:pt x="249778" y="30326"/>
                  </a:moveTo>
                  <a:lnTo>
                    <a:pt x="227832" y="30326"/>
                  </a:lnTo>
                  <a:lnTo>
                    <a:pt x="198420" y="87627"/>
                  </a:lnTo>
                  <a:lnTo>
                    <a:pt x="213487" y="87627"/>
                  </a:lnTo>
                  <a:lnTo>
                    <a:pt x="231947" y="51663"/>
                  </a:lnTo>
                  <a:lnTo>
                    <a:pt x="249778" y="51663"/>
                  </a:lnTo>
                  <a:lnTo>
                    <a:pt x="249778" y="30326"/>
                  </a:lnTo>
                  <a:close/>
                </a:path>
                <a:path extrusionOk="0" h="138429" w="864869">
                  <a:moveTo>
                    <a:pt x="290926" y="30326"/>
                  </a:moveTo>
                  <a:lnTo>
                    <a:pt x="268066" y="30326"/>
                  </a:lnTo>
                  <a:lnTo>
                    <a:pt x="268066" y="108964"/>
                  </a:lnTo>
                  <a:lnTo>
                    <a:pt x="284831" y="108964"/>
                  </a:lnTo>
                  <a:lnTo>
                    <a:pt x="284831" y="56692"/>
                  </a:lnTo>
                  <a:lnTo>
                    <a:pt x="300186" y="56692"/>
                  </a:lnTo>
                  <a:lnTo>
                    <a:pt x="290926" y="30326"/>
                  </a:lnTo>
                  <a:close/>
                </a:path>
                <a:path extrusionOk="0" h="138429" w="864869">
                  <a:moveTo>
                    <a:pt x="300186" y="56692"/>
                  </a:moveTo>
                  <a:lnTo>
                    <a:pt x="285134" y="56692"/>
                  </a:lnTo>
                  <a:lnTo>
                    <a:pt x="303879" y="108964"/>
                  </a:lnTo>
                  <a:lnTo>
                    <a:pt x="321407" y="108964"/>
                  </a:lnTo>
                  <a:lnTo>
                    <a:pt x="327199" y="92811"/>
                  </a:lnTo>
                  <a:lnTo>
                    <a:pt x="312872" y="92811"/>
                  </a:lnTo>
                  <a:lnTo>
                    <a:pt x="300186" y="56692"/>
                  </a:lnTo>
                  <a:close/>
                </a:path>
                <a:path extrusionOk="0" h="138429" w="864869">
                  <a:moveTo>
                    <a:pt x="357220" y="56692"/>
                  </a:moveTo>
                  <a:lnTo>
                    <a:pt x="340455" y="56692"/>
                  </a:lnTo>
                  <a:lnTo>
                    <a:pt x="340455" y="108964"/>
                  </a:lnTo>
                  <a:lnTo>
                    <a:pt x="357220" y="108964"/>
                  </a:lnTo>
                  <a:lnTo>
                    <a:pt x="357220" y="56692"/>
                  </a:lnTo>
                  <a:close/>
                </a:path>
                <a:path extrusionOk="0" h="138429" w="864869">
                  <a:moveTo>
                    <a:pt x="357220" y="30326"/>
                  </a:moveTo>
                  <a:lnTo>
                    <a:pt x="334360" y="30326"/>
                  </a:lnTo>
                  <a:lnTo>
                    <a:pt x="313178" y="92811"/>
                  </a:lnTo>
                  <a:lnTo>
                    <a:pt x="327199" y="92811"/>
                  </a:lnTo>
                  <a:lnTo>
                    <a:pt x="340149" y="56692"/>
                  </a:lnTo>
                  <a:lnTo>
                    <a:pt x="357220" y="56692"/>
                  </a:lnTo>
                  <a:lnTo>
                    <a:pt x="357220" y="30326"/>
                  </a:lnTo>
                  <a:close/>
                </a:path>
                <a:path extrusionOk="0" h="138429" w="864869">
                  <a:moveTo>
                    <a:pt x="393184" y="0"/>
                  </a:moveTo>
                  <a:lnTo>
                    <a:pt x="375810" y="0"/>
                  </a:lnTo>
                  <a:lnTo>
                    <a:pt x="375810" y="17067"/>
                  </a:lnTo>
                  <a:lnTo>
                    <a:pt x="393184" y="17067"/>
                  </a:lnTo>
                  <a:lnTo>
                    <a:pt x="393184" y="0"/>
                  </a:lnTo>
                  <a:close/>
                </a:path>
                <a:path extrusionOk="0" h="138429" w="864869">
                  <a:moveTo>
                    <a:pt x="393184" y="30326"/>
                  </a:moveTo>
                  <a:lnTo>
                    <a:pt x="375810" y="30326"/>
                  </a:lnTo>
                  <a:lnTo>
                    <a:pt x="375810" y="108964"/>
                  </a:lnTo>
                  <a:lnTo>
                    <a:pt x="393184" y="108964"/>
                  </a:lnTo>
                  <a:lnTo>
                    <a:pt x="393184" y="30326"/>
                  </a:lnTo>
                  <a:close/>
                </a:path>
                <a:path extrusionOk="0" h="138429" w="864869">
                  <a:moveTo>
                    <a:pt x="429454" y="30326"/>
                  </a:moveTo>
                  <a:lnTo>
                    <a:pt x="412080" y="30326"/>
                  </a:lnTo>
                  <a:lnTo>
                    <a:pt x="412080" y="108964"/>
                  </a:lnTo>
                  <a:lnTo>
                    <a:pt x="511595" y="108964"/>
                  </a:lnTo>
                  <a:lnTo>
                    <a:pt x="511595" y="133959"/>
                  </a:lnTo>
                  <a:lnTo>
                    <a:pt x="528360" y="133959"/>
                  </a:lnTo>
                  <a:lnTo>
                    <a:pt x="528360" y="95248"/>
                  </a:lnTo>
                  <a:lnTo>
                    <a:pt x="429454" y="95248"/>
                  </a:lnTo>
                  <a:lnTo>
                    <a:pt x="429454" y="30326"/>
                  </a:lnTo>
                  <a:close/>
                </a:path>
                <a:path extrusionOk="0" h="138429" w="864869">
                  <a:moveTo>
                    <a:pt x="473651" y="30326"/>
                  </a:moveTo>
                  <a:lnTo>
                    <a:pt x="456277" y="30326"/>
                  </a:lnTo>
                  <a:lnTo>
                    <a:pt x="456277" y="95248"/>
                  </a:lnTo>
                  <a:lnTo>
                    <a:pt x="473651" y="95248"/>
                  </a:lnTo>
                  <a:lnTo>
                    <a:pt x="473651" y="30326"/>
                  </a:lnTo>
                  <a:close/>
                </a:path>
                <a:path extrusionOk="0" h="138429" w="864869">
                  <a:moveTo>
                    <a:pt x="517845" y="30326"/>
                  </a:moveTo>
                  <a:lnTo>
                    <a:pt x="500471" y="30326"/>
                  </a:lnTo>
                  <a:lnTo>
                    <a:pt x="500471" y="95248"/>
                  </a:lnTo>
                  <a:lnTo>
                    <a:pt x="517845" y="95248"/>
                  </a:lnTo>
                  <a:lnTo>
                    <a:pt x="517845" y="30326"/>
                  </a:lnTo>
                  <a:close/>
                </a:path>
                <a:path extrusionOk="0" h="138429" w="864869">
                  <a:moveTo>
                    <a:pt x="572709" y="28040"/>
                  </a:moveTo>
                  <a:lnTo>
                    <a:pt x="537293" y="53719"/>
                  </a:lnTo>
                  <a:lnTo>
                    <a:pt x="534606" y="70559"/>
                  </a:lnTo>
                  <a:lnTo>
                    <a:pt x="535259" y="79146"/>
                  </a:lnTo>
                  <a:lnTo>
                    <a:pt x="564863" y="110837"/>
                  </a:lnTo>
                  <a:lnTo>
                    <a:pt x="573317" y="111556"/>
                  </a:lnTo>
                  <a:lnTo>
                    <a:pt x="582256" y="111556"/>
                  </a:lnTo>
                  <a:lnTo>
                    <a:pt x="589953" y="109166"/>
                  </a:lnTo>
                  <a:lnTo>
                    <a:pt x="602855" y="99618"/>
                  </a:lnTo>
                  <a:lnTo>
                    <a:pt x="603399" y="98755"/>
                  </a:lnTo>
                  <a:lnTo>
                    <a:pt x="566916" y="98755"/>
                  </a:lnTo>
                  <a:lnTo>
                    <a:pt x="561682" y="96594"/>
                  </a:lnTo>
                  <a:lnTo>
                    <a:pt x="554165" y="87958"/>
                  </a:lnTo>
                  <a:lnTo>
                    <a:pt x="552185" y="81838"/>
                  </a:lnTo>
                  <a:lnTo>
                    <a:pt x="551980" y="73911"/>
                  </a:lnTo>
                  <a:lnTo>
                    <a:pt x="610044" y="73911"/>
                  </a:lnTo>
                  <a:lnTo>
                    <a:pt x="609945" y="70559"/>
                  </a:lnTo>
                  <a:lnTo>
                    <a:pt x="609398" y="62330"/>
                  </a:lnTo>
                  <a:lnTo>
                    <a:pt x="552286" y="62330"/>
                  </a:lnTo>
                  <a:lnTo>
                    <a:pt x="553100" y="55421"/>
                  </a:lnTo>
                  <a:lnTo>
                    <a:pt x="555256" y="50137"/>
                  </a:lnTo>
                  <a:lnTo>
                    <a:pt x="562269" y="42821"/>
                  </a:lnTo>
                  <a:lnTo>
                    <a:pt x="566865" y="40993"/>
                  </a:lnTo>
                  <a:lnTo>
                    <a:pt x="600765" y="40993"/>
                  </a:lnTo>
                  <a:lnTo>
                    <a:pt x="599986" y="39852"/>
                  </a:lnTo>
                  <a:lnTo>
                    <a:pt x="594510" y="34685"/>
                  </a:lnTo>
                  <a:lnTo>
                    <a:pt x="588139" y="30993"/>
                  </a:lnTo>
                  <a:lnTo>
                    <a:pt x="580871" y="28778"/>
                  </a:lnTo>
                  <a:lnTo>
                    <a:pt x="572709" y="28040"/>
                  </a:lnTo>
                  <a:close/>
                </a:path>
                <a:path extrusionOk="0" h="138429" w="864869">
                  <a:moveTo>
                    <a:pt x="608978" y="84427"/>
                  </a:moveTo>
                  <a:lnTo>
                    <a:pt x="592368" y="84427"/>
                  </a:lnTo>
                  <a:lnTo>
                    <a:pt x="590640" y="89406"/>
                  </a:lnTo>
                  <a:lnTo>
                    <a:pt x="588279" y="93038"/>
                  </a:lnTo>
                  <a:lnTo>
                    <a:pt x="582281" y="97610"/>
                  </a:lnTo>
                  <a:lnTo>
                    <a:pt x="578397" y="98755"/>
                  </a:lnTo>
                  <a:lnTo>
                    <a:pt x="603399" y="98755"/>
                  </a:lnTo>
                  <a:lnTo>
                    <a:pt x="607049" y="92962"/>
                  </a:lnTo>
                  <a:lnTo>
                    <a:pt x="608978" y="84427"/>
                  </a:lnTo>
                  <a:close/>
                </a:path>
                <a:path extrusionOk="0" h="138429" w="864869">
                  <a:moveTo>
                    <a:pt x="600765" y="40993"/>
                  </a:moveTo>
                  <a:lnTo>
                    <a:pt x="578246" y="40993"/>
                  </a:lnTo>
                  <a:lnTo>
                    <a:pt x="582893" y="42901"/>
                  </a:lnTo>
                  <a:lnTo>
                    <a:pt x="590108" y="50519"/>
                  </a:lnTo>
                  <a:lnTo>
                    <a:pt x="592164" y="55727"/>
                  </a:lnTo>
                  <a:lnTo>
                    <a:pt x="592670" y="62330"/>
                  </a:lnTo>
                  <a:lnTo>
                    <a:pt x="609398" y="62330"/>
                  </a:lnTo>
                  <a:lnTo>
                    <a:pt x="607530" y="53815"/>
                  </a:lnTo>
                  <a:lnTo>
                    <a:pt x="604387" y="46295"/>
                  </a:lnTo>
                  <a:lnTo>
                    <a:pt x="600765" y="40993"/>
                  </a:lnTo>
                  <a:close/>
                </a:path>
                <a:path extrusionOk="0" h="138429" w="864869">
                  <a:moveTo>
                    <a:pt x="640676" y="30326"/>
                  </a:moveTo>
                  <a:lnTo>
                    <a:pt x="623303" y="30326"/>
                  </a:lnTo>
                  <a:lnTo>
                    <a:pt x="623303" y="108964"/>
                  </a:lnTo>
                  <a:lnTo>
                    <a:pt x="640676" y="108964"/>
                  </a:lnTo>
                  <a:lnTo>
                    <a:pt x="640676" y="74825"/>
                  </a:lnTo>
                  <a:lnTo>
                    <a:pt x="692491" y="74825"/>
                  </a:lnTo>
                  <a:lnTo>
                    <a:pt x="692491" y="61109"/>
                  </a:lnTo>
                  <a:lnTo>
                    <a:pt x="640676" y="61109"/>
                  </a:lnTo>
                  <a:lnTo>
                    <a:pt x="640676" y="30326"/>
                  </a:lnTo>
                  <a:close/>
                </a:path>
                <a:path extrusionOk="0" h="138429" w="864869">
                  <a:moveTo>
                    <a:pt x="692491" y="74825"/>
                  </a:moveTo>
                  <a:lnTo>
                    <a:pt x="675118" y="74825"/>
                  </a:lnTo>
                  <a:lnTo>
                    <a:pt x="675118" y="108964"/>
                  </a:lnTo>
                  <a:lnTo>
                    <a:pt x="692491" y="108964"/>
                  </a:lnTo>
                  <a:lnTo>
                    <a:pt x="692491" y="74825"/>
                  </a:lnTo>
                  <a:close/>
                </a:path>
                <a:path extrusionOk="0" h="138429" w="864869">
                  <a:moveTo>
                    <a:pt x="692491" y="30326"/>
                  </a:moveTo>
                  <a:lnTo>
                    <a:pt x="675118" y="30326"/>
                  </a:lnTo>
                  <a:lnTo>
                    <a:pt x="675118" y="61109"/>
                  </a:lnTo>
                  <a:lnTo>
                    <a:pt x="692491" y="61109"/>
                  </a:lnTo>
                  <a:lnTo>
                    <a:pt x="692491" y="30326"/>
                  </a:lnTo>
                  <a:close/>
                </a:path>
                <a:path extrusionOk="0" h="138429" w="864869">
                  <a:moveTo>
                    <a:pt x="728153" y="30326"/>
                  </a:moveTo>
                  <a:lnTo>
                    <a:pt x="710779" y="30326"/>
                  </a:lnTo>
                  <a:lnTo>
                    <a:pt x="710779" y="108964"/>
                  </a:lnTo>
                  <a:lnTo>
                    <a:pt x="728153" y="108964"/>
                  </a:lnTo>
                  <a:lnTo>
                    <a:pt x="728153" y="74825"/>
                  </a:lnTo>
                  <a:lnTo>
                    <a:pt x="779967" y="74825"/>
                  </a:lnTo>
                  <a:lnTo>
                    <a:pt x="779967" y="61109"/>
                  </a:lnTo>
                  <a:lnTo>
                    <a:pt x="728153" y="61109"/>
                  </a:lnTo>
                  <a:lnTo>
                    <a:pt x="728153" y="30326"/>
                  </a:lnTo>
                  <a:close/>
                </a:path>
                <a:path extrusionOk="0" h="138429" w="864869">
                  <a:moveTo>
                    <a:pt x="779967" y="74825"/>
                  </a:moveTo>
                  <a:lnTo>
                    <a:pt x="762594" y="74825"/>
                  </a:lnTo>
                  <a:lnTo>
                    <a:pt x="762594" y="108964"/>
                  </a:lnTo>
                  <a:lnTo>
                    <a:pt x="779967" y="108964"/>
                  </a:lnTo>
                  <a:lnTo>
                    <a:pt x="779967" y="74825"/>
                  </a:lnTo>
                  <a:close/>
                </a:path>
                <a:path extrusionOk="0" h="138429" w="864869">
                  <a:moveTo>
                    <a:pt x="779967" y="30326"/>
                  </a:moveTo>
                  <a:lnTo>
                    <a:pt x="762594" y="30326"/>
                  </a:lnTo>
                  <a:lnTo>
                    <a:pt x="762594" y="61109"/>
                  </a:lnTo>
                  <a:lnTo>
                    <a:pt x="779967" y="61109"/>
                  </a:lnTo>
                  <a:lnTo>
                    <a:pt x="779967" y="30326"/>
                  </a:lnTo>
                  <a:close/>
                </a:path>
                <a:path extrusionOk="0" h="138429" w="864869">
                  <a:moveTo>
                    <a:pt x="864701" y="30326"/>
                  </a:moveTo>
                  <a:lnTo>
                    <a:pt x="814765" y="30326"/>
                  </a:lnTo>
                  <a:lnTo>
                    <a:pt x="808365" y="32231"/>
                  </a:lnTo>
                  <a:lnTo>
                    <a:pt x="799426" y="39852"/>
                  </a:lnTo>
                  <a:lnTo>
                    <a:pt x="797190" y="45212"/>
                  </a:lnTo>
                  <a:lnTo>
                    <a:pt x="797190" y="57707"/>
                  </a:lnTo>
                  <a:lnTo>
                    <a:pt x="798407" y="62456"/>
                  </a:lnTo>
                  <a:lnTo>
                    <a:pt x="803285" y="70279"/>
                  </a:lnTo>
                  <a:lnTo>
                    <a:pt x="807706" y="73252"/>
                  </a:lnTo>
                  <a:lnTo>
                    <a:pt x="814106" y="75283"/>
                  </a:lnTo>
                  <a:lnTo>
                    <a:pt x="787891" y="108964"/>
                  </a:lnTo>
                  <a:lnTo>
                    <a:pt x="808314" y="108964"/>
                  </a:lnTo>
                  <a:lnTo>
                    <a:pt x="832545" y="77266"/>
                  </a:lnTo>
                  <a:lnTo>
                    <a:pt x="864701" y="77266"/>
                  </a:lnTo>
                  <a:lnTo>
                    <a:pt x="864701" y="64616"/>
                  </a:lnTo>
                  <a:lnTo>
                    <a:pt x="818423" y="64616"/>
                  </a:lnTo>
                  <a:lnTo>
                    <a:pt x="814564" y="60958"/>
                  </a:lnTo>
                  <a:lnTo>
                    <a:pt x="814564" y="46936"/>
                  </a:lnTo>
                  <a:lnTo>
                    <a:pt x="818474" y="43585"/>
                  </a:lnTo>
                  <a:lnTo>
                    <a:pt x="864701" y="43585"/>
                  </a:lnTo>
                  <a:lnTo>
                    <a:pt x="864701" y="30326"/>
                  </a:lnTo>
                  <a:close/>
                </a:path>
                <a:path extrusionOk="0" h="138429" w="864869">
                  <a:moveTo>
                    <a:pt x="864701" y="77266"/>
                  </a:moveTo>
                  <a:lnTo>
                    <a:pt x="847327" y="77266"/>
                  </a:lnTo>
                  <a:lnTo>
                    <a:pt x="847327" y="108964"/>
                  </a:lnTo>
                  <a:lnTo>
                    <a:pt x="864701" y="108964"/>
                  </a:lnTo>
                  <a:lnTo>
                    <a:pt x="864701" y="77266"/>
                  </a:lnTo>
                  <a:close/>
                </a:path>
                <a:path extrusionOk="0" h="138429" w="864869">
                  <a:moveTo>
                    <a:pt x="864701" y="43585"/>
                  </a:moveTo>
                  <a:lnTo>
                    <a:pt x="847327" y="43585"/>
                  </a:lnTo>
                  <a:lnTo>
                    <a:pt x="847327" y="64616"/>
                  </a:lnTo>
                  <a:lnTo>
                    <a:pt x="864701" y="64616"/>
                  </a:lnTo>
                  <a:lnTo>
                    <a:pt x="864701" y="435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55" name="Google Shape;855;p3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60321" y="5489196"/>
              <a:ext cx="334691" cy="334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6" name="Google Shape;856;p31"/>
            <p:cNvSpPr/>
            <p:nvPr/>
          </p:nvSpPr>
          <p:spPr>
            <a:xfrm>
              <a:off x="1360360" y="5489166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87"/>
                  </a:moveTo>
                  <a:lnTo>
                    <a:pt x="334595" y="334587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87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857" name="Google Shape;857;p3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60321" y="6007495"/>
              <a:ext cx="334691" cy="334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8" name="Google Shape;858;p31"/>
            <p:cNvSpPr/>
            <p:nvPr/>
          </p:nvSpPr>
          <p:spPr>
            <a:xfrm>
              <a:off x="1360360" y="6007462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5" y="334595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859" name="Google Shape;859;p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6909" y="9996683"/>
            <a:ext cx="160019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999" y="4686382"/>
            <a:ext cx="5759999" cy="44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32"/>
          <p:cNvSpPr/>
          <p:nvPr/>
        </p:nvSpPr>
        <p:spPr>
          <a:xfrm>
            <a:off x="5453931" y="1467492"/>
            <a:ext cx="1275715" cy="201295"/>
          </a:xfrm>
          <a:custGeom>
            <a:rect b="b" l="l" r="r" t="t"/>
            <a:pathLst>
              <a:path extrusionOk="0" h="201294" w="1275715">
                <a:moveTo>
                  <a:pt x="61264" y="0"/>
                </a:moveTo>
                <a:lnTo>
                  <a:pt x="0" y="0"/>
                </a:lnTo>
                <a:lnTo>
                  <a:pt x="0" y="18058"/>
                </a:lnTo>
                <a:lnTo>
                  <a:pt x="14404" y="19659"/>
                </a:lnTo>
                <a:lnTo>
                  <a:pt x="16078" y="19965"/>
                </a:lnTo>
                <a:lnTo>
                  <a:pt x="17108" y="20383"/>
                </a:lnTo>
                <a:lnTo>
                  <a:pt x="17871" y="21449"/>
                </a:lnTo>
                <a:lnTo>
                  <a:pt x="18022" y="22326"/>
                </a:lnTo>
                <a:lnTo>
                  <a:pt x="18061" y="143179"/>
                </a:lnTo>
                <a:lnTo>
                  <a:pt x="17871" y="144284"/>
                </a:lnTo>
                <a:lnTo>
                  <a:pt x="17108" y="145350"/>
                </a:lnTo>
                <a:lnTo>
                  <a:pt x="16078" y="145770"/>
                </a:lnTo>
                <a:lnTo>
                  <a:pt x="14404" y="146074"/>
                </a:lnTo>
                <a:lnTo>
                  <a:pt x="0" y="147675"/>
                </a:lnTo>
                <a:lnTo>
                  <a:pt x="0" y="165506"/>
                </a:lnTo>
                <a:lnTo>
                  <a:pt x="69494" y="165506"/>
                </a:lnTo>
                <a:lnTo>
                  <a:pt x="69494" y="147675"/>
                </a:lnTo>
                <a:lnTo>
                  <a:pt x="49834" y="145846"/>
                </a:lnTo>
                <a:lnTo>
                  <a:pt x="48157" y="145540"/>
                </a:lnTo>
                <a:lnTo>
                  <a:pt x="46177" y="54406"/>
                </a:lnTo>
                <a:lnTo>
                  <a:pt x="82163" y="54406"/>
                </a:lnTo>
                <a:lnTo>
                  <a:pt x="61264" y="0"/>
                </a:lnTo>
                <a:close/>
              </a:path>
              <a:path extrusionOk="0" h="201294" w="1275715">
                <a:moveTo>
                  <a:pt x="184251" y="54634"/>
                </a:moveTo>
                <a:lnTo>
                  <a:pt x="150418" y="54634"/>
                </a:lnTo>
                <a:lnTo>
                  <a:pt x="150418" y="143179"/>
                </a:lnTo>
                <a:lnTo>
                  <a:pt x="150228" y="144284"/>
                </a:lnTo>
                <a:lnTo>
                  <a:pt x="149465" y="145350"/>
                </a:lnTo>
                <a:lnTo>
                  <a:pt x="148438" y="145770"/>
                </a:lnTo>
                <a:lnTo>
                  <a:pt x="146761" y="146074"/>
                </a:lnTo>
                <a:lnTo>
                  <a:pt x="128015" y="147675"/>
                </a:lnTo>
                <a:lnTo>
                  <a:pt x="128015" y="165506"/>
                </a:lnTo>
                <a:lnTo>
                  <a:pt x="203227" y="165506"/>
                </a:lnTo>
                <a:lnTo>
                  <a:pt x="203227" y="147675"/>
                </a:lnTo>
                <a:lnTo>
                  <a:pt x="187909" y="145846"/>
                </a:lnTo>
                <a:lnTo>
                  <a:pt x="186386" y="145540"/>
                </a:lnTo>
                <a:lnTo>
                  <a:pt x="185397" y="145122"/>
                </a:lnTo>
                <a:lnTo>
                  <a:pt x="184482" y="144057"/>
                </a:lnTo>
                <a:lnTo>
                  <a:pt x="184285" y="143179"/>
                </a:lnTo>
                <a:lnTo>
                  <a:pt x="184251" y="54634"/>
                </a:lnTo>
                <a:close/>
              </a:path>
              <a:path extrusionOk="0" h="201294" w="1275715">
                <a:moveTo>
                  <a:pt x="82163" y="54406"/>
                </a:moveTo>
                <a:lnTo>
                  <a:pt x="47322" y="54406"/>
                </a:lnTo>
                <a:lnTo>
                  <a:pt x="79552" y="132587"/>
                </a:lnTo>
                <a:lnTo>
                  <a:pt x="116817" y="132587"/>
                </a:lnTo>
                <a:lnTo>
                  <a:pt x="128991" y="103554"/>
                </a:lnTo>
                <a:lnTo>
                  <a:pt x="101041" y="103554"/>
                </a:lnTo>
                <a:lnTo>
                  <a:pt x="82163" y="54406"/>
                </a:lnTo>
                <a:close/>
              </a:path>
              <a:path extrusionOk="0" h="201294" w="1275715">
                <a:moveTo>
                  <a:pt x="203227" y="0"/>
                </a:moveTo>
                <a:lnTo>
                  <a:pt x="143791" y="0"/>
                </a:lnTo>
                <a:lnTo>
                  <a:pt x="101955" y="103554"/>
                </a:lnTo>
                <a:lnTo>
                  <a:pt x="128991" y="103554"/>
                </a:lnTo>
                <a:lnTo>
                  <a:pt x="149504" y="54634"/>
                </a:lnTo>
                <a:lnTo>
                  <a:pt x="184251" y="54634"/>
                </a:lnTo>
                <a:lnTo>
                  <a:pt x="184251" y="22326"/>
                </a:lnTo>
                <a:lnTo>
                  <a:pt x="184443" y="21258"/>
                </a:lnTo>
                <a:lnTo>
                  <a:pt x="185206" y="20344"/>
                </a:lnTo>
                <a:lnTo>
                  <a:pt x="186231" y="19965"/>
                </a:lnTo>
                <a:lnTo>
                  <a:pt x="187909" y="19659"/>
                </a:lnTo>
                <a:lnTo>
                  <a:pt x="203227" y="17830"/>
                </a:lnTo>
                <a:lnTo>
                  <a:pt x="203227" y="0"/>
                </a:lnTo>
                <a:close/>
              </a:path>
              <a:path extrusionOk="0" h="201294" w="1275715">
                <a:moveTo>
                  <a:pt x="292608" y="0"/>
                </a:moveTo>
                <a:lnTo>
                  <a:pt x="220827" y="0"/>
                </a:lnTo>
                <a:lnTo>
                  <a:pt x="220827" y="18287"/>
                </a:lnTo>
                <a:lnTo>
                  <a:pt x="235231" y="19886"/>
                </a:lnTo>
                <a:lnTo>
                  <a:pt x="236905" y="20040"/>
                </a:lnTo>
                <a:lnTo>
                  <a:pt x="237935" y="20422"/>
                </a:lnTo>
                <a:lnTo>
                  <a:pt x="238699" y="21639"/>
                </a:lnTo>
                <a:lnTo>
                  <a:pt x="238889" y="22783"/>
                </a:lnTo>
                <a:lnTo>
                  <a:pt x="238889" y="143179"/>
                </a:lnTo>
                <a:lnTo>
                  <a:pt x="220827" y="147675"/>
                </a:lnTo>
                <a:lnTo>
                  <a:pt x="220827" y="165506"/>
                </a:lnTo>
                <a:lnTo>
                  <a:pt x="273862" y="165506"/>
                </a:lnTo>
                <a:lnTo>
                  <a:pt x="302625" y="113612"/>
                </a:lnTo>
                <a:lnTo>
                  <a:pt x="273636" y="113612"/>
                </a:lnTo>
                <a:lnTo>
                  <a:pt x="273636" y="22783"/>
                </a:lnTo>
                <a:lnTo>
                  <a:pt x="292608" y="18287"/>
                </a:lnTo>
                <a:lnTo>
                  <a:pt x="292608" y="0"/>
                </a:lnTo>
                <a:close/>
              </a:path>
              <a:path extrusionOk="0" h="201294" w="1275715">
                <a:moveTo>
                  <a:pt x="375135" y="47548"/>
                </a:moveTo>
                <a:lnTo>
                  <a:pt x="340387" y="47548"/>
                </a:lnTo>
                <a:lnTo>
                  <a:pt x="340387" y="143179"/>
                </a:lnTo>
                <a:lnTo>
                  <a:pt x="340197" y="144284"/>
                </a:lnTo>
                <a:lnTo>
                  <a:pt x="339434" y="145350"/>
                </a:lnTo>
                <a:lnTo>
                  <a:pt x="338404" y="145770"/>
                </a:lnTo>
                <a:lnTo>
                  <a:pt x="336730" y="146074"/>
                </a:lnTo>
                <a:lnTo>
                  <a:pt x="322325" y="147675"/>
                </a:lnTo>
                <a:lnTo>
                  <a:pt x="322325" y="165506"/>
                </a:lnTo>
                <a:lnTo>
                  <a:pt x="394106" y="165506"/>
                </a:lnTo>
                <a:lnTo>
                  <a:pt x="394106" y="147675"/>
                </a:lnTo>
                <a:lnTo>
                  <a:pt x="378792" y="145846"/>
                </a:lnTo>
                <a:lnTo>
                  <a:pt x="377115" y="145540"/>
                </a:lnTo>
                <a:lnTo>
                  <a:pt x="376085" y="145159"/>
                </a:lnTo>
                <a:lnTo>
                  <a:pt x="375321" y="144245"/>
                </a:lnTo>
                <a:lnTo>
                  <a:pt x="375147" y="143179"/>
                </a:lnTo>
                <a:lnTo>
                  <a:pt x="375135" y="47548"/>
                </a:lnTo>
                <a:close/>
              </a:path>
              <a:path extrusionOk="0" h="201294" w="1275715">
                <a:moveTo>
                  <a:pt x="394106" y="0"/>
                </a:moveTo>
                <a:lnTo>
                  <a:pt x="338101" y="0"/>
                </a:lnTo>
                <a:lnTo>
                  <a:pt x="274777" y="113612"/>
                </a:lnTo>
                <a:lnTo>
                  <a:pt x="302625" y="113612"/>
                </a:lnTo>
                <a:lnTo>
                  <a:pt x="339242" y="47548"/>
                </a:lnTo>
                <a:lnTo>
                  <a:pt x="375135" y="47548"/>
                </a:lnTo>
                <a:lnTo>
                  <a:pt x="375135" y="22783"/>
                </a:lnTo>
                <a:lnTo>
                  <a:pt x="375321" y="21715"/>
                </a:lnTo>
                <a:lnTo>
                  <a:pt x="376085" y="20801"/>
                </a:lnTo>
                <a:lnTo>
                  <a:pt x="377115" y="20422"/>
                </a:lnTo>
                <a:lnTo>
                  <a:pt x="378792" y="20116"/>
                </a:lnTo>
                <a:lnTo>
                  <a:pt x="394106" y="18287"/>
                </a:lnTo>
                <a:lnTo>
                  <a:pt x="394106" y="0"/>
                </a:lnTo>
                <a:close/>
              </a:path>
              <a:path extrusionOk="0" h="201294" w="1275715">
                <a:moveTo>
                  <a:pt x="499036" y="24916"/>
                </a:moveTo>
                <a:lnTo>
                  <a:pt x="463600" y="24916"/>
                </a:lnTo>
                <a:lnTo>
                  <a:pt x="463600" y="142952"/>
                </a:lnTo>
                <a:lnTo>
                  <a:pt x="463410" y="144094"/>
                </a:lnTo>
                <a:lnTo>
                  <a:pt x="462647" y="145313"/>
                </a:lnTo>
                <a:lnTo>
                  <a:pt x="461620" y="145695"/>
                </a:lnTo>
                <a:lnTo>
                  <a:pt x="459943" y="145846"/>
                </a:lnTo>
                <a:lnTo>
                  <a:pt x="436399" y="147445"/>
                </a:lnTo>
                <a:lnTo>
                  <a:pt x="436399" y="165506"/>
                </a:lnTo>
                <a:lnTo>
                  <a:pt x="527839" y="165506"/>
                </a:lnTo>
                <a:lnTo>
                  <a:pt x="527839" y="147445"/>
                </a:lnTo>
                <a:lnTo>
                  <a:pt x="502693" y="145616"/>
                </a:lnTo>
                <a:lnTo>
                  <a:pt x="501016" y="145465"/>
                </a:lnTo>
                <a:lnTo>
                  <a:pt x="499986" y="145122"/>
                </a:lnTo>
                <a:lnTo>
                  <a:pt x="499223" y="144057"/>
                </a:lnTo>
                <a:lnTo>
                  <a:pt x="499036" y="142952"/>
                </a:lnTo>
                <a:lnTo>
                  <a:pt x="499036" y="24916"/>
                </a:lnTo>
                <a:close/>
              </a:path>
              <a:path extrusionOk="0" h="201294" w="1275715">
                <a:moveTo>
                  <a:pt x="554814" y="0"/>
                </a:moveTo>
                <a:lnTo>
                  <a:pt x="407596" y="0"/>
                </a:lnTo>
                <a:lnTo>
                  <a:pt x="407596" y="47318"/>
                </a:lnTo>
                <a:lnTo>
                  <a:pt x="432742" y="46177"/>
                </a:lnTo>
                <a:lnTo>
                  <a:pt x="436399" y="27431"/>
                </a:lnTo>
                <a:lnTo>
                  <a:pt x="436702" y="26211"/>
                </a:lnTo>
                <a:lnTo>
                  <a:pt x="437083" y="25487"/>
                </a:lnTo>
                <a:lnTo>
                  <a:pt x="437997" y="25030"/>
                </a:lnTo>
                <a:lnTo>
                  <a:pt x="438837" y="24916"/>
                </a:lnTo>
                <a:lnTo>
                  <a:pt x="554814" y="24916"/>
                </a:lnTo>
                <a:lnTo>
                  <a:pt x="554814" y="0"/>
                </a:lnTo>
                <a:close/>
              </a:path>
              <a:path extrusionOk="0" h="201294" w="1275715">
                <a:moveTo>
                  <a:pt x="554814" y="24916"/>
                </a:moveTo>
                <a:lnTo>
                  <a:pt x="523800" y="24916"/>
                </a:lnTo>
                <a:lnTo>
                  <a:pt x="524639" y="25030"/>
                </a:lnTo>
                <a:lnTo>
                  <a:pt x="525553" y="25487"/>
                </a:lnTo>
                <a:lnTo>
                  <a:pt x="525931" y="26211"/>
                </a:lnTo>
                <a:lnTo>
                  <a:pt x="526237" y="27431"/>
                </a:lnTo>
                <a:lnTo>
                  <a:pt x="529894" y="46177"/>
                </a:lnTo>
                <a:lnTo>
                  <a:pt x="554814" y="47318"/>
                </a:lnTo>
                <a:lnTo>
                  <a:pt x="554814" y="24916"/>
                </a:lnTo>
                <a:close/>
              </a:path>
              <a:path extrusionOk="0" h="201294" w="1275715">
                <a:moveTo>
                  <a:pt x="642597" y="0"/>
                </a:moveTo>
                <a:lnTo>
                  <a:pt x="570128" y="0"/>
                </a:lnTo>
                <a:lnTo>
                  <a:pt x="570128" y="18287"/>
                </a:lnTo>
                <a:lnTo>
                  <a:pt x="584532" y="19886"/>
                </a:lnTo>
                <a:lnTo>
                  <a:pt x="586206" y="20040"/>
                </a:lnTo>
                <a:lnTo>
                  <a:pt x="587236" y="20422"/>
                </a:lnTo>
                <a:lnTo>
                  <a:pt x="587999" y="21639"/>
                </a:lnTo>
                <a:lnTo>
                  <a:pt x="588190" y="22783"/>
                </a:lnTo>
                <a:lnTo>
                  <a:pt x="588190" y="143179"/>
                </a:lnTo>
                <a:lnTo>
                  <a:pt x="570128" y="147675"/>
                </a:lnTo>
                <a:lnTo>
                  <a:pt x="570128" y="165506"/>
                </a:lnTo>
                <a:lnTo>
                  <a:pt x="642597" y="165506"/>
                </a:lnTo>
                <a:lnTo>
                  <a:pt x="642597" y="147675"/>
                </a:lnTo>
                <a:lnTo>
                  <a:pt x="627278" y="145846"/>
                </a:lnTo>
                <a:lnTo>
                  <a:pt x="625600" y="145540"/>
                </a:lnTo>
                <a:lnTo>
                  <a:pt x="624575" y="145159"/>
                </a:lnTo>
                <a:lnTo>
                  <a:pt x="623812" y="144245"/>
                </a:lnTo>
                <a:lnTo>
                  <a:pt x="623633" y="143179"/>
                </a:lnTo>
                <a:lnTo>
                  <a:pt x="623620" y="93268"/>
                </a:lnTo>
                <a:lnTo>
                  <a:pt x="721461" y="93268"/>
                </a:lnTo>
                <a:lnTo>
                  <a:pt x="721461" y="67665"/>
                </a:lnTo>
                <a:lnTo>
                  <a:pt x="623620" y="67665"/>
                </a:lnTo>
                <a:lnTo>
                  <a:pt x="623620" y="22783"/>
                </a:lnTo>
                <a:lnTo>
                  <a:pt x="642597" y="18287"/>
                </a:lnTo>
                <a:lnTo>
                  <a:pt x="642597" y="0"/>
                </a:lnTo>
                <a:close/>
              </a:path>
              <a:path extrusionOk="0" h="201294" w="1275715">
                <a:moveTo>
                  <a:pt x="721461" y="93268"/>
                </a:moveTo>
                <a:lnTo>
                  <a:pt x="686257" y="93268"/>
                </a:lnTo>
                <a:lnTo>
                  <a:pt x="686257" y="143179"/>
                </a:lnTo>
                <a:lnTo>
                  <a:pt x="686066" y="144284"/>
                </a:lnTo>
                <a:lnTo>
                  <a:pt x="685303" y="145350"/>
                </a:lnTo>
                <a:lnTo>
                  <a:pt x="684277" y="145770"/>
                </a:lnTo>
                <a:lnTo>
                  <a:pt x="682599" y="146074"/>
                </a:lnTo>
                <a:lnTo>
                  <a:pt x="668200" y="147675"/>
                </a:lnTo>
                <a:lnTo>
                  <a:pt x="668200" y="165506"/>
                </a:lnTo>
                <a:lnTo>
                  <a:pt x="740437" y="165506"/>
                </a:lnTo>
                <a:lnTo>
                  <a:pt x="740437" y="147675"/>
                </a:lnTo>
                <a:lnTo>
                  <a:pt x="725119" y="145846"/>
                </a:lnTo>
                <a:lnTo>
                  <a:pt x="723441" y="145540"/>
                </a:lnTo>
                <a:lnTo>
                  <a:pt x="722416" y="145159"/>
                </a:lnTo>
                <a:lnTo>
                  <a:pt x="721653" y="144245"/>
                </a:lnTo>
                <a:lnTo>
                  <a:pt x="721474" y="143179"/>
                </a:lnTo>
                <a:lnTo>
                  <a:pt x="721461" y="93268"/>
                </a:lnTo>
                <a:close/>
              </a:path>
              <a:path extrusionOk="0" h="201294" w="1275715">
                <a:moveTo>
                  <a:pt x="740437" y="0"/>
                </a:moveTo>
                <a:lnTo>
                  <a:pt x="668200" y="0"/>
                </a:lnTo>
                <a:lnTo>
                  <a:pt x="668200" y="18287"/>
                </a:lnTo>
                <a:lnTo>
                  <a:pt x="682599" y="19886"/>
                </a:lnTo>
                <a:lnTo>
                  <a:pt x="684277" y="20040"/>
                </a:lnTo>
                <a:lnTo>
                  <a:pt x="685303" y="20422"/>
                </a:lnTo>
                <a:lnTo>
                  <a:pt x="686066" y="21639"/>
                </a:lnTo>
                <a:lnTo>
                  <a:pt x="686257" y="22783"/>
                </a:lnTo>
                <a:lnTo>
                  <a:pt x="686257" y="67665"/>
                </a:lnTo>
                <a:lnTo>
                  <a:pt x="721461" y="67665"/>
                </a:lnTo>
                <a:lnTo>
                  <a:pt x="721461" y="22783"/>
                </a:lnTo>
                <a:lnTo>
                  <a:pt x="721653" y="21715"/>
                </a:lnTo>
                <a:lnTo>
                  <a:pt x="722416" y="20801"/>
                </a:lnTo>
                <a:lnTo>
                  <a:pt x="723441" y="20422"/>
                </a:lnTo>
                <a:lnTo>
                  <a:pt x="725119" y="20116"/>
                </a:lnTo>
                <a:lnTo>
                  <a:pt x="740437" y="18287"/>
                </a:lnTo>
                <a:lnTo>
                  <a:pt x="740437" y="0"/>
                </a:lnTo>
                <a:close/>
              </a:path>
              <a:path extrusionOk="0" h="201294" w="1275715">
                <a:moveTo>
                  <a:pt x="829134" y="0"/>
                </a:moveTo>
                <a:lnTo>
                  <a:pt x="757354" y="0"/>
                </a:lnTo>
                <a:lnTo>
                  <a:pt x="757354" y="18287"/>
                </a:lnTo>
                <a:lnTo>
                  <a:pt x="771757" y="19886"/>
                </a:lnTo>
                <a:lnTo>
                  <a:pt x="773431" y="20040"/>
                </a:lnTo>
                <a:lnTo>
                  <a:pt x="774461" y="20422"/>
                </a:lnTo>
                <a:lnTo>
                  <a:pt x="775224" y="21639"/>
                </a:lnTo>
                <a:lnTo>
                  <a:pt x="775415" y="22783"/>
                </a:lnTo>
                <a:lnTo>
                  <a:pt x="775415" y="143179"/>
                </a:lnTo>
                <a:lnTo>
                  <a:pt x="757354" y="147675"/>
                </a:lnTo>
                <a:lnTo>
                  <a:pt x="757354" y="165506"/>
                </a:lnTo>
                <a:lnTo>
                  <a:pt x="810389" y="165506"/>
                </a:lnTo>
                <a:lnTo>
                  <a:pt x="839152" y="113612"/>
                </a:lnTo>
                <a:lnTo>
                  <a:pt x="810162" y="113612"/>
                </a:lnTo>
                <a:lnTo>
                  <a:pt x="810162" y="22783"/>
                </a:lnTo>
                <a:lnTo>
                  <a:pt x="829134" y="18287"/>
                </a:lnTo>
                <a:lnTo>
                  <a:pt x="829134" y="0"/>
                </a:lnTo>
                <a:close/>
              </a:path>
              <a:path extrusionOk="0" h="201294" w="1275715">
                <a:moveTo>
                  <a:pt x="911660" y="47548"/>
                </a:moveTo>
                <a:lnTo>
                  <a:pt x="876913" y="47548"/>
                </a:lnTo>
                <a:lnTo>
                  <a:pt x="876913" y="143179"/>
                </a:lnTo>
                <a:lnTo>
                  <a:pt x="876722" y="144284"/>
                </a:lnTo>
                <a:lnTo>
                  <a:pt x="875959" y="145350"/>
                </a:lnTo>
                <a:lnTo>
                  <a:pt x="874929" y="145770"/>
                </a:lnTo>
                <a:lnTo>
                  <a:pt x="873255" y="146074"/>
                </a:lnTo>
                <a:lnTo>
                  <a:pt x="858852" y="147675"/>
                </a:lnTo>
                <a:lnTo>
                  <a:pt x="858852" y="165506"/>
                </a:lnTo>
                <a:lnTo>
                  <a:pt x="930633" y="165506"/>
                </a:lnTo>
                <a:lnTo>
                  <a:pt x="930633" y="147675"/>
                </a:lnTo>
                <a:lnTo>
                  <a:pt x="915318" y="145846"/>
                </a:lnTo>
                <a:lnTo>
                  <a:pt x="913640" y="145540"/>
                </a:lnTo>
                <a:lnTo>
                  <a:pt x="912611" y="145159"/>
                </a:lnTo>
                <a:lnTo>
                  <a:pt x="911848" y="144245"/>
                </a:lnTo>
                <a:lnTo>
                  <a:pt x="911673" y="143179"/>
                </a:lnTo>
                <a:lnTo>
                  <a:pt x="911660" y="47548"/>
                </a:lnTo>
                <a:close/>
              </a:path>
              <a:path extrusionOk="0" h="201294" w="1275715">
                <a:moveTo>
                  <a:pt x="930633" y="0"/>
                </a:moveTo>
                <a:lnTo>
                  <a:pt x="874627" y="0"/>
                </a:lnTo>
                <a:lnTo>
                  <a:pt x="811303" y="113612"/>
                </a:lnTo>
                <a:lnTo>
                  <a:pt x="839152" y="113612"/>
                </a:lnTo>
                <a:lnTo>
                  <a:pt x="875769" y="47548"/>
                </a:lnTo>
                <a:lnTo>
                  <a:pt x="911660" y="47548"/>
                </a:lnTo>
                <a:lnTo>
                  <a:pt x="911660" y="22783"/>
                </a:lnTo>
                <a:lnTo>
                  <a:pt x="911848" y="21715"/>
                </a:lnTo>
                <a:lnTo>
                  <a:pt x="912611" y="20801"/>
                </a:lnTo>
                <a:lnTo>
                  <a:pt x="913640" y="20422"/>
                </a:lnTo>
                <a:lnTo>
                  <a:pt x="915318" y="20116"/>
                </a:lnTo>
                <a:lnTo>
                  <a:pt x="930633" y="18287"/>
                </a:lnTo>
                <a:lnTo>
                  <a:pt x="930633" y="0"/>
                </a:lnTo>
                <a:close/>
              </a:path>
              <a:path extrusionOk="0" h="201294" w="1275715">
                <a:moveTo>
                  <a:pt x="1017273" y="0"/>
                </a:moveTo>
                <a:lnTo>
                  <a:pt x="946635" y="0"/>
                </a:lnTo>
                <a:lnTo>
                  <a:pt x="946635" y="17830"/>
                </a:lnTo>
                <a:lnTo>
                  <a:pt x="961952" y="19659"/>
                </a:lnTo>
                <a:lnTo>
                  <a:pt x="963626" y="19965"/>
                </a:lnTo>
                <a:lnTo>
                  <a:pt x="964656" y="20344"/>
                </a:lnTo>
                <a:lnTo>
                  <a:pt x="965419" y="21258"/>
                </a:lnTo>
                <a:lnTo>
                  <a:pt x="965597" y="22326"/>
                </a:lnTo>
                <a:lnTo>
                  <a:pt x="965610" y="142722"/>
                </a:lnTo>
                <a:lnTo>
                  <a:pt x="965419" y="143788"/>
                </a:lnTo>
                <a:lnTo>
                  <a:pt x="964656" y="144702"/>
                </a:lnTo>
                <a:lnTo>
                  <a:pt x="963626" y="145083"/>
                </a:lnTo>
                <a:lnTo>
                  <a:pt x="961952" y="145389"/>
                </a:lnTo>
                <a:lnTo>
                  <a:pt x="946635" y="147218"/>
                </a:lnTo>
                <a:lnTo>
                  <a:pt x="946635" y="165506"/>
                </a:lnTo>
                <a:lnTo>
                  <a:pt x="1079298" y="165506"/>
                </a:lnTo>
                <a:lnTo>
                  <a:pt x="1080443" y="166420"/>
                </a:lnTo>
                <a:lnTo>
                  <a:pt x="1080594" y="168249"/>
                </a:lnTo>
                <a:lnTo>
                  <a:pt x="1085166" y="199569"/>
                </a:lnTo>
                <a:lnTo>
                  <a:pt x="1110085" y="201167"/>
                </a:lnTo>
                <a:lnTo>
                  <a:pt x="1110085" y="140817"/>
                </a:lnTo>
                <a:lnTo>
                  <a:pt x="1000814" y="140817"/>
                </a:lnTo>
                <a:lnTo>
                  <a:pt x="1000814" y="22326"/>
                </a:lnTo>
                <a:lnTo>
                  <a:pt x="1017273" y="17830"/>
                </a:lnTo>
                <a:lnTo>
                  <a:pt x="1017273" y="0"/>
                </a:lnTo>
                <a:close/>
              </a:path>
              <a:path extrusionOk="0" h="201294" w="1275715">
                <a:moveTo>
                  <a:pt x="1109398" y="0"/>
                </a:moveTo>
                <a:lnTo>
                  <a:pt x="1039446" y="0"/>
                </a:lnTo>
                <a:lnTo>
                  <a:pt x="1039446" y="17830"/>
                </a:lnTo>
                <a:lnTo>
                  <a:pt x="1052248" y="19659"/>
                </a:lnTo>
                <a:lnTo>
                  <a:pt x="1053926" y="19965"/>
                </a:lnTo>
                <a:lnTo>
                  <a:pt x="1054952" y="20344"/>
                </a:lnTo>
                <a:lnTo>
                  <a:pt x="1055715" y="21258"/>
                </a:lnTo>
                <a:lnTo>
                  <a:pt x="1055893" y="22326"/>
                </a:lnTo>
                <a:lnTo>
                  <a:pt x="1055905" y="140817"/>
                </a:lnTo>
                <a:lnTo>
                  <a:pt x="1091340" y="140817"/>
                </a:lnTo>
                <a:lnTo>
                  <a:pt x="1091340" y="22326"/>
                </a:lnTo>
                <a:lnTo>
                  <a:pt x="1091528" y="21221"/>
                </a:lnTo>
                <a:lnTo>
                  <a:pt x="1092291" y="20156"/>
                </a:lnTo>
                <a:lnTo>
                  <a:pt x="1093320" y="19735"/>
                </a:lnTo>
                <a:lnTo>
                  <a:pt x="1094997" y="19429"/>
                </a:lnTo>
                <a:lnTo>
                  <a:pt x="1109398" y="17830"/>
                </a:lnTo>
                <a:lnTo>
                  <a:pt x="1109398" y="0"/>
                </a:lnTo>
                <a:close/>
              </a:path>
              <a:path extrusionOk="0" h="201294" w="1275715">
                <a:moveTo>
                  <a:pt x="1275134" y="0"/>
                </a:moveTo>
                <a:lnTo>
                  <a:pt x="1194512" y="0"/>
                </a:lnTo>
                <a:lnTo>
                  <a:pt x="1186282" y="798"/>
                </a:lnTo>
                <a:lnTo>
                  <a:pt x="1148984" y="18784"/>
                </a:lnTo>
                <a:lnTo>
                  <a:pt x="1141175" y="38328"/>
                </a:lnTo>
                <a:lnTo>
                  <a:pt x="1141175" y="53568"/>
                </a:lnTo>
                <a:lnTo>
                  <a:pt x="1167577" y="86069"/>
                </a:lnTo>
                <a:lnTo>
                  <a:pt x="1177063" y="88466"/>
                </a:lnTo>
                <a:lnTo>
                  <a:pt x="1177063" y="89153"/>
                </a:lnTo>
                <a:lnTo>
                  <a:pt x="1142467" y="141580"/>
                </a:lnTo>
                <a:lnTo>
                  <a:pt x="1141783" y="142761"/>
                </a:lnTo>
                <a:lnTo>
                  <a:pt x="1140562" y="144133"/>
                </a:lnTo>
                <a:lnTo>
                  <a:pt x="1139040" y="144626"/>
                </a:lnTo>
                <a:lnTo>
                  <a:pt x="1136603" y="144932"/>
                </a:lnTo>
                <a:lnTo>
                  <a:pt x="1122199" y="147218"/>
                </a:lnTo>
                <a:lnTo>
                  <a:pt x="1122199" y="165506"/>
                </a:lnTo>
                <a:lnTo>
                  <a:pt x="1171350" y="165506"/>
                </a:lnTo>
                <a:lnTo>
                  <a:pt x="1174214" y="157812"/>
                </a:lnTo>
                <a:lnTo>
                  <a:pt x="1177092" y="150275"/>
                </a:lnTo>
                <a:lnTo>
                  <a:pt x="1193980" y="109955"/>
                </a:lnTo>
                <a:lnTo>
                  <a:pt x="1204802" y="98525"/>
                </a:lnTo>
                <a:lnTo>
                  <a:pt x="1257073" y="98525"/>
                </a:lnTo>
                <a:lnTo>
                  <a:pt x="1257073" y="74750"/>
                </a:lnTo>
                <a:lnTo>
                  <a:pt x="1205410" y="74750"/>
                </a:lnTo>
                <a:lnTo>
                  <a:pt x="1201446" y="74447"/>
                </a:lnTo>
                <a:lnTo>
                  <a:pt x="1177521" y="54712"/>
                </a:lnTo>
                <a:lnTo>
                  <a:pt x="1177521" y="40233"/>
                </a:lnTo>
                <a:lnTo>
                  <a:pt x="1180148" y="33872"/>
                </a:lnTo>
                <a:lnTo>
                  <a:pt x="1190664" y="26708"/>
                </a:lnTo>
                <a:lnTo>
                  <a:pt x="1197180" y="24916"/>
                </a:lnTo>
                <a:lnTo>
                  <a:pt x="1257073" y="24916"/>
                </a:lnTo>
                <a:lnTo>
                  <a:pt x="1257073" y="22478"/>
                </a:lnTo>
                <a:lnTo>
                  <a:pt x="1275134" y="18058"/>
                </a:lnTo>
                <a:lnTo>
                  <a:pt x="1275134" y="0"/>
                </a:lnTo>
                <a:close/>
              </a:path>
              <a:path extrusionOk="0" h="201294" w="1275715">
                <a:moveTo>
                  <a:pt x="1257073" y="98525"/>
                </a:moveTo>
                <a:lnTo>
                  <a:pt x="1221869" y="98525"/>
                </a:lnTo>
                <a:lnTo>
                  <a:pt x="1221832" y="142895"/>
                </a:lnTo>
                <a:lnTo>
                  <a:pt x="1221642" y="143788"/>
                </a:lnTo>
                <a:lnTo>
                  <a:pt x="1220727" y="144702"/>
                </a:lnTo>
                <a:lnTo>
                  <a:pt x="1219734" y="145083"/>
                </a:lnTo>
                <a:lnTo>
                  <a:pt x="1218211" y="145389"/>
                </a:lnTo>
                <a:lnTo>
                  <a:pt x="1205640" y="147218"/>
                </a:lnTo>
                <a:lnTo>
                  <a:pt x="1205640" y="165506"/>
                </a:lnTo>
                <a:lnTo>
                  <a:pt x="1275134" y="165506"/>
                </a:lnTo>
                <a:lnTo>
                  <a:pt x="1275134" y="147218"/>
                </a:lnTo>
                <a:lnTo>
                  <a:pt x="1260731" y="145616"/>
                </a:lnTo>
                <a:lnTo>
                  <a:pt x="1259053" y="145465"/>
                </a:lnTo>
                <a:lnTo>
                  <a:pt x="1258027" y="145122"/>
                </a:lnTo>
                <a:lnTo>
                  <a:pt x="1257319" y="144133"/>
                </a:lnTo>
                <a:lnTo>
                  <a:pt x="1257221" y="143788"/>
                </a:lnTo>
                <a:lnTo>
                  <a:pt x="1257077" y="142895"/>
                </a:lnTo>
                <a:lnTo>
                  <a:pt x="1257073" y="98525"/>
                </a:lnTo>
                <a:close/>
              </a:path>
              <a:path extrusionOk="0" h="201294" w="1275715">
                <a:moveTo>
                  <a:pt x="1257073" y="24916"/>
                </a:moveTo>
                <a:lnTo>
                  <a:pt x="1221869" y="24916"/>
                </a:lnTo>
                <a:lnTo>
                  <a:pt x="1221869" y="74750"/>
                </a:lnTo>
                <a:lnTo>
                  <a:pt x="1257073" y="74750"/>
                </a:lnTo>
                <a:lnTo>
                  <a:pt x="1257073" y="2491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67" name="Google Shape;867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9471" y="1782122"/>
            <a:ext cx="1848704" cy="103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8" name="Google Shape;868;p32"/>
          <p:cNvGrpSpPr/>
          <p:nvPr/>
        </p:nvGrpSpPr>
        <p:grpSpPr>
          <a:xfrm>
            <a:off x="2723047" y="2937620"/>
            <a:ext cx="4005129" cy="384782"/>
            <a:chOff x="2723047" y="2937620"/>
            <a:chExt cx="4005129" cy="384782"/>
          </a:xfrm>
        </p:grpSpPr>
        <p:pic>
          <p:nvPicPr>
            <p:cNvPr id="869" name="Google Shape;869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23047" y="2937620"/>
              <a:ext cx="4005129" cy="106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0" name="Google Shape;870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24160" y="3077544"/>
              <a:ext cx="3404016" cy="105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1" name="Google Shape;871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63139" y="3218848"/>
              <a:ext cx="1465037" cy="1035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2" name="Google Shape;872;p32"/>
          <p:cNvGrpSpPr/>
          <p:nvPr/>
        </p:nvGrpSpPr>
        <p:grpSpPr>
          <a:xfrm>
            <a:off x="1301648" y="5066146"/>
            <a:ext cx="334645" cy="334655"/>
            <a:chOff x="1301648" y="5066146"/>
            <a:chExt cx="334645" cy="334655"/>
          </a:xfrm>
        </p:grpSpPr>
        <p:pic>
          <p:nvPicPr>
            <p:cNvPr id="873" name="Google Shape;873;p3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01687" y="5066146"/>
              <a:ext cx="334594" cy="334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4" name="Google Shape;874;p32"/>
            <p:cNvSpPr/>
            <p:nvPr/>
          </p:nvSpPr>
          <p:spPr>
            <a:xfrm>
              <a:off x="1301648" y="5066156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4"/>
                  </a:moveTo>
                  <a:lnTo>
                    <a:pt x="334594" y="334594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875" name="Google Shape;875;p32"/>
          <p:cNvGrpSpPr/>
          <p:nvPr/>
        </p:nvGrpSpPr>
        <p:grpSpPr>
          <a:xfrm>
            <a:off x="1301648" y="5585867"/>
            <a:ext cx="334645" cy="334655"/>
            <a:chOff x="1301648" y="5585867"/>
            <a:chExt cx="334645" cy="334655"/>
          </a:xfrm>
        </p:grpSpPr>
        <p:pic>
          <p:nvPicPr>
            <p:cNvPr id="876" name="Google Shape;876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01687" y="5585867"/>
              <a:ext cx="334594" cy="334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Google Shape;877;p32"/>
            <p:cNvSpPr/>
            <p:nvPr/>
          </p:nvSpPr>
          <p:spPr>
            <a:xfrm>
              <a:off x="1301648" y="5585877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4" y="33459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878" name="Google Shape;878;p32"/>
          <p:cNvSpPr/>
          <p:nvPr/>
        </p:nvSpPr>
        <p:spPr>
          <a:xfrm>
            <a:off x="4771023" y="5105677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79" name="Google Shape;879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876577" y="5069101"/>
            <a:ext cx="1592107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32"/>
          <p:cNvSpPr/>
          <p:nvPr/>
        </p:nvSpPr>
        <p:spPr>
          <a:xfrm>
            <a:off x="4771023" y="527077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2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81" name="Google Shape;881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76577" y="5234657"/>
            <a:ext cx="1411052" cy="137617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32"/>
          <p:cNvSpPr/>
          <p:nvPr/>
        </p:nvSpPr>
        <p:spPr>
          <a:xfrm>
            <a:off x="4771023" y="560097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2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2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83" name="Google Shape;883;p32"/>
          <p:cNvSpPr/>
          <p:nvPr/>
        </p:nvSpPr>
        <p:spPr>
          <a:xfrm>
            <a:off x="4876577" y="5592289"/>
            <a:ext cx="593090" cy="83820"/>
          </a:xfrm>
          <a:custGeom>
            <a:rect b="b" l="l" r="r" t="t"/>
            <a:pathLst>
              <a:path extrusionOk="0" h="83820" w="593089">
                <a:moveTo>
                  <a:pt x="39168" y="0"/>
                </a:moveTo>
                <a:lnTo>
                  <a:pt x="2648" y="25011"/>
                </a:lnTo>
                <a:lnTo>
                  <a:pt x="0" y="42519"/>
                </a:lnTo>
                <a:lnTo>
                  <a:pt x="595" y="50341"/>
                </a:lnTo>
                <a:lnTo>
                  <a:pt x="30319" y="82355"/>
                </a:lnTo>
                <a:lnTo>
                  <a:pt x="38710" y="83055"/>
                </a:lnTo>
                <a:lnTo>
                  <a:pt x="45787" y="82517"/>
                </a:lnTo>
                <a:lnTo>
                  <a:pt x="67902" y="69339"/>
                </a:lnTo>
                <a:lnTo>
                  <a:pt x="32105" y="69339"/>
                </a:lnTo>
                <a:lnTo>
                  <a:pt x="26949" y="66902"/>
                </a:lnTo>
                <a:lnTo>
                  <a:pt x="19533" y="57150"/>
                </a:lnTo>
                <a:lnTo>
                  <a:pt x="17679" y="50341"/>
                </a:lnTo>
                <a:lnTo>
                  <a:pt x="17679" y="32867"/>
                </a:lnTo>
                <a:lnTo>
                  <a:pt x="19610" y="25984"/>
                </a:lnTo>
                <a:lnTo>
                  <a:pt x="27331" y="15925"/>
                </a:lnTo>
                <a:lnTo>
                  <a:pt x="32616" y="13409"/>
                </a:lnTo>
                <a:lnTo>
                  <a:pt x="69980" y="13409"/>
                </a:lnTo>
                <a:lnTo>
                  <a:pt x="69620" y="12700"/>
                </a:lnTo>
                <a:lnTo>
                  <a:pt x="63475" y="7617"/>
                </a:lnTo>
                <a:lnTo>
                  <a:pt x="58499" y="4284"/>
                </a:lnTo>
                <a:lnTo>
                  <a:pt x="52789" y="1903"/>
                </a:lnTo>
                <a:lnTo>
                  <a:pt x="46345" y="475"/>
                </a:lnTo>
                <a:lnTo>
                  <a:pt x="39168" y="0"/>
                </a:lnTo>
                <a:close/>
              </a:path>
              <a:path extrusionOk="0" h="83820" w="593089">
                <a:moveTo>
                  <a:pt x="74829" y="51357"/>
                </a:moveTo>
                <a:lnTo>
                  <a:pt x="57762" y="51357"/>
                </a:lnTo>
                <a:lnTo>
                  <a:pt x="56847" y="57150"/>
                </a:lnTo>
                <a:lnTo>
                  <a:pt x="54738" y="61592"/>
                </a:lnTo>
                <a:lnTo>
                  <a:pt x="48131" y="67791"/>
                </a:lnTo>
                <a:lnTo>
                  <a:pt x="43891" y="69339"/>
                </a:lnTo>
                <a:lnTo>
                  <a:pt x="67902" y="69339"/>
                </a:lnTo>
                <a:lnTo>
                  <a:pt x="71019" y="64368"/>
                </a:lnTo>
                <a:lnTo>
                  <a:pt x="73419" y="58229"/>
                </a:lnTo>
                <a:lnTo>
                  <a:pt x="74829" y="51357"/>
                </a:lnTo>
                <a:close/>
              </a:path>
              <a:path extrusionOk="0" h="83820" w="593089">
                <a:moveTo>
                  <a:pt x="69980" y="13409"/>
                </a:moveTo>
                <a:lnTo>
                  <a:pt x="43992" y="13409"/>
                </a:lnTo>
                <a:lnTo>
                  <a:pt x="47854" y="14730"/>
                </a:lnTo>
                <a:lnTo>
                  <a:pt x="53949" y="20015"/>
                </a:lnTo>
                <a:lnTo>
                  <a:pt x="55984" y="23823"/>
                </a:lnTo>
                <a:lnTo>
                  <a:pt x="56998" y="28803"/>
                </a:lnTo>
                <a:lnTo>
                  <a:pt x="74217" y="28803"/>
                </a:lnTo>
                <a:lnTo>
                  <a:pt x="73202" y="19759"/>
                </a:lnTo>
                <a:lnTo>
                  <a:pt x="69980" y="13409"/>
                </a:lnTo>
                <a:close/>
              </a:path>
              <a:path extrusionOk="0" h="83820" w="593089">
                <a:moveTo>
                  <a:pt x="105613" y="2437"/>
                </a:moveTo>
                <a:lnTo>
                  <a:pt x="88239" y="2437"/>
                </a:lnTo>
                <a:lnTo>
                  <a:pt x="88239" y="81075"/>
                </a:lnTo>
                <a:lnTo>
                  <a:pt x="110185" y="81075"/>
                </a:lnTo>
                <a:lnTo>
                  <a:pt x="121137" y="59738"/>
                </a:lnTo>
                <a:lnTo>
                  <a:pt x="105613" y="59738"/>
                </a:lnTo>
                <a:lnTo>
                  <a:pt x="105613" y="2437"/>
                </a:lnTo>
                <a:close/>
              </a:path>
              <a:path extrusionOk="0" h="83820" w="593089">
                <a:moveTo>
                  <a:pt x="157427" y="23774"/>
                </a:moveTo>
                <a:lnTo>
                  <a:pt x="140054" y="23774"/>
                </a:lnTo>
                <a:lnTo>
                  <a:pt x="140054" y="81075"/>
                </a:lnTo>
                <a:lnTo>
                  <a:pt x="157427" y="81075"/>
                </a:lnTo>
                <a:lnTo>
                  <a:pt x="157427" y="23774"/>
                </a:lnTo>
                <a:close/>
              </a:path>
              <a:path extrusionOk="0" h="83820" w="593089">
                <a:moveTo>
                  <a:pt x="157427" y="2437"/>
                </a:moveTo>
                <a:lnTo>
                  <a:pt x="135482" y="2437"/>
                </a:lnTo>
                <a:lnTo>
                  <a:pt x="106070" y="59738"/>
                </a:lnTo>
                <a:lnTo>
                  <a:pt x="121137" y="59738"/>
                </a:lnTo>
                <a:lnTo>
                  <a:pt x="139597" y="23774"/>
                </a:lnTo>
                <a:lnTo>
                  <a:pt x="157427" y="23774"/>
                </a:lnTo>
                <a:lnTo>
                  <a:pt x="157427" y="2437"/>
                </a:lnTo>
                <a:close/>
              </a:path>
              <a:path extrusionOk="0" h="83820" w="593089">
                <a:moveTo>
                  <a:pt x="211377" y="0"/>
                </a:moveTo>
                <a:lnTo>
                  <a:pt x="174857" y="25011"/>
                </a:lnTo>
                <a:lnTo>
                  <a:pt x="172209" y="42519"/>
                </a:lnTo>
                <a:lnTo>
                  <a:pt x="172805" y="50341"/>
                </a:lnTo>
                <a:lnTo>
                  <a:pt x="202528" y="82355"/>
                </a:lnTo>
                <a:lnTo>
                  <a:pt x="210920" y="83055"/>
                </a:lnTo>
                <a:lnTo>
                  <a:pt x="217996" y="82517"/>
                </a:lnTo>
                <a:lnTo>
                  <a:pt x="240112" y="69339"/>
                </a:lnTo>
                <a:lnTo>
                  <a:pt x="204315" y="69339"/>
                </a:lnTo>
                <a:lnTo>
                  <a:pt x="199158" y="66902"/>
                </a:lnTo>
                <a:lnTo>
                  <a:pt x="191743" y="57150"/>
                </a:lnTo>
                <a:lnTo>
                  <a:pt x="189889" y="50341"/>
                </a:lnTo>
                <a:lnTo>
                  <a:pt x="189889" y="32867"/>
                </a:lnTo>
                <a:lnTo>
                  <a:pt x="191819" y="25984"/>
                </a:lnTo>
                <a:lnTo>
                  <a:pt x="199541" y="15925"/>
                </a:lnTo>
                <a:lnTo>
                  <a:pt x="204825" y="13409"/>
                </a:lnTo>
                <a:lnTo>
                  <a:pt x="242190" y="13409"/>
                </a:lnTo>
                <a:lnTo>
                  <a:pt x="241830" y="12700"/>
                </a:lnTo>
                <a:lnTo>
                  <a:pt x="235685" y="7617"/>
                </a:lnTo>
                <a:lnTo>
                  <a:pt x="230709" y="4284"/>
                </a:lnTo>
                <a:lnTo>
                  <a:pt x="224998" y="1903"/>
                </a:lnTo>
                <a:lnTo>
                  <a:pt x="218554" y="475"/>
                </a:lnTo>
                <a:lnTo>
                  <a:pt x="211377" y="0"/>
                </a:lnTo>
                <a:close/>
              </a:path>
              <a:path extrusionOk="0" h="83820" w="593089">
                <a:moveTo>
                  <a:pt x="247039" y="51357"/>
                </a:moveTo>
                <a:lnTo>
                  <a:pt x="229971" y="51357"/>
                </a:lnTo>
                <a:lnTo>
                  <a:pt x="229057" y="57150"/>
                </a:lnTo>
                <a:lnTo>
                  <a:pt x="226947" y="61592"/>
                </a:lnTo>
                <a:lnTo>
                  <a:pt x="220342" y="67791"/>
                </a:lnTo>
                <a:lnTo>
                  <a:pt x="216100" y="69339"/>
                </a:lnTo>
                <a:lnTo>
                  <a:pt x="240112" y="69339"/>
                </a:lnTo>
                <a:lnTo>
                  <a:pt x="243229" y="64368"/>
                </a:lnTo>
                <a:lnTo>
                  <a:pt x="245629" y="58229"/>
                </a:lnTo>
                <a:lnTo>
                  <a:pt x="247039" y="51357"/>
                </a:lnTo>
                <a:close/>
              </a:path>
              <a:path extrusionOk="0" h="83820" w="593089">
                <a:moveTo>
                  <a:pt x="242190" y="13409"/>
                </a:moveTo>
                <a:lnTo>
                  <a:pt x="216202" y="13409"/>
                </a:lnTo>
                <a:lnTo>
                  <a:pt x="220064" y="14730"/>
                </a:lnTo>
                <a:lnTo>
                  <a:pt x="226159" y="20015"/>
                </a:lnTo>
                <a:lnTo>
                  <a:pt x="228193" y="23823"/>
                </a:lnTo>
                <a:lnTo>
                  <a:pt x="229208" y="28803"/>
                </a:lnTo>
                <a:lnTo>
                  <a:pt x="246426" y="28803"/>
                </a:lnTo>
                <a:lnTo>
                  <a:pt x="245412" y="19759"/>
                </a:lnTo>
                <a:lnTo>
                  <a:pt x="242190" y="13409"/>
                </a:lnTo>
                <a:close/>
              </a:path>
              <a:path extrusionOk="0" h="83820" w="593089">
                <a:moveTo>
                  <a:pt x="293518" y="16153"/>
                </a:moveTo>
                <a:lnTo>
                  <a:pt x="276144" y="16153"/>
                </a:lnTo>
                <a:lnTo>
                  <a:pt x="276144" y="81075"/>
                </a:lnTo>
                <a:lnTo>
                  <a:pt x="293518" y="81075"/>
                </a:lnTo>
                <a:lnTo>
                  <a:pt x="293518" y="16153"/>
                </a:lnTo>
                <a:close/>
              </a:path>
              <a:path extrusionOk="0" h="83820" w="593089">
                <a:moveTo>
                  <a:pt x="319427" y="2437"/>
                </a:moveTo>
                <a:lnTo>
                  <a:pt x="250239" y="2437"/>
                </a:lnTo>
                <a:lnTo>
                  <a:pt x="250239" y="16153"/>
                </a:lnTo>
                <a:lnTo>
                  <a:pt x="319427" y="16153"/>
                </a:lnTo>
                <a:lnTo>
                  <a:pt x="319427" y="2437"/>
                </a:lnTo>
                <a:close/>
              </a:path>
              <a:path extrusionOk="0" h="83820" w="593089">
                <a:moveTo>
                  <a:pt x="360730" y="151"/>
                </a:moveTo>
                <a:lnTo>
                  <a:pt x="325315" y="25830"/>
                </a:lnTo>
                <a:lnTo>
                  <a:pt x="322628" y="42670"/>
                </a:lnTo>
                <a:lnTo>
                  <a:pt x="323280" y="51257"/>
                </a:lnTo>
                <a:lnTo>
                  <a:pt x="352885" y="82948"/>
                </a:lnTo>
                <a:lnTo>
                  <a:pt x="361339" y="83667"/>
                </a:lnTo>
                <a:lnTo>
                  <a:pt x="370278" y="83667"/>
                </a:lnTo>
                <a:lnTo>
                  <a:pt x="377974" y="81277"/>
                </a:lnTo>
                <a:lnTo>
                  <a:pt x="390878" y="71729"/>
                </a:lnTo>
                <a:lnTo>
                  <a:pt x="391422" y="70865"/>
                </a:lnTo>
                <a:lnTo>
                  <a:pt x="354938" y="70865"/>
                </a:lnTo>
                <a:lnTo>
                  <a:pt x="349704" y="68705"/>
                </a:lnTo>
                <a:lnTo>
                  <a:pt x="342187" y="60069"/>
                </a:lnTo>
                <a:lnTo>
                  <a:pt x="340207" y="53949"/>
                </a:lnTo>
                <a:lnTo>
                  <a:pt x="340001" y="46022"/>
                </a:lnTo>
                <a:lnTo>
                  <a:pt x="398066" y="46022"/>
                </a:lnTo>
                <a:lnTo>
                  <a:pt x="397967" y="42670"/>
                </a:lnTo>
                <a:lnTo>
                  <a:pt x="397420" y="34441"/>
                </a:lnTo>
                <a:lnTo>
                  <a:pt x="340307" y="34441"/>
                </a:lnTo>
                <a:lnTo>
                  <a:pt x="341121" y="27532"/>
                </a:lnTo>
                <a:lnTo>
                  <a:pt x="343278" y="22247"/>
                </a:lnTo>
                <a:lnTo>
                  <a:pt x="350291" y="14932"/>
                </a:lnTo>
                <a:lnTo>
                  <a:pt x="354888" y="13103"/>
                </a:lnTo>
                <a:lnTo>
                  <a:pt x="388787" y="13103"/>
                </a:lnTo>
                <a:lnTo>
                  <a:pt x="388007" y="11962"/>
                </a:lnTo>
                <a:lnTo>
                  <a:pt x="382532" y="6795"/>
                </a:lnTo>
                <a:lnTo>
                  <a:pt x="376160" y="3104"/>
                </a:lnTo>
                <a:lnTo>
                  <a:pt x="368893" y="889"/>
                </a:lnTo>
                <a:lnTo>
                  <a:pt x="360730" y="151"/>
                </a:lnTo>
                <a:close/>
              </a:path>
              <a:path extrusionOk="0" h="83820" w="593089">
                <a:moveTo>
                  <a:pt x="397000" y="56537"/>
                </a:moveTo>
                <a:lnTo>
                  <a:pt x="380390" y="56537"/>
                </a:lnTo>
                <a:lnTo>
                  <a:pt x="378663" y="61516"/>
                </a:lnTo>
                <a:lnTo>
                  <a:pt x="376300" y="65148"/>
                </a:lnTo>
                <a:lnTo>
                  <a:pt x="370304" y="69720"/>
                </a:lnTo>
                <a:lnTo>
                  <a:pt x="366419" y="70865"/>
                </a:lnTo>
                <a:lnTo>
                  <a:pt x="391422" y="70865"/>
                </a:lnTo>
                <a:lnTo>
                  <a:pt x="395071" y="65073"/>
                </a:lnTo>
                <a:lnTo>
                  <a:pt x="397000" y="56537"/>
                </a:lnTo>
                <a:close/>
              </a:path>
              <a:path extrusionOk="0" h="83820" w="593089">
                <a:moveTo>
                  <a:pt x="388787" y="13103"/>
                </a:moveTo>
                <a:lnTo>
                  <a:pt x="366267" y="13103"/>
                </a:lnTo>
                <a:lnTo>
                  <a:pt x="370914" y="15011"/>
                </a:lnTo>
                <a:lnTo>
                  <a:pt x="378129" y="22628"/>
                </a:lnTo>
                <a:lnTo>
                  <a:pt x="380185" y="27838"/>
                </a:lnTo>
                <a:lnTo>
                  <a:pt x="380692" y="34441"/>
                </a:lnTo>
                <a:lnTo>
                  <a:pt x="397420" y="34441"/>
                </a:lnTo>
                <a:lnTo>
                  <a:pt x="395552" y="25926"/>
                </a:lnTo>
                <a:lnTo>
                  <a:pt x="392408" y="18405"/>
                </a:lnTo>
                <a:lnTo>
                  <a:pt x="388787" y="13103"/>
                </a:lnTo>
                <a:close/>
              </a:path>
              <a:path extrusionOk="0" h="83820" w="593089">
                <a:moveTo>
                  <a:pt x="434185" y="2437"/>
                </a:moveTo>
                <a:lnTo>
                  <a:pt x="411325" y="2437"/>
                </a:lnTo>
                <a:lnTo>
                  <a:pt x="411325" y="81075"/>
                </a:lnTo>
                <a:lnTo>
                  <a:pt x="428090" y="81075"/>
                </a:lnTo>
                <a:lnTo>
                  <a:pt x="428090" y="28803"/>
                </a:lnTo>
                <a:lnTo>
                  <a:pt x="443445" y="28803"/>
                </a:lnTo>
                <a:lnTo>
                  <a:pt x="434185" y="2437"/>
                </a:lnTo>
                <a:close/>
              </a:path>
              <a:path extrusionOk="0" h="83820" w="593089">
                <a:moveTo>
                  <a:pt x="443445" y="28803"/>
                </a:moveTo>
                <a:lnTo>
                  <a:pt x="428392" y="28803"/>
                </a:lnTo>
                <a:lnTo>
                  <a:pt x="447137" y="81075"/>
                </a:lnTo>
                <a:lnTo>
                  <a:pt x="464666" y="81075"/>
                </a:lnTo>
                <a:lnTo>
                  <a:pt x="470457" y="64922"/>
                </a:lnTo>
                <a:lnTo>
                  <a:pt x="456130" y="64922"/>
                </a:lnTo>
                <a:lnTo>
                  <a:pt x="443445" y="28803"/>
                </a:lnTo>
                <a:close/>
              </a:path>
              <a:path extrusionOk="0" h="83820" w="593089">
                <a:moveTo>
                  <a:pt x="500479" y="28803"/>
                </a:moveTo>
                <a:lnTo>
                  <a:pt x="483713" y="28803"/>
                </a:lnTo>
                <a:lnTo>
                  <a:pt x="483713" y="81075"/>
                </a:lnTo>
                <a:lnTo>
                  <a:pt x="500479" y="81075"/>
                </a:lnTo>
                <a:lnTo>
                  <a:pt x="500479" y="28803"/>
                </a:lnTo>
                <a:close/>
              </a:path>
              <a:path extrusionOk="0" h="83820" w="593089">
                <a:moveTo>
                  <a:pt x="500479" y="2437"/>
                </a:moveTo>
                <a:lnTo>
                  <a:pt x="477619" y="2437"/>
                </a:lnTo>
                <a:lnTo>
                  <a:pt x="456436" y="64922"/>
                </a:lnTo>
                <a:lnTo>
                  <a:pt x="470457" y="64922"/>
                </a:lnTo>
                <a:lnTo>
                  <a:pt x="483407" y="28803"/>
                </a:lnTo>
                <a:lnTo>
                  <a:pt x="500479" y="28803"/>
                </a:lnTo>
                <a:lnTo>
                  <a:pt x="500479" y="2437"/>
                </a:lnTo>
                <a:close/>
              </a:path>
              <a:path extrusionOk="0" h="83820" w="593089">
                <a:moveTo>
                  <a:pt x="583140" y="12646"/>
                </a:moveTo>
                <a:lnTo>
                  <a:pt x="562604" y="12646"/>
                </a:lnTo>
                <a:lnTo>
                  <a:pt x="567989" y="16610"/>
                </a:lnTo>
                <a:lnTo>
                  <a:pt x="567989" y="27481"/>
                </a:lnTo>
                <a:lnTo>
                  <a:pt x="567634" y="29361"/>
                </a:lnTo>
                <a:lnTo>
                  <a:pt x="566924" y="30175"/>
                </a:lnTo>
                <a:lnTo>
                  <a:pt x="566111" y="31291"/>
                </a:lnTo>
                <a:lnTo>
                  <a:pt x="546958" y="35049"/>
                </a:lnTo>
                <a:lnTo>
                  <a:pt x="545155" y="35279"/>
                </a:lnTo>
                <a:lnTo>
                  <a:pt x="543427" y="35585"/>
                </a:lnTo>
                <a:lnTo>
                  <a:pt x="536393" y="36676"/>
                </a:lnTo>
                <a:lnTo>
                  <a:pt x="534539" y="37058"/>
                </a:lnTo>
                <a:lnTo>
                  <a:pt x="514497" y="66800"/>
                </a:lnTo>
                <a:lnTo>
                  <a:pt x="516884" y="72514"/>
                </a:lnTo>
                <a:lnTo>
                  <a:pt x="526435" y="80949"/>
                </a:lnTo>
                <a:lnTo>
                  <a:pt x="532886" y="83055"/>
                </a:lnTo>
                <a:lnTo>
                  <a:pt x="541014" y="83055"/>
                </a:lnTo>
                <a:lnTo>
                  <a:pt x="549369" y="82464"/>
                </a:lnTo>
                <a:lnTo>
                  <a:pt x="556751" y="80693"/>
                </a:lnTo>
                <a:lnTo>
                  <a:pt x="563160" y="77741"/>
                </a:lnTo>
                <a:lnTo>
                  <a:pt x="568598" y="73609"/>
                </a:lnTo>
                <a:lnTo>
                  <a:pt x="592678" y="73609"/>
                </a:lnTo>
                <a:lnTo>
                  <a:pt x="592678" y="70711"/>
                </a:lnTo>
                <a:lnTo>
                  <a:pt x="542030" y="70711"/>
                </a:lnTo>
                <a:lnTo>
                  <a:pt x="538553" y="69696"/>
                </a:lnTo>
                <a:lnTo>
                  <a:pt x="533573" y="65631"/>
                </a:lnTo>
                <a:lnTo>
                  <a:pt x="532328" y="62736"/>
                </a:lnTo>
                <a:lnTo>
                  <a:pt x="532328" y="56944"/>
                </a:lnTo>
                <a:lnTo>
                  <a:pt x="560142" y="44423"/>
                </a:lnTo>
                <a:lnTo>
                  <a:pt x="561539" y="44067"/>
                </a:lnTo>
                <a:lnTo>
                  <a:pt x="564991" y="42951"/>
                </a:lnTo>
                <a:lnTo>
                  <a:pt x="566517" y="42313"/>
                </a:lnTo>
                <a:lnTo>
                  <a:pt x="567838" y="41605"/>
                </a:lnTo>
                <a:lnTo>
                  <a:pt x="584600" y="41605"/>
                </a:lnTo>
                <a:lnTo>
                  <a:pt x="584600" y="15645"/>
                </a:lnTo>
                <a:lnTo>
                  <a:pt x="583140" y="12646"/>
                </a:lnTo>
                <a:close/>
              </a:path>
              <a:path extrusionOk="0" h="83820" w="593089">
                <a:moveTo>
                  <a:pt x="592678" y="73609"/>
                </a:moveTo>
                <a:lnTo>
                  <a:pt x="568598" y="73609"/>
                </a:lnTo>
                <a:lnTo>
                  <a:pt x="569718" y="79905"/>
                </a:lnTo>
                <a:lnTo>
                  <a:pt x="573984" y="83055"/>
                </a:lnTo>
                <a:lnTo>
                  <a:pt x="584448" y="83055"/>
                </a:lnTo>
                <a:lnTo>
                  <a:pt x="588208" y="82497"/>
                </a:lnTo>
                <a:lnTo>
                  <a:pt x="592678" y="81381"/>
                </a:lnTo>
                <a:lnTo>
                  <a:pt x="592678" y="73609"/>
                </a:lnTo>
                <a:close/>
              </a:path>
              <a:path extrusionOk="0" h="83820" w="593089">
                <a:moveTo>
                  <a:pt x="584600" y="41605"/>
                </a:moveTo>
                <a:lnTo>
                  <a:pt x="567838" y="41605"/>
                </a:lnTo>
                <a:lnTo>
                  <a:pt x="567838" y="57607"/>
                </a:lnTo>
                <a:lnTo>
                  <a:pt x="566668" y="62128"/>
                </a:lnTo>
                <a:lnTo>
                  <a:pt x="560167" y="68629"/>
                </a:lnTo>
                <a:lnTo>
                  <a:pt x="554224" y="70711"/>
                </a:lnTo>
                <a:lnTo>
                  <a:pt x="592678" y="70711"/>
                </a:lnTo>
                <a:lnTo>
                  <a:pt x="592678" y="69494"/>
                </a:lnTo>
                <a:lnTo>
                  <a:pt x="587091" y="69494"/>
                </a:lnTo>
                <a:lnTo>
                  <a:pt x="585997" y="69086"/>
                </a:lnTo>
                <a:lnTo>
                  <a:pt x="584881" y="67459"/>
                </a:lnTo>
                <a:lnTo>
                  <a:pt x="584600" y="65937"/>
                </a:lnTo>
                <a:lnTo>
                  <a:pt x="584600" y="41605"/>
                </a:lnTo>
                <a:close/>
              </a:path>
              <a:path extrusionOk="0" h="83820" w="593089">
                <a:moveTo>
                  <a:pt x="592678" y="69188"/>
                </a:moveTo>
                <a:lnTo>
                  <a:pt x="591257" y="69390"/>
                </a:lnTo>
                <a:lnTo>
                  <a:pt x="589935" y="69494"/>
                </a:lnTo>
                <a:lnTo>
                  <a:pt x="592678" y="69494"/>
                </a:lnTo>
                <a:lnTo>
                  <a:pt x="592678" y="69188"/>
                </a:lnTo>
                <a:close/>
              </a:path>
              <a:path extrusionOk="0" h="83820" w="593089">
                <a:moveTo>
                  <a:pt x="562147" y="0"/>
                </a:moveTo>
                <a:lnTo>
                  <a:pt x="552293" y="0"/>
                </a:lnTo>
                <a:lnTo>
                  <a:pt x="538252" y="1666"/>
                </a:lnTo>
                <a:lnTo>
                  <a:pt x="527831" y="6666"/>
                </a:lnTo>
                <a:lnTo>
                  <a:pt x="521030" y="15000"/>
                </a:lnTo>
                <a:lnTo>
                  <a:pt x="517848" y="26668"/>
                </a:lnTo>
                <a:lnTo>
                  <a:pt x="534308" y="26668"/>
                </a:lnTo>
                <a:lnTo>
                  <a:pt x="535021" y="21588"/>
                </a:lnTo>
                <a:lnTo>
                  <a:pt x="536695" y="17981"/>
                </a:lnTo>
                <a:lnTo>
                  <a:pt x="541980" y="13715"/>
                </a:lnTo>
                <a:lnTo>
                  <a:pt x="546145" y="12646"/>
                </a:lnTo>
                <a:lnTo>
                  <a:pt x="583140" y="12646"/>
                </a:lnTo>
                <a:lnTo>
                  <a:pt x="581681" y="9650"/>
                </a:lnTo>
                <a:lnTo>
                  <a:pt x="569995" y="1929"/>
                </a:lnTo>
                <a:lnTo>
                  <a:pt x="5621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84" name="Google Shape;884;p3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76577" y="5757388"/>
            <a:ext cx="1331805" cy="1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32"/>
          <p:cNvSpPr/>
          <p:nvPr/>
        </p:nvSpPr>
        <p:spPr>
          <a:xfrm>
            <a:off x="1831723" y="5105677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7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86" name="Google Shape;886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36065" y="5066664"/>
            <a:ext cx="1962122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32"/>
          <p:cNvSpPr/>
          <p:nvPr/>
        </p:nvSpPr>
        <p:spPr>
          <a:xfrm>
            <a:off x="1831723" y="527077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4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7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88" name="Google Shape;888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36065" y="5234200"/>
            <a:ext cx="2151402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32"/>
          <p:cNvSpPr/>
          <p:nvPr/>
        </p:nvSpPr>
        <p:spPr>
          <a:xfrm>
            <a:off x="1831723" y="560097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90" name="Google Shape;890;p3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936065" y="5561963"/>
            <a:ext cx="1749916" cy="14051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32"/>
          <p:cNvSpPr/>
          <p:nvPr/>
        </p:nvSpPr>
        <p:spPr>
          <a:xfrm>
            <a:off x="1936065" y="5757388"/>
            <a:ext cx="876935" cy="83820"/>
          </a:xfrm>
          <a:custGeom>
            <a:rect b="b" l="l" r="r" t="t"/>
            <a:pathLst>
              <a:path extrusionOk="0" h="83820" w="876935">
                <a:moveTo>
                  <a:pt x="43279" y="16154"/>
                </a:moveTo>
                <a:lnTo>
                  <a:pt x="25905" y="16154"/>
                </a:lnTo>
                <a:lnTo>
                  <a:pt x="25905" y="81076"/>
                </a:lnTo>
                <a:lnTo>
                  <a:pt x="43279" y="81076"/>
                </a:lnTo>
                <a:lnTo>
                  <a:pt x="43279" y="16154"/>
                </a:lnTo>
                <a:close/>
              </a:path>
              <a:path extrusionOk="0" h="83820" w="876935">
                <a:moveTo>
                  <a:pt x="69188" y="2438"/>
                </a:moveTo>
                <a:lnTo>
                  <a:pt x="0" y="2438"/>
                </a:lnTo>
                <a:lnTo>
                  <a:pt x="0" y="16154"/>
                </a:lnTo>
                <a:lnTo>
                  <a:pt x="69188" y="16154"/>
                </a:lnTo>
                <a:lnTo>
                  <a:pt x="69188" y="2438"/>
                </a:lnTo>
                <a:close/>
              </a:path>
              <a:path extrusionOk="0" h="83820" w="876935">
                <a:moveTo>
                  <a:pt x="140879" y="12647"/>
                </a:moveTo>
                <a:lnTo>
                  <a:pt x="120343" y="12647"/>
                </a:lnTo>
                <a:lnTo>
                  <a:pt x="125730" y="16611"/>
                </a:lnTo>
                <a:lnTo>
                  <a:pt x="125730" y="27482"/>
                </a:lnTo>
                <a:lnTo>
                  <a:pt x="125373" y="29362"/>
                </a:lnTo>
                <a:lnTo>
                  <a:pt x="124664" y="30175"/>
                </a:lnTo>
                <a:lnTo>
                  <a:pt x="123850" y="31291"/>
                </a:lnTo>
                <a:lnTo>
                  <a:pt x="104698" y="35050"/>
                </a:lnTo>
                <a:lnTo>
                  <a:pt x="102895" y="35280"/>
                </a:lnTo>
                <a:lnTo>
                  <a:pt x="101166" y="35586"/>
                </a:lnTo>
                <a:lnTo>
                  <a:pt x="94132" y="36677"/>
                </a:lnTo>
                <a:lnTo>
                  <a:pt x="92279" y="37058"/>
                </a:lnTo>
                <a:lnTo>
                  <a:pt x="72237" y="66801"/>
                </a:lnTo>
                <a:lnTo>
                  <a:pt x="74623" y="72515"/>
                </a:lnTo>
                <a:lnTo>
                  <a:pt x="84175" y="80949"/>
                </a:lnTo>
                <a:lnTo>
                  <a:pt x="90625" y="83056"/>
                </a:lnTo>
                <a:lnTo>
                  <a:pt x="98755" y="83056"/>
                </a:lnTo>
                <a:lnTo>
                  <a:pt x="107109" y="82466"/>
                </a:lnTo>
                <a:lnTo>
                  <a:pt x="114490" y="80694"/>
                </a:lnTo>
                <a:lnTo>
                  <a:pt x="120900" y="77741"/>
                </a:lnTo>
                <a:lnTo>
                  <a:pt x="126338" y="73609"/>
                </a:lnTo>
                <a:lnTo>
                  <a:pt x="150418" y="73609"/>
                </a:lnTo>
                <a:lnTo>
                  <a:pt x="150418" y="70712"/>
                </a:lnTo>
                <a:lnTo>
                  <a:pt x="99769" y="70712"/>
                </a:lnTo>
                <a:lnTo>
                  <a:pt x="96292" y="69696"/>
                </a:lnTo>
                <a:lnTo>
                  <a:pt x="91314" y="65632"/>
                </a:lnTo>
                <a:lnTo>
                  <a:pt x="90068" y="62737"/>
                </a:lnTo>
                <a:lnTo>
                  <a:pt x="90068" y="56945"/>
                </a:lnTo>
                <a:lnTo>
                  <a:pt x="117882" y="44424"/>
                </a:lnTo>
                <a:lnTo>
                  <a:pt x="119278" y="44067"/>
                </a:lnTo>
                <a:lnTo>
                  <a:pt x="122731" y="42952"/>
                </a:lnTo>
                <a:lnTo>
                  <a:pt x="124258" y="42315"/>
                </a:lnTo>
                <a:lnTo>
                  <a:pt x="125578" y="41605"/>
                </a:lnTo>
                <a:lnTo>
                  <a:pt x="142340" y="41605"/>
                </a:lnTo>
                <a:lnTo>
                  <a:pt x="142340" y="15646"/>
                </a:lnTo>
                <a:lnTo>
                  <a:pt x="140879" y="12647"/>
                </a:lnTo>
                <a:close/>
              </a:path>
              <a:path extrusionOk="0" h="83820" w="876935">
                <a:moveTo>
                  <a:pt x="150418" y="73609"/>
                </a:moveTo>
                <a:lnTo>
                  <a:pt x="126338" y="73609"/>
                </a:lnTo>
                <a:lnTo>
                  <a:pt x="127458" y="79905"/>
                </a:lnTo>
                <a:lnTo>
                  <a:pt x="131724" y="83056"/>
                </a:lnTo>
                <a:lnTo>
                  <a:pt x="142189" y="83056"/>
                </a:lnTo>
                <a:lnTo>
                  <a:pt x="145947" y="82497"/>
                </a:lnTo>
                <a:lnTo>
                  <a:pt x="150418" y="81381"/>
                </a:lnTo>
                <a:lnTo>
                  <a:pt x="150418" y="73609"/>
                </a:lnTo>
                <a:close/>
              </a:path>
              <a:path extrusionOk="0" h="83820" w="876935">
                <a:moveTo>
                  <a:pt x="142340" y="41605"/>
                </a:moveTo>
                <a:lnTo>
                  <a:pt x="125578" y="41605"/>
                </a:lnTo>
                <a:lnTo>
                  <a:pt x="125578" y="57607"/>
                </a:lnTo>
                <a:lnTo>
                  <a:pt x="124409" y="62129"/>
                </a:lnTo>
                <a:lnTo>
                  <a:pt x="117906" y="68630"/>
                </a:lnTo>
                <a:lnTo>
                  <a:pt x="111963" y="70712"/>
                </a:lnTo>
                <a:lnTo>
                  <a:pt x="150418" y="70712"/>
                </a:lnTo>
                <a:lnTo>
                  <a:pt x="150418" y="69494"/>
                </a:lnTo>
                <a:lnTo>
                  <a:pt x="144832" y="69494"/>
                </a:lnTo>
                <a:lnTo>
                  <a:pt x="143737" y="69087"/>
                </a:lnTo>
                <a:lnTo>
                  <a:pt x="142620" y="67461"/>
                </a:lnTo>
                <a:lnTo>
                  <a:pt x="142340" y="65938"/>
                </a:lnTo>
                <a:lnTo>
                  <a:pt x="142340" y="41605"/>
                </a:lnTo>
                <a:close/>
              </a:path>
              <a:path extrusionOk="0" h="83820" w="876935">
                <a:moveTo>
                  <a:pt x="150418" y="69189"/>
                </a:moveTo>
                <a:lnTo>
                  <a:pt x="148996" y="69390"/>
                </a:lnTo>
                <a:lnTo>
                  <a:pt x="147675" y="69494"/>
                </a:lnTo>
                <a:lnTo>
                  <a:pt x="150418" y="69494"/>
                </a:lnTo>
                <a:lnTo>
                  <a:pt x="150418" y="69189"/>
                </a:lnTo>
                <a:close/>
              </a:path>
              <a:path extrusionOk="0" h="83820" w="876935">
                <a:moveTo>
                  <a:pt x="119886" y="0"/>
                </a:moveTo>
                <a:lnTo>
                  <a:pt x="110034" y="0"/>
                </a:lnTo>
                <a:lnTo>
                  <a:pt x="95992" y="1666"/>
                </a:lnTo>
                <a:lnTo>
                  <a:pt x="85571" y="6667"/>
                </a:lnTo>
                <a:lnTo>
                  <a:pt x="78770" y="15001"/>
                </a:lnTo>
                <a:lnTo>
                  <a:pt x="75589" y="26670"/>
                </a:lnTo>
                <a:lnTo>
                  <a:pt x="92048" y="26670"/>
                </a:lnTo>
                <a:lnTo>
                  <a:pt x="92760" y="21589"/>
                </a:lnTo>
                <a:lnTo>
                  <a:pt x="94435" y="17983"/>
                </a:lnTo>
                <a:lnTo>
                  <a:pt x="99720" y="13715"/>
                </a:lnTo>
                <a:lnTo>
                  <a:pt x="103884" y="12647"/>
                </a:lnTo>
                <a:lnTo>
                  <a:pt x="140879" y="12647"/>
                </a:lnTo>
                <a:lnTo>
                  <a:pt x="139420" y="9651"/>
                </a:lnTo>
                <a:lnTo>
                  <a:pt x="127735" y="1930"/>
                </a:lnTo>
                <a:lnTo>
                  <a:pt x="119886" y="0"/>
                </a:lnTo>
                <a:close/>
              </a:path>
              <a:path extrusionOk="0" h="83820" w="876935">
                <a:moveTo>
                  <a:pt x="239878" y="152"/>
                </a:moveTo>
                <a:lnTo>
                  <a:pt x="205926" y="17553"/>
                </a:lnTo>
                <a:lnTo>
                  <a:pt x="199796" y="41757"/>
                </a:lnTo>
                <a:lnTo>
                  <a:pt x="200472" y="50863"/>
                </a:lnTo>
                <a:lnTo>
                  <a:pt x="231134" y="82809"/>
                </a:lnTo>
                <a:lnTo>
                  <a:pt x="239878" y="83513"/>
                </a:lnTo>
                <a:lnTo>
                  <a:pt x="248474" y="82809"/>
                </a:lnTo>
                <a:lnTo>
                  <a:pt x="256127" y="80694"/>
                </a:lnTo>
                <a:lnTo>
                  <a:pt x="262837" y="77170"/>
                </a:lnTo>
                <a:lnTo>
                  <a:pt x="268603" y="72237"/>
                </a:lnTo>
                <a:lnTo>
                  <a:pt x="270330" y="69951"/>
                </a:lnTo>
                <a:lnTo>
                  <a:pt x="232714" y="69951"/>
                </a:lnTo>
                <a:lnTo>
                  <a:pt x="227228" y="67461"/>
                </a:lnTo>
                <a:lnTo>
                  <a:pt x="219304" y="57503"/>
                </a:lnTo>
                <a:lnTo>
                  <a:pt x="217398" y="50863"/>
                </a:lnTo>
                <a:lnTo>
                  <a:pt x="217438" y="32717"/>
                </a:lnTo>
                <a:lnTo>
                  <a:pt x="219304" y="26313"/>
                </a:lnTo>
                <a:lnTo>
                  <a:pt x="227228" y="16358"/>
                </a:lnTo>
                <a:lnTo>
                  <a:pt x="232663" y="13868"/>
                </a:lnTo>
                <a:lnTo>
                  <a:pt x="270386" y="13868"/>
                </a:lnTo>
                <a:lnTo>
                  <a:pt x="268527" y="11430"/>
                </a:lnTo>
                <a:lnTo>
                  <a:pt x="262737" y="6495"/>
                </a:lnTo>
                <a:lnTo>
                  <a:pt x="256032" y="2971"/>
                </a:lnTo>
                <a:lnTo>
                  <a:pt x="248412" y="857"/>
                </a:lnTo>
                <a:lnTo>
                  <a:pt x="239878" y="152"/>
                </a:lnTo>
                <a:close/>
              </a:path>
              <a:path extrusionOk="0" h="83820" w="876935">
                <a:moveTo>
                  <a:pt x="270386" y="13868"/>
                </a:moveTo>
                <a:lnTo>
                  <a:pt x="246481" y="13868"/>
                </a:lnTo>
                <a:lnTo>
                  <a:pt x="251891" y="16333"/>
                </a:lnTo>
                <a:lnTo>
                  <a:pt x="259714" y="26187"/>
                </a:lnTo>
                <a:lnTo>
                  <a:pt x="261597" y="32717"/>
                </a:lnTo>
                <a:lnTo>
                  <a:pt x="261551" y="50863"/>
                </a:lnTo>
                <a:lnTo>
                  <a:pt x="259714" y="57377"/>
                </a:lnTo>
                <a:lnTo>
                  <a:pt x="251891" y="67435"/>
                </a:lnTo>
                <a:lnTo>
                  <a:pt x="246531" y="69951"/>
                </a:lnTo>
                <a:lnTo>
                  <a:pt x="270330" y="69951"/>
                </a:lnTo>
                <a:lnTo>
                  <a:pt x="273237" y="66102"/>
                </a:lnTo>
                <a:lnTo>
                  <a:pt x="276547" y="58978"/>
                </a:lnTo>
                <a:lnTo>
                  <a:pt x="278532" y="50863"/>
                </a:lnTo>
                <a:lnTo>
                  <a:pt x="279194" y="41757"/>
                </a:lnTo>
                <a:lnTo>
                  <a:pt x="278527" y="32717"/>
                </a:lnTo>
                <a:lnTo>
                  <a:pt x="276528" y="24649"/>
                </a:lnTo>
                <a:lnTo>
                  <a:pt x="273195" y="17553"/>
                </a:lnTo>
                <a:lnTo>
                  <a:pt x="270386" y="13868"/>
                </a:lnTo>
                <a:close/>
              </a:path>
              <a:path extrusionOk="0" h="83820" w="876935">
                <a:moveTo>
                  <a:pt x="363012" y="2438"/>
                </a:moveTo>
                <a:lnTo>
                  <a:pt x="293824" y="2438"/>
                </a:lnTo>
                <a:lnTo>
                  <a:pt x="293824" y="81076"/>
                </a:lnTo>
                <a:lnTo>
                  <a:pt x="311198" y="81076"/>
                </a:lnTo>
                <a:lnTo>
                  <a:pt x="311198" y="16154"/>
                </a:lnTo>
                <a:lnTo>
                  <a:pt x="363012" y="16154"/>
                </a:lnTo>
                <a:lnTo>
                  <a:pt x="363012" y="2438"/>
                </a:lnTo>
                <a:close/>
              </a:path>
              <a:path extrusionOk="0" h="83820" w="876935">
                <a:moveTo>
                  <a:pt x="363012" y="16154"/>
                </a:moveTo>
                <a:lnTo>
                  <a:pt x="345639" y="16154"/>
                </a:lnTo>
                <a:lnTo>
                  <a:pt x="345639" y="81076"/>
                </a:lnTo>
                <a:lnTo>
                  <a:pt x="363012" y="81076"/>
                </a:lnTo>
                <a:lnTo>
                  <a:pt x="363012" y="16154"/>
                </a:lnTo>
                <a:close/>
              </a:path>
              <a:path extrusionOk="0" h="83820" w="876935">
                <a:moveTo>
                  <a:pt x="445828" y="12647"/>
                </a:moveTo>
                <a:lnTo>
                  <a:pt x="425293" y="12647"/>
                </a:lnTo>
                <a:lnTo>
                  <a:pt x="430678" y="16611"/>
                </a:lnTo>
                <a:lnTo>
                  <a:pt x="430678" y="27482"/>
                </a:lnTo>
                <a:lnTo>
                  <a:pt x="430322" y="29362"/>
                </a:lnTo>
                <a:lnTo>
                  <a:pt x="429613" y="30175"/>
                </a:lnTo>
                <a:lnTo>
                  <a:pt x="428800" y="31291"/>
                </a:lnTo>
                <a:lnTo>
                  <a:pt x="409647" y="35050"/>
                </a:lnTo>
                <a:lnTo>
                  <a:pt x="407843" y="35280"/>
                </a:lnTo>
                <a:lnTo>
                  <a:pt x="406115" y="35586"/>
                </a:lnTo>
                <a:lnTo>
                  <a:pt x="399082" y="36677"/>
                </a:lnTo>
                <a:lnTo>
                  <a:pt x="397228" y="37058"/>
                </a:lnTo>
                <a:lnTo>
                  <a:pt x="377186" y="66801"/>
                </a:lnTo>
                <a:lnTo>
                  <a:pt x="379573" y="72515"/>
                </a:lnTo>
                <a:lnTo>
                  <a:pt x="389124" y="80949"/>
                </a:lnTo>
                <a:lnTo>
                  <a:pt x="395575" y="83056"/>
                </a:lnTo>
                <a:lnTo>
                  <a:pt x="403703" y="83056"/>
                </a:lnTo>
                <a:lnTo>
                  <a:pt x="412057" y="82466"/>
                </a:lnTo>
                <a:lnTo>
                  <a:pt x="419439" y="80694"/>
                </a:lnTo>
                <a:lnTo>
                  <a:pt x="425849" y="77741"/>
                </a:lnTo>
                <a:lnTo>
                  <a:pt x="431286" y="73609"/>
                </a:lnTo>
                <a:lnTo>
                  <a:pt x="455367" y="73609"/>
                </a:lnTo>
                <a:lnTo>
                  <a:pt x="455367" y="70712"/>
                </a:lnTo>
                <a:lnTo>
                  <a:pt x="404719" y="70712"/>
                </a:lnTo>
                <a:lnTo>
                  <a:pt x="401241" y="69696"/>
                </a:lnTo>
                <a:lnTo>
                  <a:pt x="396262" y="65632"/>
                </a:lnTo>
                <a:lnTo>
                  <a:pt x="395016" y="62737"/>
                </a:lnTo>
                <a:lnTo>
                  <a:pt x="395016" y="56945"/>
                </a:lnTo>
                <a:lnTo>
                  <a:pt x="422831" y="44424"/>
                </a:lnTo>
                <a:lnTo>
                  <a:pt x="424228" y="44067"/>
                </a:lnTo>
                <a:lnTo>
                  <a:pt x="427680" y="42952"/>
                </a:lnTo>
                <a:lnTo>
                  <a:pt x="429206" y="42315"/>
                </a:lnTo>
                <a:lnTo>
                  <a:pt x="430527" y="41605"/>
                </a:lnTo>
                <a:lnTo>
                  <a:pt x="447288" y="41605"/>
                </a:lnTo>
                <a:lnTo>
                  <a:pt x="447288" y="15646"/>
                </a:lnTo>
                <a:lnTo>
                  <a:pt x="445828" y="12647"/>
                </a:lnTo>
                <a:close/>
              </a:path>
              <a:path extrusionOk="0" h="83820" w="876935">
                <a:moveTo>
                  <a:pt x="455367" y="73609"/>
                </a:moveTo>
                <a:lnTo>
                  <a:pt x="431286" y="73609"/>
                </a:lnTo>
                <a:lnTo>
                  <a:pt x="432407" y="79905"/>
                </a:lnTo>
                <a:lnTo>
                  <a:pt x="436672" y="83056"/>
                </a:lnTo>
                <a:lnTo>
                  <a:pt x="447137" y="83056"/>
                </a:lnTo>
                <a:lnTo>
                  <a:pt x="450896" y="82497"/>
                </a:lnTo>
                <a:lnTo>
                  <a:pt x="455367" y="81381"/>
                </a:lnTo>
                <a:lnTo>
                  <a:pt x="455367" y="73609"/>
                </a:lnTo>
                <a:close/>
              </a:path>
              <a:path extrusionOk="0" h="83820" w="876935">
                <a:moveTo>
                  <a:pt x="447288" y="41605"/>
                </a:moveTo>
                <a:lnTo>
                  <a:pt x="430527" y="41605"/>
                </a:lnTo>
                <a:lnTo>
                  <a:pt x="430527" y="57607"/>
                </a:lnTo>
                <a:lnTo>
                  <a:pt x="429357" y="62129"/>
                </a:lnTo>
                <a:lnTo>
                  <a:pt x="422856" y="68630"/>
                </a:lnTo>
                <a:lnTo>
                  <a:pt x="416913" y="70712"/>
                </a:lnTo>
                <a:lnTo>
                  <a:pt x="455367" y="70712"/>
                </a:lnTo>
                <a:lnTo>
                  <a:pt x="455367" y="69494"/>
                </a:lnTo>
                <a:lnTo>
                  <a:pt x="449780" y="69494"/>
                </a:lnTo>
                <a:lnTo>
                  <a:pt x="448685" y="69087"/>
                </a:lnTo>
                <a:lnTo>
                  <a:pt x="447569" y="67461"/>
                </a:lnTo>
                <a:lnTo>
                  <a:pt x="447288" y="65938"/>
                </a:lnTo>
                <a:lnTo>
                  <a:pt x="447288" y="41605"/>
                </a:lnTo>
                <a:close/>
              </a:path>
              <a:path extrusionOk="0" h="83820" w="876935">
                <a:moveTo>
                  <a:pt x="455367" y="69189"/>
                </a:moveTo>
                <a:lnTo>
                  <a:pt x="453946" y="69390"/>
                </a:lnTo>
                <a:lnTo>
                  <a:pt x="452624" y="69494"/>
                </a:lnTo>
                <a:lnTo>
                  <a:pt x="455367" y="69494"/>
                </a:lnTo>
                <a:lnTo>
                  <a:pt x="455367" y="69189"/>
                </a:lnTo>
                <a:close/>
              </a:path>
              <a:path extrusionOk="0" h="83820" w="876935">
                <a:moveTo>
                  <a:pt x="424836" y="0"/>
                </a:moveTo>
                <a:lnTo>
                  <a:pt x="414982" y="0"/>
                </a:lnTo>
                <a:lnTo>
                  <a:pt x="400941" y="1666"/>
                </a:lnTo>
                <a:lnTo>
                  <a:pt x="390520" y="6667"/>
                </a:lnTo>
                <a:lnTo>
                  <a:pt x="383719" y="15001"/>
                </a:lnTo>
                <a:lnTo>
                  <a:pt x="380537" y="26670"/>
                </a:lnTo>
                <a:lnTo>
                  <a:pt x="396996" y="26670"/>
                </a:lnTo>
                <a:lnTo>
                  <a:pt x="397710" y="21589"/>
                </a:lnTo>
                <a:lnTo>
                  <a:pt x="399384" y="17983"/>
                </a:lnTo>
                <a:lnTo>
                  <a:pt x="404668" y="13715"/>
                </a:lnTo>
                <a:lnTo>
                  <a:pt x="408834" y="12647"/>
                </a:lnTo>
                <a:lnTo>
                  <a:pt x="445828" y="12647"/>
                </a:lnTo>
                <a:lnTo>
                  <a:pt x="444369" y="9651"/>
                </a:lnTo>
                <a:lnTo>
                  <a:pt x="432683" y="1930"/>
                </a:lnTo>
                <a:lnTo>
                  <a:pt x="424836" y="0"/>
                </a:lnTo>
                <a:close/>
              </a:path>
              <a:path extrusionOk="0" h="83820" w="876935">
                <a:moveTo>
                  <a:pt x="455820" y="67665"/>
                </a:moveTo>
                <a:lnTo>
                  <a:pt x="455820" y="81227"/>
                </a:lnTo>
                <a:lnTo>
                  <a:pt x="458563" y="82346"/>
                </a:lnTo>
                <a:lnTo>
                  <a:pt x="462121" y="82905"/>
                </a:lnTo>
                <a:lnTo>
                  <a:pt x="473602" y="82905"/>
                </a:lnTo>
                <a:lnTo>
                  <a:pt x="479214" y="80086"/>
                </a:lnTo>
                <a:lnTo>
                  <a:pt x="487443" y="68807"/>
                </a:lnTo>
                <a:lnTo>
                  <a:pt x="487549" y="68426"/>
                </a:lnTo>
                <a:lnTo>
                  <a:pt x="458920" y="68426"/>
                </a:lnTo>
                <a:lnTo>
                  <a:pt x="456840" y="68173"/>
                </a:lnTo>
                <a:lnTo>
                  <a:pt x="455820" y="67665"/>
                </a:lnTo>
                <a:close/>
              </a:path>
              <a:path extrusionOk="0" h="83820" w="876935">
                <a:moveTo>
                  <a:pt x="532479" y="16154"/>
                </a:moveTo>
                <a:lnTo>
                  <a:pt x="515105" y="16154"/>
                </a:lnTo>
                <a:lnTo>
                  <a:pt x="515105" y="81076"/>
                </a:lnTo>
                <a:lnTo>
                  <a:pt x="532479" y="81076"/>
                </a:lnTo>
                <a:lnTo>
                  <a:pt x="532479" y="16154"/>
                </a:lnTo>
                <a:close/>
              </a:path>
              <a:path extrusionOk="0" h="83820" w="876935">
                <a:moveTo>
                  <a:pt x="532479" y="2438"/>
                </a:moveTo>
                <a:lnTo>
                  <a:pt x="474414" y="2438"/>
                </a:lnTo>
                <a:lnTo>
                  <a:pt x="473043" y="48920"/>
                </a:lnTo>
                <a:lnTo>
                  <a:pt x="472636" y="61923"/>
                </a:lnTo>
                <a:lnTo>
                  <a:pt x="468979" y="68426"/>
                </a:lnTo>
                <a:lnTo>
                  <a:pt x="487549" y="68426"/>
                </a:lnTo>
                <a:lnTo>
                  <a:pt x="489653" y="60858"/>
                </a:lnTo>
                <a:lnTo>
                  <a:pt x="491025" y="16154"/>
                </a:lnTo>
                <a:lnTo>
                  <a:pt x="532479" y="16154"/>
                </a:lnTo>
                <a:lnTo>
                  <a:pt x="532479" y="2438"/>
                </a:lnTo>
                <a:close/>
              </a:path>
              <a:path extrusionOk="0" h="83820" w="876935">
                <a:moveTo>
                  <a:pt x="584600" y="152"/>
                </a:moveTo>
                <a:lnTo>
                  <a:pt x="549184" y="25831"/>
                </a:lnTo>
                <a:lnTo>
                  <a:pt x="546497" y="42672"/>
                </a:lnTo>
                <a:lnTo>
                  <a:pt x="547150" y="51258"/>
                </a:lnTo>
                <a:lnTo>
                  <a:pt x="576754" y="82948"/>
                </a:lnTo>
                <a:lnTo>
                  <a:pt x="585208" y="83667"/>
                </a:lnTo>
                <a:lnTo>
                  <a:pt x="594147" y="83667"/>
                </a:lnTo>
                <a:lnTo>
                  <a:pt x="601844" y="81277"/>
                </a:lnTo>
                <a:lnTo>
                  <a:pt x="614747" y="71730"/>
                </a:lnTo>
                <a:lnTo>
                  <a:pt x="615292" y="70865"/>
                </a:lnTo>
                <a:lnTo>
                  <a:pt x="578807" y="70865"/>
                </a:lnTo>
                <a:lnTo>
                  <a:pt x="573573" y="68707"/>
                </a:lnTo>
                <a:lnTo>
                  <a:pt x="566056" y="60069"/>
                </a:lnTo>
                <a:lnTo>
                  <a:pt x="564076" y="53949"/>
                </a:lnTo>
                <a:lnTo>
                  <a:pt x="563871" y="46023"/>
                </a:lnTo>
                <a:lnTo>
                  <a:pt x="621935" y="46023"/>
                </a:lnTo>
                <a:lnTo>
                  <a:pt x="621836" y="42672"/>
                </a:lnTo>
                <a:lnTo>
                  <a:pt x="621289" y="34442"/>
                </a:lnTo>
                <a:lnTo>
                  <a:pt x="564177" y="34442"/>
                </a:lnTo>
                <a:lnTo>
                  <a:pt x="564991" y="27533"/>
                </a:lnTo>
                <a:lnTo>
                  <a:pt x="567147" y="22249"/>
                </a:lnTo>
                <a:lnTo>
                  <a:pt x="574160" y="14933"/>
                </a:lnTo>
                <a:lnTo>
                  <a:pt x="578758" y="13105"/>
                </a:lnTo>
                <a:lnTo>
                  <a:pt x="612656" y="13105"/>
                </a:lnTo>
                <a:lnTo>
                  <a:pt x="611877" y="11963"/>
                </a:lnTo>
                <a:lnTo>
                  <a:pt x="606401" y="6796"/>
                </a:lnTo>
                <a:lnTo>
                  <a:pt x="600030" y="3105"/>
                </a:lnTo>
                <a:lnTo>
                  <a:pt x="592762" y="890"/>
                </a:lnTo>
                <a:lnTo>
                  <a:pt x="584600" y="152"/>
                </a:lnTo>
                <a:close/>
              </a:path>
              <a:path extrusionOk="0" h="83820" w="876935">
                <a:moveTo>
                  <a:pt x="620869" y="56539"/>
                </a:moveTo>
                <a:lnTo>
                  <a:pt x="604259" y="56539"/>
                </a:lnTo>
                <a:lnTo>
                  <a:pt x="602532" y="61517"/>
                </a:lnTo>
                <a:lnTo>
                  <a:pt x="600170" y="65149"/>
                </a:lnTo>
                <a:lnTo>
                  <a:pt x="594173" y="69721"/>
                </a:lnTo>
                <a:lnTo>
                  <a:pt x="590288" y="70865"/>
                </a:lnTo>
                <a:lnTo>
                  <a:pt x="615292" y="70865"/>
                </a:lnTo>
                <a:lnTo>
                  <a:pt x="618940" y="65074"/>
                </a:lnTo>
                <a:lnTo>
                  <a:pt x="620869" y="56539"/>
                </a:lnTo>
                <a:close/>
              </a:path>
              <a:path extrusionOk="0" h="83820" w="876935">
                <a:moveTo>
                  <a:pt x="612656" y="13105"/>
                </a:moveTo>
                <a:lnTo>
                  <a:pt x="590137" y="13105"/>
                </a:lnTo>
                <a:lnTo>
                  <a:pt x="594785" y="15012"/>
                </a:lnTo>
                <a:lnTo>
                  <a:pt x="601999" y="22630"/>
                </a:lnTo>
                <a:lnTo>
                  <a:pt x="604055" y="27839"/>
                </a:lnTo>
                <a:lnTo>
                  <a:pt x="604561" y="34442"/>
                </a:lnTo>
                <a:lnTo>
                  <a:pt x="621289" y="34442"/>
                </a:lnTo>
                <a:lnTo>
                  <a:pt x="619421" y="25926"/>
                </a:lnTo>
                <a:lnTo>
                  <a:pt x="616278" y="18406"/>
                </a:lnTo>
                <a:lnTo>
                  <a:pt x="612656" y="13105"/>
                </a:lnTo>
                <a:close/>
              </a:path>
              <a:path extrusionOk="0" h="83820" w="876935">
                <a:moveTo>
                  <a:pt x="652567" y="2438"/>
                </a:moveTo>
                <a:lnTo>
                  <a:pt x="635194" y="2438"/>
                </a:lnTo>
                <a:lnTo>
                  <a:pt x="635194" y="81076"/>
                </a:lnTo>
                <a:lnTo>
                  <a:pt x="652567" y="81076"/>
                </a:lnTo>
                <a:lnTo>
                  <a:pt x="652567" y="46937"/>
                </a:lnTo>
                <a:lnTo>
                  <a:pt x="704383" y="46937"/>
                </a:lnTo>
                <a:lnTo>
                  <a:pt x="704383" y="33221"/>
                </a:lnTo>
                <a:lnTo>
                  <a:pt x="652567" y="33221"/>
                </a:lnTo>
                <a:lnTo>
                  <a:pt x="652567" y="2438"/>
                </a:lnTo>
                <a:close/>
              </a:path>
              <a:path extrusionOk="0" h="83820" w="876935">
                <a:moveTo>
                  <a:pt x="704383" y="46937"/>
                </a:moveTo>
                <a:lnTo>
                  <a:pt x="687010" y="46937"/>
                </a:lnTo>
                <a:lnTo>
                  <a:pt x="687010" y="81076"/>
                </a:lnTo>
                <a:lnTo>
                  <a:pt x="704383" y="81076"/>
                </a:lnTo>
                <a:lnTo>
                  <a:pt x="704383" y="46937"/>
                </a:lnTo>
                <a:close/>
              </a:path>
              <a:path extrusionOk="0" h="83820" w="876935">
                <a:moveTo>
                  <a:pt x="704383" y="2438"/>
                </a:moveTo>
                <a:lnTo>
                  <a:pt x="687010" y="2438"/>
                </a:lnTo>
                <a:lnTo>
                  <a:pt x="687010" y="33221"/>
                </a:lnTo>
                <a:lnTo>
                  <a:pt x="704383" y="33221"/>
                </a:lnTo>
                <a:lnTo>
                  <a:pt x="704383" y="2438"/>
                </a:lnTo>
                <a:close/>
              </a:path>
              <a:path extrusionOk="0" h="83820" w="876935">
                <a:moveTo>
                  <a:pt x="740045" y="2438"/>
                </a:moveTo>
                <a:lnTo>
                  <a:pt x="722671" y="2438"/>
                </a:lnTo>
                <a:lnTo>
                  <a:pt x="722671" y="81076"/>
                </a:lnTo>
                <a:lnTo>
                  <a:pt x="740045" y="81076"/>
                </a:lnTo>
                <a:lnTo>
                  <a:pt x="740045" y="46937"/>
                </a:lnTo>
                <a:lnTo>
                  <a:pt x="791860" y="46937"/>
                </a:lnTo>
                <a:lnTo>
                  <a:pt x="791860" y="33221"/>
                </a:lnTo>
                <a:lnTo>
                  <a:pt x="740045" y="33221"/>
                </a:lnTo>
                <a:lnTo>
                  <a:pt x="740045" y="2438"/>
                </a:lnTo>
                <a:close/>
              </a:path>
              <a:path extrusionOk="0" h="83820" w="876935">
                <a:moveTo>
                  <a:pt x="791860" y="46937"/>
                </a:moveTo>
                <a:lnTo>
                  <a:pt x="774486" y="46937"/>
                </a:lnTo>
                <a:lnTo>
                  <a:pt x="774486" y="81076"/>
                </a:lnTo>
                <a:lnTo>
                  <a:pt x="791860" y="81076"/>
                </a:lnTo>
                <a:lnTo>
                  <a:pt x="791860" y="46937"/>
                </a:lnTo>
                <a:close/>
              </a:path>
              <a:path extrusionOk="0" h="83820" w="876935">
                <a:moveTo>
                  <a:pt x="791860" y="2438"/>
                </a:moveTo>
                <a:lnTo>
                  <a:pt x="774486" y="2438"/>
                </a:lnTo>
                <a:lnTo>
                  <a:pt x="774486" y="33221"/>
                </a:lnTo>
                <a:lnTo>
                  <a:pt x="791860" y="33221"/>
                </a:lnTo>
                <a:lnTo>
                  <a:pt x="791860" y="2438"/>
                </a:lnTo>
                <a:close/>
              </a:path>
              <a:path extrusionOk="0" h="83820" w="876935">
                <a:moveTo>
                  <a:pt x="876593" y="2438"/>
                </a:moveTo>
                <a:lnTo>
                  <a:pt x="826656" y="2438"/>
                </a:lnTo>
                <a:lnTo>
                  <a:pt x="820256" y="4342"/>
                </a:lnTo>
                <a:lnTo>
                  <a:pt x="811317" y="11963"/>
                </a:lnTo>
                <a:lnTo>
                  <a:pt x="809082" y="17324"/>
                </a:lnTo>
                <a:lnTo>
                  <a:pt x="809082" y="29819"/>
                </a:lnTo>
                <a:lnTo>
                  <a:pt x="810299" y="34568"/>
                </a:lnTo>
                <a:lnTo>
                  <a:pt x="815177" y="42390"/>
                </a:lnTo>
                <a:lnTo>
                  <a:pt x="819598" y="45364"/>
                </a:lnTo>
                <a:lnTo>
                  <a:pt x="825999" y="47395"/>
                </a:lnTo>
                <a:lnTo>
                  <a:pt x="799783" y="81076"/>
                </a:lnTo>
                <a:lnTo>
                  <a:pt x="820206" y="81076"/>
                </a:lnTo>
                <a:lnTo>
                  <a:pt x="844438" y="49377"/>
                </a:lnTo>
                <a:lnTo>
                  <a:pt x="876593" y="49377"/>
                </a:lnTo>
                <a:lnTo>
                  <a:pt x="876593" y="36728"/>
                </a:lnTo>
                <a:lnTo>
                  <a:pt x="830314" y="36728"/>
                </a:lnTo>
                <a:lnTo>
                  <a:pt x="826456" y="33070"/>
                </a:lnTo>
                <a:lnTo>
                  <a:pt x="826456" y="19048"/>
                </a:lnTo>
                <a:lnTo>
                  <a:pt x="830365" y="15697"/>
                </a:lnTo>
                <a:lnTo>
                  <a:pt x="876593" y="15697"/>
                </a:lnTo>
                <a:lnTo>
                  <a:pt x="876593" y="2438"/>
                </a:lnTo>
                <a:close/>
              </a:path>
              <a:path extrusionOk="0" h="83820" w="876935">
                <a:moveTo>
                  <a:pt x="876593" y="49377"/>
                </a:moveTo>
                <a:lnTo>
                  <a:pt x="859219" y="49377"/>
                </a:lnTo>
                <a:lnTo>
                  <a:pt x="859219" y="81076"/>
                </a:lnTo>
                <a:lnTo>
                  <a:pt x="876593" y="81076"/>
                </a:lnTo>
                <a:lnTo>
                  <a:pt x="876593" y="49377"/>
                </a:lnTo>
                <a:close/>
              </a:path>
              <a:path extrusionOk="0" h="83820" w="876935">
                <a:moveTo>
                  <a:pt x="876593" y="15697"/>
                </a:moveTo>
                <a:lnTo>
                  <a:pt x="859219" y="15697"/>
                </a:lnTo>
                <a:lnTo>
                  <a:pt x="859219" y="36728"/>
                </a:lnTo>
                <a:lnTo>
                  <a:pt x="876593" y="36728"/>
                </a:lnTo>
                <a:lnTo>
                  <a:pt x="876593" y="156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92" name="Google Shape;892;p32"/>
          <p:cNvSpPr/>
          <p:nvPr/>
        </p:nvSpPr>
        <p:spPr>
          <a:xfrm>
            <a:off x="1831723" y="5931175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893" name="Google Shape;893;p3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936065" y="5922488"/>
            <a:ext cx="1631271" cy="8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3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936065" y="6059699"/>
            <a:ext cx="2239182" cy="133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5" name="Google Shape;895;p32"/>
          <p:cNvGrpSpPr/>
          <p:nvPr/>
        </p:nvGrpSpPr>
        <p:grpSpPr>
          <a:xfrm>
            <a:off x="4241987" y="5066146"/>
            <a:ext cx="334645" cy="334655"/>
            <a:chOff x="4241987" y="5066146"/>
            <a:chExt cx="334645" cy="334655"/>
          </a:xfrm>
        </p:grpSpPr>
        <p:pic>
          <p:nvPicPr>
            <p:cNvPr id="896" name="Google Shape;896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42034" y="5066146"/>
              <a:ext cx="334598" cy="334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7" name="Google Shape;897;p32"/>
            <p:cNvSpPr/>
            <p:nvPr/>
          </p:nvSpPr>
          <p:spPr>
            <a:xfrm>
              <a:off x="4241987" y="5066156"/>
              <a:ext cx="334645" cy="334645"/>
            </a:xfrm>
            <a:custGeom>
              <a:rect b="b" l="l" r="r" t="t"/>
              <a:pathLst>
                <a:path extrusionOk="0" h="334645" w="334645">
                  <a:moveTo>
                    <a:pt x="0" y="334594"/>
                  </a:moveTo>
                  <a:lnTo>
                    <a:pt x="334595" y="334594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898" name="Google Shape;898;p32"/>
          <p:cNvGrpSpPr/>
          <p:nvPr/>
        </p:nvGrpSpPr>
        <p:grpSpPr>
          <a:xfrm>
            <a:off x="4241987" y="5584444"/>
            <a:ext cx="334645" cy="334657"/>
            <a:chOff x="4241987" y="5584444"/>
            <a:chExt cx="334645" cy="334657"/>
          </a:xfrm>
        </p:grpSpPr>
        <p:pic>
          <p:nvPicPr>
            <p:cNvPr id="899" name="Google Shape;899;p3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42034" y="5584444"/>
              <a:ext cx="334598" cy="334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32"/>
            <p:cNvSpPr/>
            <p:nvPr/>
          </p:nvSpPr>
          <p:spPr>
            <a:xfrm>
              <a:off x="4241987" y="5584456"/>
              <a:ext cx="334645" cy="334645"/>
            </a:xfrm>
            <a:custGeom>
              <a:rect b="b" l="l" r="r" t="t"/>
              <a:pathLst>
                <a:path extrusionOk="0" h="334645" w="334645">
                  <a:moveTo>
                    <a:pt x="0" y="334594"/>
                  </a:moveTo>
                  <a:lnTo>
                    <a:pt x="334595" y="334594"/>
                  </a:lnTo>
                  <a:lnTo>
                    <a:pt x="334595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901" name="Google Shape;901;p3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3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573085" y="9996939"/>
            <a:ext cx="157734" cy="10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672" y="1420108"/>
            <a:ext cx="3032387" cy="25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2672" y="1782557"/>
            <a:ext cx="1839318" cy="104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3523" y="4587629"/>
            <a:ext cx="5759998" cy="4498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0" name="Google Shape;910;p33"/>
          <p:cNvGrpSpPr/>
          <p:nvPr/>
        </p:nvGrpSpPr>
        <p:grpSpPr>
          <a:xfrm>
            <a:off x="972672" y="2938161"/>
            <a:ext cx="3064158" cy="244853"/>
            <a:chOff x="972672" y="2938161"/>
            <a:chExt cx="3064158" cy="244853"/>
          </a:xfrm>
        </p:grpSpPr>
        <p:pic>
          <p:nvPicPr>
            <p:cNvPr id="911" name="Google Shape;911;p3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2672" y="2938161"/>
              <a:ext cx="3064158" cy="105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2" name="Google Shape;912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2672" y="3077631"/>
              <a:ext cx="2183684" cy="1053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3" name="Google Shape;913;p33"/>
          <p:cNvGrpSpPr/>
          <p:nvPr/>
        </p:nvGrpSpPr>
        <p:grpSpPr>
          <a:xfrm>
            <a:off x="1363146" y="4963463"/>
            <a:ext cx="334682" cy="334680"/>
            <a:chOff x="1363146" y="4963463"/>
            <a:chExt cx="334682" cy="334680"/>
          </a:xfrm>
        </p:grpSpPr>
        <p:pic>
          <p:nvPicPr>
            <p:cNvPr id="914" name="Google Shape;914;p3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63146" y="4963463"/>
              <a:ext cx="334623" cy="334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5" name="Google Shape;915;p33"/>
            <p:cNvSpPr/>
            <p:nvPr/>
          </p:nvSpPr>
          <p:spPr>
            <a:xfrm>
              <a:off x="1363183" y="496349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5"/>
                  </a:moveTo>
                  <a:lnTo>
                    <a:pt x="334594" y="334595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916" name="Google Shape;916;p33"/>
          <p:cNvSpPr/>
          <p:nvPr/>
        </p:nvSpPr>
        <p:spPr>
          <a:xfrm>
            <a:off x="1820213" y="5012012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1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1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9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9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17" name="Google Shape;917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29279" y="4972999"/>
            <a:ext cx="3669444" cy="14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29279" y="5165934"/>
            <a:ext cx="3552713" cy="1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33"/>
          <p:cNvSpPr/>
          <p:nvPr/>
        </p:nvSpPr>
        <p:spPr>
          <a:xfrm>
            <a:off x="1820213" y="5608910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1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9"/>
                </a:lnTo>
                <a:lnTo>
                  <a:pt x="13691" y="37792"/>
                </a:lnTo>
                <a:lnTo>
                  <a:pt x="24076" y="37792"/>
                </a:lnTo>
                <a:lnTo>
                  <a:pt x="28548" y="35939"/>
                </a:lnTo>
                <a:lnTo>
                  <a:pt x="35939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9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20" name="Google Shape;920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29279" y="5600223"/>
            <a:ext cx="2279721" cy="111099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33"/>
          <p:cNvSpPr/>
          <p:nvPr/>
        </p:nvSpPr>
        <p:spPr>
          <a:xfrm>
            <a:off x="1820591" y="6142311"/>
            <a:ext cx="37465" cy="38100"/>
          </a:xfrm>
          <a:custGeom>
            <a:rect b="b" l="l" r="r" t="t"/>
            <a:pathLst>
              <a:path extrusionOk="0" h="38100" w="37464">
                <a:moveTo>
                  <a:pt x="23597" y="0"/>
                </a:moveTo>
                <a:lnTo>
                  <a:pt x="13417" y="0"/>
                </a:lnTo>
                <a:lnTo>
                  <a:pt x="9061" y="1828"/>
                </a:lnTo>
                <a:lnTo>
                  <a:pt x="1818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18" y="28548"/>
                </a:lnTo>
                <a:lnTo>
                  <a:pt x="9061" y="35939"/>
                </a:lnTo>
                <a:lnTo>
                  <a:pt x="13417" y="37792"/>
                </a:lnTo>
                <a:lnTo>
                  <a:pt x="23597" y="37792"/>
                </a:lnTo>
                <a:lnTo>
                  <a:pt x="27979" y="35939"/>
                </a:lnTo>
                <a:lnTo>
                  <a:pt x="35222" y="28548"/>
                </a:lnTo>
                <a:lnTo>
                  <a:pt x="37037" y="24076"/>
                </a:lnTo>
                <a:lnTo>
                  <a:pt x="37037" y="13641"/>
                </a:lnTo>
                <a:lnTo>
                  <a:pt x="35222" y="9194"/>
                </a:lnTo>
                <a:lnTo>
                  <a:pt x="27979" y="1828"/>
                </a:lnTo>
                <a:lnTo>
                  <a:pt x="2359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22" name="Google Shape;922;p33"/>
          <p:cNvSpPr/>
          <p:nvPr/>
        </p:nvSpPr>
        <p:spPr>
          <a:xfrm>
            <a:off x="1929279" y="6105735"/>
            <a:ext cx="1316990" cy="138430"/>
          </a:xfrm>
          <a:custGeom>
            <a:rect b="b" l="l" r="r" t="t"/>
            <a:pathLst>
              <a:path extrusionOk="0" h="138429" w="1316989">
                <a:moveTo>
                  <a:pt x="52570" y="41756"/>
                </a:moveTo>
                <a:lnTo>
                  <a:pt x="29419" y="60350"/>
                </a:lnTo>
                <a:lnTo>
                  <a:pt x="29419" y="77111"/>
                </a:lnTo>
                <a:lnTo>
                  <a:pt x="52570" y="95554"/>
                </a:lnTo>
                <a:lnTo>
                  <a:pt x="52570" y="79855"/>
                </a:lnTo>
                <a:lnTo>
                  <a:pt x="38379" y="68580"/>
                </a:lnTo>
                <a:lnTo>
                  <a:pt x="52570" y="57607"/>
                </a:lnTo>
                <a:lnTo>
                  <a:pt x="52570" y="41756"/>
                </a:lnTo>
                <a:close/>
              </a:path>
              <a:path extrusionOk="0" h="138429" w="1316989">
                <a:moveTo>
                  <a:pt x="23446" y="41756"/>
                </a:moveTo>
                <a:lnTo>
                  <a:pt x="0" y="60350"/>
                </a:lnTo>
                <a:lnTo>
                  <a:pt x="0" y="76809"/>
                </a:lnTo>
                <a:lnTo>
                  <a:pt x="23446" y="95705"/>
                </a:lnTo>
                <a:lnTo>
                  <a:pt x="23446" y="79855"/>
                </a:lnTo>
                <a:lnTo>
                  <a:pt x="8959" y="68425"/>
                </a:lnTo>
                <a:lnTo>
                  <a:pt x="23446" y="57301"/>
                </a:lnTo>
                <a:lnTo>
                  <a:pt x="23446" y="41756"/>
                </a:lnTo>
                <a:close/>
              </a:path>
              <a:path extrusionOk="0" h="138429" w="1316989">
                <a:moveTo>
                  <a:pt x="129124" y="75589"/>
                </a:moveTo>
                <a:lnTo>
                  <a:pt x="112096" y="75589"/>
                </a:lnTo>
                <a:lnTo>
                  <a:pt x="112096" y="108964"/>
                </a:lnTo>
                <a:lnTo>
                  <a:pt x="129124" y="108964"/>
                </a:lnTo>
                <a:lnTo>
                  <a:pt x="129124" y="75589"/>
                </a:lnTo>
                <a:close/>
              </a:path>
              <a:path extrusionOk="0" h="138429" w="1316989">
                <a:moveTo>
                  <a:pt x="79689" y="30326"/>
                </a:moveTo>
                <a:lnTo>
                  <a:pt x="62661" y="30326"/>
                </a:lnTo>
                <a:lnTo>
                  <a:pt x="62661" y="63853"/>
                </a:lnTo>
                <a:lnTo>
                  <a:pt x="64777" y="69670"/>
                </a:lnTo>
                <a:lnTo>
                  <a:pt x="73244" y="77698"/>
                </a:lnTo>
                <a:lnTo>
                  <a:pt x="79242" y="79703"/>
                </a:lnTo>
                <a:lnTo>
                  <a:pt x="87005" y="79703"/>
                </a:lnTo>
                <a:lnTo>
                  <a:pt x="93165" y="79446"/>
                </a:lnTo>
                <a:lnTo>
                  <a:pt x="99401" y="78675"/>
                </a:lnTo>
                <a:lnTo>
                  <a:pt x="105712" y="77389"/>
                </a:lnTo>
                <a:lnTo>
                  <a:pt x="112096" y="75589"/>
                </a:lnTo>
                <a:lnTo>
                  <a:pt x="129124" y="75589"/>
                </a:lnTo>
                <a:lnTo>
                  <a:pt x="129124" y="65073"/>
                </a:lnTo>
                <a:lnTo>
                  <a:pt x="84366" y="65073"/>
                </a:lnTo>
                <a:lnTo>
                  <a:pt x="79689" y="60095"/>
                </a:lnTo>
                <a:lnTo>
                  <a:pt x="79689" y="30326"/>
                </a:lnTo>
                <a:close/>
              </a:path>
              <a:path extrusionOk="0" h="138429" w="1316989">
                <a:moveTo>
                  <a:pt x="129124" y="30326"/>
                </a:moveTo>
                <a:lnTo>
                  <a:pt x="112096" y="30326"/>
                </a:lnTo>
                <a:lnTo>
                  <a:pt x="112096" y="61264"/>
                </a:lnTo>
                <a:lnTo>
                  <a:pt x="106225" y="63803"/>
                </a:lnTo>
                <a:lnTo>
                  <a:pt x="100097" y="65073"/>
                </a:lnTo>
                <a:lnTo>
                  <a:pt x="129124" y="65073"/>
                </a:lnTo>
                <a:lnTo>
                  <a:pt x="129124" y="30326"/>
                </a:lnTo>
                <a:close/>
              </a:path>
              <a:path extrusionOk="0" h="138429" w="1316989">
                <a:moveTo>
                  <a:pt x="159084" y="30326"/>
                </a:moveTo>
                <a:lnTo>
                  <a:pt x="142055" y="30326"/>
                </a:lnTo>
                <a:lnTo>
                  <a:pt x="142055" y="108964"/>
                </a:lnTo>
                <a:lnTo>
                  <a:pt x="163562" y="108964"/>
                </a:lnTo>
                <a:lnTo>
                  <a:pt x="174295" y="87627"/>
                </a:lnTo>
                <a:lnTo>
                  <a:pt x="159084" y="87627"/>
                </a:lnTo>
                <a:lnTo>
                  <a:pt x="159084" y="30326"/>
                </a:lnTo>
                <a:close/>
              </a:path>
              <a:path extrusionOk="0" h="138429" w="1316989">
                <a:moveTo>
                  <a:pt x="209861" y="51663"/>
                </a:moveTo>
                <a:lnTo>
                  <a:pt x="192836" y="51663"/>
                </a:lnTo>
                <a:lnTo>
                  <a:pt x="192836" y="108964"/>
                </a:lnTo>
                <a:lnTo>
                  <a:pt x="209861" y="108964"/>
                </a:lnTo>
                <a:lnTo>
                  <a:pt x="209861" y="51663"/>
                </a:lnTo>
                <a:close/>
              </a:path>
              <a:path extrusionOk="0" h="138429" w="1316989">
                <a:moveTo>
                  <a:pt x="209861" y="30326"/>
                </a:moveTo>
                <a:lnTo>
                  <a:pt x="188354" y="30326"/>
                </a:lnTo>
                <a:lnTo>
                  <a:pt x="159529" y="87627"/>
                </a:lnTo>
                <a:lnTo>
                  <a:pt x="174295" y="87627"/>
                </a:lnTo>
                <a:lnTo>
                  <a:pt x="192387" y="51663"/>
                </a:lnTo>
                <a:lnTo>
                  <a:pt x="209861" y="51663"/>
                </a:lnTo>
                <a:lnTo>
                  <a:pt x="209861" y="30326"/>
                </a:lnTo>
                <a:close/>
              </a:path>
              <a:path extrusionOk="0" h="138429" w="1316989">
                <a:moveTo>
                  <a:pt x="268196" y="27889"/>
                </a:moveTo>
                <a:lnTo>
                  <a:pt x="258339" y="27889"/>
                </a:lnTo>
                <a:lnTo>
                  <a:pt x="249981" y="28608"/>
                </a:lnTo>
                <a:lnTo>
                  <a:pt x="220605" y="61154"/>
                </a:lnTo>
                <a:lnTo>
                  <a:pt x="219956" y="70408"/>
                </a:lnTo>
                <a:lnTo>
                  <a:pt x="220539" y="78232"/>
                </a:lnTo>
                <a:lnTo>
                  <a:pt x="249667" y="110244"/>
                </a:lnTo>
                <a:lnTo>
                  <a:pt x="257892" y="110944"/>
                </a:lnTo>
                <a:lnTo>
                  <a:pt x="264827" y="110406"/>
                </a:lnTo>
                <a:lnTo>
                  <a:pt x="286499" y="97228"/>
                </a:lnTo>
                <a:lnTo>
                  <a:pt x="251416" y="97228"/>
                </a:lnTo>
                <a:lnTo>
                  <a:pt x="246366" y="94791"/>
                </a:lnTo>
                <a:lnTo>
                  <a:pt x="239097" y="85039"/>
                </a:lnTo>
                <a:lnTo>
                  <a:pt x="237282" y="78232"/>
                </a:lnTo>
                <a:lnTo>
                  <a:pt x="237282" y="60758"/>
                </a:lnTo>
                <a:lnTo>
                  <a:pt x="239172" y="53874"/>
                </a:lnTo>
                <a:lnTo>
                  <a:pt x="246740" y="43816"/>
                </a:lnTo>
                <a:lnTo>
                  <a:pt x="251921" y="41299"/>
                </a:lnTo>
                <a:lnTo>
                  <a:pt x="288535" y="41299"/>
                </a:lnTo>
                <a:lnTo>
                  <a:pt x="288183" y="40590"/>
                </a:lnTo>
                <a:lnTo>
                  <a:pt x="276137" y="30427"/>
                </a:lnTo>
                <a:lnTo>
                  <a:pt x="268196" y="27889"/>
                </a:lnTo>
                <a:close/>
              </a:path>
              <a:path extrusionOk="0" h="138429" w="1316989">
                <a:moveTo>
                  <a:pt x="334446" y="44042"/>
                </a:moveTo>
                <a:lnTo>
                  <a:pt x="317418" y="44042"/>
                </a:lnTo>
                <a:lnTo>
                  <a:pt x="317418" y="108964"/>
                </a:lnTo>
                <a:lnTo>
                  <a:pt x="334446" y="108964"/>
                </a:lnTo>
                <a:lnTo>
                  <a:pt x="334446" y="44042"/>
                </a:lnTo>
                <a:close/>
              </a:path>
              <a:path extrusionOk="0" h="138429" w="1316989">
                <a:moveTo>
                  <a:pt x="293288" y="79246"/>
                </a:moveTo>
                <a:lnTo>
                  <a:pt x="276562" y="79246"/>
                </a:lnTo>
                <a:lnTo>
                  <a:pt x="275666" y="85039"/>
                </a:lnTo>
                <a:lnTo>
                  <a:pt x="273599" y="89481"/>
                </a:lnTo>
                <a:lnTo>
                  <a:pt x="267122" y="95681"/>
                </a:lnTo>
                <a:lnTo>
                  <a:pt x="262968" y="97228"/>
                </a:lnTo>
                <a:lnTo>
                  <a:pt x="286499" y="97228"/>
                </a:lnTo>
                <a:lnTo>
                  <a:pt x="289553" y="92258"/>
                </a:lnTo>
                <a:lnTo>
                  <a:pt x="291906" y="86119"/>
                </a:lnTo>
                <a:lnTo>
                  <a:pt x="293288" y="79246"/>
                </a:lnTo>
                <a:close/>
              </a:path>
              <a:path extrusionOk="0" h="138429" w="1316989">
                <a:moveTo>
                  <a:pt x="288535" y="41299"/>
                </a:moveTo>
                <a:lnTo>
                  <a:pt x="263066" y="41299"/>
                </a:lnTo>
                <a:lnTo>
                  <a:pt x="266853" y="42621"/>
                </a:lnTo>
                <a:lnTo>
                  <a:pt x="272825" y="47905"/>
                </a:lnTo>
                <a:lnTo>
                  <a:pt x="274820" y="51714"/>
                </a:lnTo>
                <a:lnTo>
                  <a:pt x="275813" y="56692"/>
                </a:lnTo>
                <a:lnTo>
                  <a:pt x="292686" y="56692"/>
                </a:lnTo>
                <a:lnTo>
                  <a:pt x="291693" y="47650"/>
                </a:lnTo>
                <a:lnTo>
                  <a:pt x="288535" y="41299"/>
                </a:lnTo>
                <a:close/>
              </a:path>
              <a:path extrusionOk="0" h="138429" w="1316989">
                <a:moveTo>
                  <a:pt x="359837" y="30326"/>
                </a:moveTo>
                <a:lnTo>
                  <a:pt x="292031" y="30326"/>
                </a:lnTo>
                <a:lnTo>
                  <a:pt x="292031" y="44042"/>
                </a:lnTo>
                <a:lnTo>
                  <a:pt x="359837" y="44042"/>
                </a:lnTo>
                <a:lnTo>
                  <a:pt x="359837" y="30326"/>
                </a:lnTo>
                <a:close/>
              </a:path>
              <a:path extrusionOk="0" h="138429" w="1316989">
                <a:moveTo>
                  <a:pt x="382629" y="0"/>
                </a:moveTo>
                <a:lnTo>
                  <a:pt x="365601" y="0"/>
                </a:lnTo>
                <a:lnTo>
                  <a:pt x="365601" y="17067"/>
                </a:lnTo>
                <a:lnTo>
                  <a:pt x="382629" y="17067"/>
                </a:lnTo>
                <a:lnTo>
                  <a:pt x="382629" y="0"/>
                </a:lnTo>
                <a:close/>
              </a:path>
              <a:path extrusionOk="0" h="138429" w="1316989">
                <a:moveTo>
                  <a:pt x="382629" y="30326"/>
                </a:moveTo>
                <a:lnTo>
                  <a:pt x="365601" y="30326"/>
                </a:lnTo>
                <a:lnTo>
                  <a:pt x="365601" y="108964"/>
                </a:lnTo>
                <a:lnTo>
                  <a:pt x="382629" y="108964"/>
                </a:lnTo>
                <a:lnTo>
                  <a:pt x="382629" y="30326"/>
                </a:lnTo>
                <a:close/>
              </a:path>
              <a:path extrusionOk="0" h="138429" w="1316989">
                <a:moveTo>
                  <a:pt x="510472" y="30326"/>
                </a:moveTo>
                <a:lnTo>
                  <a:pt x="442666" y="30326"/>
                </a:lnTo>
                <a:lnTo>
                  <a:pt x="442666" y="108964"/>
                </a:lnTo>
                <a:lnTo>
                  <a:pt x="459694" y="108964"/>
                </a:lnTo>
                <a:lnTo>
                  <a:pt x="459694" y="44042"/>
                </a:lnTo>
                <a:lnTo>
                  <a:pt x="510472" y="44042"/>
                </a:lnTo>
                <a:lnTo>
                  <a:pt x="510472" y="30326"/>
                </a:lnTo>
                <a:close/>
              </a:path>
              <a:path extrusionOk="0" h="138429" w="1316989">
                <a:moveTo>
                  <a:pt x="510472" y="44042"/>
                </a:moveTo>
                <a:lnTo>
                  <a:pt x="493444" y="44042"/>
                </a:lnTo>
                <a:lnTo>
                  <a:pt x="493444" y="108964"/>
                </a:lnTo>
                <a:lnTo>
                  <a:pt x="510472" y="108964"/>
                </a:lnTo>
                <a:lnTo>
                  <a:pt x="510472" y="44042"/>
                </a:lnTo>
                <a:close/>
              </a:path>
              <a:path extrusionOk="0" h="138429" w="1316989">
                <a:moveTo>
                  <a:pt x="540280" y="30326"/>
                </a:moveTo>
                <a:lnTo>
                  <a:pt x="524300" y="30326"/>
                </a:lnTo>
                <a:lnTo>
                  <a:pt x="524300" y="138074"/>
                </a:lnTo>
                <a:lnTo>
                  <a:pt x="541177" y="138074"/>
                </a:lnTo>
                <a:lnTo>
                  <a:pt x="541177" y="98600"/>
                </a:lnTo>
                <a:lnTo>
                  <a:pt x="591909" y="98600"/>
                </a:lnTo>
                <a:lnTo>
                  <a:pt x="592934" y="97077"/>
                </a:lnTo>
                <a:lnTo>
                  <a:pt x="555464" y="97077"/>
                </a:lnTo>
                <a:lnTo>
                  <a:pt x="550162" y="94640"/>
                </a:lnTo>
                <a:lnTo>
                  <a:pt x="542494" y="84884"/>
                </a:lnTo>
                <a:lnTo>
                  <a:pt x="540608" y="78282"/>
                </a:lnTo>
                <a:lnTo>
                  <a:pt x="540609" y="60902"/>
                </a:lnTo>
                <a:lnTo>
                  <a:pt x="542469" y="54251"/>
                </a:lnTo>
                <a:lnTo>
                  <a:pt x="550039" y="44499"/>
                </a:lnTo>
                <a:lnTo>
                  <a:pt x="555266" y="42062"/>
                </a:lnTo>
                <a:lnTo>
                  <a:pt x="592661" y="42062"/>
                </a:lnTo>
                <a:lnTo>
                  <a:pt x="591837" y="40841"/>
                </a:lnTo>
                <a:lnTo>
                  <a:pt x="540280" y="40841"/>
                </a:lnTo>
                <a:lnTo>
                  <a:pt x="540280" y="30326"/>
                </a:lnTo>
                <a:close/>
              </a:path>
              <a:path extrusionOk="0" h="138429" w="1316989">
                <a:moveTo>
                  <a:pt x="591909" y="98600"/>
                </a:moveTo>
                <a:lnTo>
                  <a:pt x="541177" y="98600"/>
                </a:lnTo>
                <a:lnTo>
                  <a:pt x="545993" y="104000"/>
                </a:lnTo>
                <a:lnTo>
                  <a:pt x="551781" y="107858"/>
                </a:lnTo>
                <a:lnTo>
                  <a:pt x="558540" y="110173"/>
                </a:lnTo>
                <a:lnTo>
                  <a:pt x="566268" y="110944"/>
                </a:lnTo>
                <a:lnTo>
                  <a:pt x="573647" y="110244"/>
                </a:lnTo>
                <a:lnTo>
                  <a:pt x="580251" y="108145"/>
                </a:lnTo>
                <a:lnTo>
                  <a:pt x="586082" y="104645"/>
                </a:lnTo>
                <a:lnTo>
                  <a:pt x="591138" y="99745"/>
                </a:lnTo>
                <a:lnTo>
                  <a:pt x="591909" y="98600"/>
                </a:lnTo>
                <a:close/>
              </a:path>
              <a:path extrusionOk="0" h="138429" w="1316989">
                <a:moveTo>
                  <a:pt x="592661" y="42062"/>
                </a:moveTo>
                <a:lnTo>
                  <a:pt x="568507" y="42062"/>
                </a:lnTo>
                <a:lnTo>
                  <a:pt x="573709" y="44575"/>
                </a:lnTo>
                <a:lnTo>
                  <a:pt x="581378" y="54634"/>
                </a:lnTo>
                <a:lnTo>
                  <a:pt x="583178" y="61009"/>
                </a:lnTo>
                <a:lnTo>
                  <a:pt x="583293" y="78282"/>
                </a:lnTo>
                <a:lnTo>
                  <a:pt x="581403" y="84884"/>
                </a:lnTo>
                <a:lnTo>
                  <a:pt x="573835" y="94640"/>
                </a:lnTo>
                <a:lnTo>
                  <a:pt x="568709" y="97077"/>
                </a:lnTo>
                <a:lnTo>
                  <a:pt x="592934" y="97077"/>
                </a:lnTo>
                <a:lnTo>
                  <a:pt x="595220" y="93683"/>
                </a:lnTo>
                <a:lnTo>
                  <a:pt x="598136" y="86697"/>
                </a:lnTo>
                <a:lnTo>
                  <a:pt x="599885" y="78786"/>
                </a:lnTo>
                <a:lnTo>
                  <a:pt x="600468" y="69951"/>
                </a:lnTo>
                <a:lnTo>
                  <a:pt x="599871" y="60902"/>
                </a:lnTo>
                <a:lnTo>
                  <a:pt x="598079" y="52806"/>
                </a:lnTo>
                <a:lnTo>
                  <a:pt x="595092" y="45662"/>
                </a:lnTo>
                <a:lnTo>
                  <a:pt x="592661" y="42062"/>
                </a:lnTo>
                <a:close/>
              </a:path>
              <a:path extrusionOk="0" h="138429" w="1316989">
                <a:moveTo>
                  <a:pt x="565372" y="28040"/>
                </a:moveTo>
                <a:lnTo>
                  <a:pt x="557306" y="28840"/>
                </a:lnTo>
                <a:lnTo>
                  <a:pt x="550437" y="31241"/>
                </a:lnTo>
                <a:lnTo>
                  <a:pt x="544762" y="35242"/>
                </a:lnTo>
                <a:lnTo>
                  <a:pt x="540280" y="40841"/>
                </a:lnTo>
                <a:lnTo>
                  <a:pt x="591837" y="40841"/>
                </a:lnTo>
                <a:lnTo>
                  <a:pt x="565372" y="28040"/>
                </a:lnTo>
                <a:close/>
              </a:path>
              <a:path extrusionOk="0" h="138429" w="1316989">
                <a:moveTo>
                  <a:pt x="627886" y="30326"/>
                </a:moveTo>
                <a:lnTo>
                  <a:pt x="610862" y="30326"/>
                </a:lnTo>
                <a:lnTo>
                  <a:pt x="610862" y="108964"/>
                </a:lnTo>
                <a:lnTo>
                  <a:pt x="632368" y="108964"/>
                </a:lnTo>
                <a:lnTo>
                  <a:pt x="643100" y="87627"/>
                </a:lnTo>
                <a:lnTo>
                  <a:pt x="627886" y="87627"/>
                </a:lnTo>
                <a:lnTo>
                  <a:pt x="627886" y="30326"/>
                </a:lnTo>
                <a:close/>
              </a:path>
              <a:path extrusionOk="0" h="138429" w="1316989">
                <a:moveTo>
                  <a:pt x="678665" y="51663"/>
                </a:moveTo>
                <a:lnTo>
                  <a:pt x="661639" y="51663"/>
                </a:lnTo>
                <a:lnTo>
                  <a:pt x="661639" y="108964"/>
                </a:lnTo>
                <a:lnTo>
                  <a:pt x="678665" y="108964"/>
                </a:lnTo>
                <a:lnTo>
                  <a:pt x="678665" y="51663"/>
                </a:lnTo>
                <a:close/>
              </a:path>
              <a:path extrusionOk="0" h="138429" w="1316989">
                <a:moveTo>
                  <a:pt x="678665" y="30326"/>
                </a:moveTo>
                <a:lnTo>
                  <a:pt x="657157" y="30326"/>
                </a:lnTo>
                <a:lnTo>
                  <a:pt x="628336" y="87627"/>
                </a:lnTo>
                <a:lnTo>
                  <a:pt x="643100" y="87627"/>
                </a:lnTo>
                <a:lnTo>
                  <a:pt x="661189" y="51663"/>
                </a:lnTo>
                <a:lnTo>
                  <a:pt x="678665" y="51663"/>
                </a:lnTo>
                <a:lnTo>
                  <a:pt x="678665" y="30326"/>
                </a:lnTo>
                <a:close/>
              </a:path>
              <a:path extrusionOk="0" h="138429" w="1316989">
                <a:moveTo>
                  <a:pt x="714599" y="30326"/>
                </a:moveTo>
                <a:lnTo>
                  <a:pt x="692196" y="30326"/>
                </a:lnTo>
                <a:lnTo>
                  <a:pt x="692196" y="108964"/>
                </a:lnTo>
                <a:lnTo>
                  <a:pt x="708626" y="108964"/>
                </a:lnTo>
                <a:lnTo>
                  <a:pt x="708626" y="56692"/>
                </a:lnTo>
                <a:lnTo>
                  <a:pt x="723674" y="56692"/>
                </a:lnTo>
                <a:lnTo>
                  <a:pt x="714599" y="30326"/>
                </a:lnTo>
                <a:close/>
              </a:path>
              <a:path extrusionOk="0" h="138429" w="1316989">
                <a:moveTo>
                  <a:pt x="723674" y="56692"/>
                </a:moveTo>
                <a:lnTo>
                  <a:pt x="708922" y="56692"/>
                </a:lnTo>
                <a:lnTo>
                  <a:pt x="727293" y="108964"/>
                </a:lnTo>
                <a:lnTo>
                  <a:pt x="744468" y="108964"/>
                </a:lnTo>
                <a:lnTo>
                  <a:pt x="750144" y="92811"/>
                </a:lnTo>
                <a:lnTo>
                  <a:pt x="736105" y="92811"/>
                </a:lnTo>
                <a:lnTo>
                  <a:pt x="723674" y="56692"/>
                </a:lnTo>
                <a:close/>
              </a:path>
              <a:path extrusionOk="0" h="138429" w="1316989">
                <a:moveTo>
                  <a:pt x="779565" y="56692"/>
                </a:moveTo>
                <a:lnTo>
                  <a:pt x="763135" y="56692"/>
                </a:lnTo>
                <a:lnTo>
                  <a:pt x="763135" y="108964"/>
                </a:lnTo>
                <a:lnTo>
                  <a:pt x="779565" y="108964"/>
                </a:lnTo>
                <a:lnTo>
                  <a:pt x="779565" y="56692"/>
                </a:lnTo>
                <a:close/>
              </a:path>
              <a:path extrusionOk="0" h="138429" w="1316989">
                <a:moveTo>
                  <a:pt x="779565" y="30326"/>
                </a:moveTo>
                <a:lnTo>
                  <a:pt x="757162" y="30326"/>
                </a:lnTo>
                <a:lnTo>
                  <a:pt x="736404" y="92811"/>
                </a:lnTo>
                <a:lnTo>
                  <a:pt x="750144" y="92811"/>
                </a:lnTo>
                <a:lnTo>
                  <a:pt x="762835" y="56692"/>
                </a:lnTo>
                <a:lnTo>
                  <a:pt x="779565" y="56692"/>
                </a:lnTo>
                <a:lnTo>
                  <a:pt x="779565" y="30326"/>
                </a:lnTo>
                <a:close/>
              </a:path>
              <a:path extrusionOk="0" h="138429" w="1316989">
                <a:moveTo>
                  <a:pt x="810417" y="0"/>
                </a:moveTo>
                <a:lnTo>
                  <a:pt x="793393" y="0"/>
                </a:lnTo>
                <a:lnTo>
                  <a:pt x="793393" y="17067"/>
                </a:lnTo>
                <a:lnTo>
                  <a:pt x="810417" y="17067"/>
                </a:lnTo>
                <a:lnTo>
                  <a:pt x="810417" y="0"/>
                </a:lnTo>
                <a:close/>
              </a:path>
              <a:path extrusionOk="0" h="138429" w="1316989">
                <a:moveTo>
                  <a:pt x="810417" y="30326"/>
                </a:moveTo>
                <a:lnTo>
                  <a:pt x="793393" y="30326"/>
                </a:lnTo>
                <a:lnTo>
                  <a:pt x="793393" y="108964"/>
                </a:lnTo>
                <a:lnTo>
                  <a:pt x="810417" y="108964"/>
                </a:lnTo>
                <a:lnTo>
                  <a:pt x="810417" y="30326"/>
                </a:lnTo>
                <a:close/>
              </a:path>
              <a:path extrusionOk="0" h="138429" w="1316989">
                <a:moveTo>
                  <a:pt x="841571" y="30326"/>
                </a:moveTo>
                <a:lnTo>
                  <a:pt x="824543" y="30326"/>
                </a:lnTo>
                <a:lnTo>
                  <a:pt x="824543" y="108964"/>
                </a:lnTo>
                <a:lnTo>
                  <a:pt x="922068" y="108964"/>
                </a:lnTo>
                <a:lnTo>
                  <a:pt x="922068" y="133959"/>
                </a:lnTo>
                <a:lnTo>
                  <a:pt x="938498" y="133959"/>
                </a:lnTo>
                <a:lnTo>
                  <a:pt x="938498" y="95248"/>
                </a:lnTo>
                <a:lnTo>
                  <a:pt x="841571" y="95248"/>
                </a:lnTo>
                <a:lnTo>
                  <a:pt x="841571" y="30326"/>
                </a:lnTo>
                <a:close/>
              </a:path>
              <a:path extrusionOk="0" h="138429" w="1316989">
                <a:moveTo>
                  <a:pt x="884883" y="30326"/>
                </a:moveTo>
                <a:lnTo>
                  <a:pt x="867858" y="30326"/>
                </a:lnTo>
                <a:lnTo>
                  <a:pt x="867858" y="95248"/>
                </a:lnTo>
                <a:lnTo>
                  <a:pt x="884883" y="95248"/>
                </a:lnTo>
                <a:lnTo>
                  <a:pt x="884883" y="30326"/>
                </a:lnTo>
                <a:close/>
              </a:path>
              <a:path extrusionOk="0" h="138429" w="1316989">
                <a:moveTo>
                  <a:pt x="928194" y="30326"/>
                </a:moveTo>
                <a:lnTo>
                  <a:pt x="911166" y="30326"/>
                </a:lnTo>
                <a:lnTo>
                  <a:pt x="911166" y="95248"/>
                </a:lnTo>
                <a:lnTo>
                  <a:pt x="928194" y="95248"/>
                </a:lnTo>
                <a:lnTo>
                  <a:pt x="928194" y="30326"/>
                </a:lnTo>
                <a:close/>
              </a:path>
              <a:path extrusionOk="0" h="138429" w="1316989">
                <a:moveTo>
                  <a:pt x="977568" y="28040"/>
                </a:moveTo>
                <a:lnTo>
                  <a:pt x="942861" y="53720"/>
                </a:lnTo>
                <a:lnTo>
                  <a:pt x="940229" y="70559"/>
                </a:lnTo>
                <a:lnTo>
                  <a:pt x="940868" y="79146"/>
                </a:lnTo>
                <a:lnTo>
                  <a:pt x="969880" y="110837"/>
                </a:lnTo>
                <a:lnTo>
                  <a:pt x="978162" y="111556"/>
                </a:lnTo>
                <a:lnTo>
                  <a:pt x="986925" y="111556"/>
                </a:lnTo>
                <a:lnTo>
                  <a:pt x="994467" y="109166"/>
                </a:lnTo>
                <a:lnTo>
                  <a:pt x="1007110" y="99620"/>
                </a:lnTo>
                <a:lnTo>
                  <a:pt x="1007644" y="98755"/>
                </a:lnTo>
                <a:lnTo>
                  <a:pt x="971891" y="98755"/>
                </a:lnTo>
                <a:lnTo>
                  <a:pt x="966762" y="96596"/>
                </a:lnTo>
                <a:lnTo>
                  <a:pt x="959396" y="87958"/>
                </a:lnTo>
                <a:lnTo>
                  <a:pt x="957455" y="81838"/>
                </a:lnTo>
                <a:lnTo>
                  <a:pt x="957253" y="73911"/>
                </a:lnTo>
                <a:lnTo>
                  <a:pt x="1014155" y="73911"/>
                </a:lnTo>
                <a:lnTo>
                  <a:pt x="1014059" y="70559"/>
                </a:lnTo>
                <a:lnTo>
                  <a:pt x="1013522" y="62330"/>
                </a:lnTo>
                <a:lnTo>
                  <a:pt x="957553" y="62330"/>
                </a:lnTo>
                <a:lnTo>
                  <a:pt x="958352" y="55422"/>
                </a:lnTo>
                <a:lnTo>
                  <a:pt x="960465" y="50137"/>
                </a:lnTo>
                <a:lnTo>
                  <a:pt x="967337" y="42821"/>
                </a:lnTo>
                <a:lnTo>
                  <a:pt x="971840" y="40993"/>
                </a:lnTo>
                <a:lnTo>
                  <a:pt x="1005062" y="40993"/>
                </a:lnTo>
                <a:lnTo>
                  <a:pt x="1004299" y="39852"/>
                </a:lnTo>
                <a:lnTo>
                  <a:pt x="998934" y="34685"/>
                </a:lnTo>
                <a:lnTo>
                  <a:pt x="992690" y="30993"/>
                </a:lnTo>
                <a:lnTo>
                  <a:pt x="985568" y="28778"/>
                </a:lnTo>
                <a:lnTo>
                  <a:pt x="977568" y="28040"/>
                </a:lnTo>
                <a:close/>
              </a:path>
              <a:path extrusionOk="0" h="138429" w="1316989">
                <a:moveTo>
                  <a:pt x="1013112" y="84427"/>
                </a:moveTo>
                <a:lnTo>
                  <a:pt x="996835" y="84427"/>
                </a:lnTo>
                <a:lnTo>
                  <a:pt x="995140" y="89406"/>
                </a:lnTo>
                <a:lnTo>
                  <a:pt x="992826" y="93038"/>
                </a:lnTo>
                <a:lnTo>
                  <a:pt x="986950" y="97610"/>
                </a:lnTo>
                <a:lnTo>
                  <a:pt x="983141" y="98755"/>
                </a:lnTo>
                <a:lnTo>
                  <a:pt x="1007644" y="98755"/>
                </a:lnTo>
                <a:lnTo>
                  <a:pt x="1011222" y="92962"/>
                </a:lnTo>
                <a:lnTo>
                  <a:pt x="1013112" y="84427"/>
                </a:lnTo>
                <a:close/>
              </a:path>
              <a:path extrusionOk="0" h="138429" w="1316989">
                <a:moveTo>
                  <a:pt x="1005062" y="40993"/>
                </a:moveTo>
                <a:lnTo>
                  <a:pt x="982993" y="40993"/>
                </a:lnTo>
                <a:lnTo>
                  <a:pt x="987548" y="42901"/>
                </a:lnTo>
                <a:lnTo>
                  <a:pt x="994618" y="50519"/>
                </a:lnTo>
                <a:lnTo>
                  <a:pt x="996635" y="55728"/>
                </a:lnTo>
                <a:lnTo>
                  <a:pt x="997131" y="62330"/>
                </a:lnTo>
                <a:lnTo>
                  <a:pt x="1013522" y="62330"/>
                </a:lnTo>
                <a:lnTo>
                  <a:pt x="1011692" y="53815"/>
                </a:lnTo>
                <a:lnTo>
                  <a:pt x="1008612" y="46295"/>
                </a:lnTo>
                <a:lnTo>
                  <a:pt x="1005062" y="40993"/>
                </a:lnTo>
                <a:close/>
              </a:path>
              <a:path extrusionOk="0" h="138429" w="1316989">
                <a:moveTo>
                  <a:pt x="1039784" y="30326"/>
                </a:moveTo>
                <a:lnTo>
                  <a:pt x="1022760" y="30326"/>
                </a:lnTo>
                <a:lnTo>
                  <a:pt x="1022760" y="108964"/>
                </a:lnTo>
                <a:lnTo>
                  <a:pt x="1039784" y="108964"/>
                </a:lnTo>
                <a:lnTo>
                  <a:pt x="1039784" y="74825"/>
                </a:lnTo>
                <a:lnTo>
                  <a:pt x="1090561" y="74825"/>
                </a:lnTo>
                <a:lnTo>
                  <a:pt x="1090561" y="61109"/>
                </a:lnTo>
                <a:lnTo>
                  <a:pt x="1039784" y="61109"/>
                </a:lnTo>
                <a:lnTo>
                  <a:pt x="1039784" y="30326"/>
                </a:lnTo>
                <a:close/>
              </a:path>
              <a:path extrusionOk="0" h="138429" w="1316989">
                <a:moveTo>
                  <a:pt x="1090561" y="74825"/>
                </a:moveTo>
                <a:lnTo>
                  <a:pt x="1073537" y="74825"/>
                </a:lnTo>
                <a:lnTo>
                  <a:pt x="1073537" y="108964"/>
                </a:lnTo>
                <a:lnTo>
                  <a:pt x="1090561" y="108964"/>
                </a:lnTo>
                <a:lnTo>
                  <a:pt x="1090561" y="74825"/>
                </a:lnTo>
                <a:close/>
              </a:path>
              <a:path extrusionOk="0" h="138429" w="1316989">
                <a:moveTo>
                  <a:pt x="1090561" y="30326"/>
                </a:moveTo>
                <a:lnTo>
                  <a:pt x="1073537" y="30326"/>
                </a:lnTo>
                <a:lnTo>
                  <a:pt x="1073537" y="61109"/>
                </a:lnTo>
                <a:lnTo>
                  <a:pt x="1090561" y="61109"/>
                </a:lnTo>
                <a:lnTo>
                  <a:pt x="1090561" y="30326"/>
                </a:lnTo>
                <a:close/>
              </a:path>
              <a:path extrusionOk="0" h="138429" w="1316989">
                <a:moveTo>
                  <a:pt x="1121119" y="30326"/>
                </a:moveTo>
                <a:lnTo>
                  <a:pt x="1104094" y="30326"/>
                </a:lnTo>
                <a:lnTo>
                  <a:pt x="1104094" y="108964"/>
                </a:lnTo>
                <a:lnTo>
                  <a:pt x="1121119" y="108964"/>
                </a:lnTo>
                <a:lnTo>
                  <a:pt x="1121119" y="74825"/>
                </a:lnTo>
                <a:lnTo>
                  <a:pt x="1171896" y="74825"/>
                </a:lnTo>
                <a:lnTo>
                  <a:pt x="1171896" y="61109"/>
                </a:lnTo>
                <a:lnTo>
                  <a:pt x="1121119" y="61109"/>
                </a:lnTo>
                <a:lnTo>
                  <a:pt x="1121119" y="30326"/>
                </a:lnTo>
                <a:close/>
              </a:path>
              <a:path extrusionOk="0" h="138429" w="1316989">
                <a:moveTo>
                  <a:pt x="1171896" y="74825"/>
                </a:moveTo>
                <a:lnTo>
                  <a:pt x="1154871" y="74825"/>
                </a:lnTo>
                <a:lnTo>
                  <a:pt x="1154871" y="108964"/>
                </a:lnTo>
                <a:lnTo>
                  <a:pt x="1171896" y="108964"/>
                </a:lnTo>
                <a:lnTo>
                  <a:pt x="1171896" y="74825"/>
                </a:lnTo>
                <a:close/>
              </a:path>
              <a:path extrusionOk="0" h="138429" w="1316989">
                <a:moveTo>
                  <a:pt x="1171896" y="30326"/>
                </a:moveTo>
                <a:lnTo>
                  <a:pt x="1154871" y="30326"/>
                </a:lnTo>
                <a:lnTo>
                  <a:pt x="1154871" y="61109"/>
                </a:lnTo>
                <a:lnTo>
                  <a:pt x="1171896" y="61109"/>
                </a:lnTo>
                <a:lnTo>
                  <a:pt x="1171896" y="30326"/>
                </a:lnTo>
                <a:close/>
              </a:path>
              <a:path extrusionOk="0" h="138429" w="1316989">
                <a:moveTo>
                  <a:pt x="1250542" y="30326"/>
                </a:moveTo>
                <a:lnTo>
                  <a:pt x="1201607" y="30326"/>
                </a:lnTo>
                <a:lnTo>
                  <a:pt x="1195332" y="32231"/>
                </a:lnTo>
                <a:lnTo>
                  <a:pt x="1186573" y="39852"/>
                </a:lnTo>
                <a:lnTo>
                  <a:pt x="1184381" y="45213"/>
                </a:lnTo>
                <a:lnTo>
                  <a:pt x="1184381" y="57708"/>
                </a:lnTo>
                <a:lnTo>
                  <a:pt x="1185576" y="62457"/>
                </a:lnTo>
                <a:lnTo>
                  <a:pt x="1190358" y="70279"/>
                </a:lnTo>
                <a:lnTo>
                  <a:pt x="1194689" y="73253"/>
                </a:lnTo>
                <a:lnTo>
                  <a:pt x="1200960" y="75283"/>
                </a:lnTo>
                <a:lnTo>
                  <a:pt x="1175270" y="108964"/>
                </a:lnTo>
                <a:lnTo>
                  <a:pt x="1195285" y="108964"/>
                </a:lnTo>
                <a:lnTo>
                  <a:pt x="1219032" y="77266"/>
                </a:lnTo>
                <a:lnTo>
                  <a:pt x="1250542" y="77266"/>
                </a:lnTo>
                <a:lnTo>
                  <a:pt x="1250542" y="64616"/>
                </a:lnTo>
                <a:lnTo>
                  <a:pt x="1205189" y="64616"/>
                </a:lnTo>
                <a:lnTo>
                  <a:pt x="1201409" y="60958"/>
                </a:lnTo>
                <a:lnTo>
                  <a:pt x="1201409" y="46936"/>
                </a:lnTo>
                <a:lnTo>
                  <a:pt x="1205240" y="43585"/>
                </a:lnTo>
                <a:lnTo>
                  <a:pt x="1250542" y="43585"/>
                </a:lnTo>
                <a:lnTo>
                  <a:pt x="1250542" y="30326"/>
                </a:lnTo>
                <a:close/>
              </a:path>
              <a:path extrusionOk="0" h="138429" w="1316989">
                <a:moveTo>
                  <a:pt x="1250542" y="77266"/>
                </a:moveTo>
                <a:lnTo>
                  <a:pt x="1233517" y="77266"/>
                </a:lnTo>
                <a:lnTo>
                  <a:pt x="1233517" y="108964"/>
                </a:lnTo>
                <a:lnTo>
                  <a:pt x="1250542" y="108964"/>
                </a:lnTo>
                <a:lnTo>
                  <a:pt x="1250542" y="77266"/>
                </a:lnTo>
                <a:close/>
              </a:path>
              <a:path extrusionOk="0" h="138429" w="1316989">
                <a:moveTo>
                  <a:pt x="1250542" y="43585"/>
                </a:moveTo>
                <a:lnTo>
                  <a:pt x="1233517" y="43585"/>
                </a:lnTo>
                <a:lnTo>
                  <a:pt x="1233517" y="64616"/>
                </a:lnTo>
                <a:lnTo>
                  <a:pt x="1250542" y="64616"/>
                </a:lnTo>
                <a:lnTo>
                  <a:pt x="1250542" y="43585"/>
                </a:lnTo>
                <a:close/>
              </a:path>
              <a:path extrusionOk="0" h="138429" w="1316989">
                <a:moveTo>
                  <a:pt x="1293346" y="41605"/>
                </a:moveTo>
                <a:lnTo>
                  <a:pt x="1293346" y="57452"/>
                </a:lnTo>
                <a:lnTo>
                  <a:pt x="1307682" y="69037"/>
                </a:lnTo>
                <a:lnTo>
                  <a:pt x="1293346" y="80010"/>
                </a:lnTo>
                <a:lnTo>
                  <a:pt x="1293346" y="95554"/>
                </a:lnTo>
                <a:lnTo>
                  <a:pt x="1316796" y="77111"/>
                </a:lnTo>
                <a:lnTo>
                  <a:pt x="1316796" y="60652"/>
                </a:lnTo>
                <a:lnTo>
                  <a:pt x="1293346" y="41605"/>
                </a:lnTo>
                <a:close/>
              </a:path>
              <a:path extrusionOk="0" h="138429" w="1316989">
                <a:moveTo>
                  <a:pt x="1264222" y="41756"/>
                </a:moveTo>
                <a:lnTo>
                  <a:pt x="1264222" y="57607"/>
                </a:lnTo>
                <a:lnTo>
                  <a:pt x="1278409" y="68882"/>
                </a:lnTo>
                <a:lnTo>
                  <a:pt x="1264222" y="79855"/>
                </a:lnTo>
                <a:lnTo>
                  <a:pt x="1264222" y="95248"/>
                </a:lnTo>
                <a:lnTo>
                  <a:pt x="1287222" y="76960"/>
                </a:lnTo>
                <a:lnTo>
                  <a:pt x="1287222" y="60350"/>
                </a:lnTo>
                <a:lnTo>
                  <a:pt x="1264222" y="417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923" name="Google Shape;923;p33"/>
          <p:cNvGrpSpPr/>
          <p:nvPr/>
        </p:nvGrpSpPr>
        <p:grpSpPr>
          <a:xfrm>
            <a:off x="1363146" y="5481763"/>
            <a:ext cx="334682" cy="334680"/>
            <a:chOff x="1363146" y="5481763"/>
            <a:chExt cx="334682" cy="334680"/>
          </a:xfrm>
        </p:grpSpPr>
        <p:pic>
          <p:nvPicPr>
            <p:cNvPr id="924" name="Google Shape;924;p3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363146" y="5481763"/>
              <a:ext cx="334623" cy="334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5" name="Google Shape;925;p33"/>
            <p:cNvSpPr/>
            <p:nvPr/>
          </p:nvSpPr>
          <p:spPr>
            <a:xfrm>
              <a:off x="1363183" y="5481798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0"/>
                  </a:moveTo>
                  <a:lnTo>
                    <a:pt x="334594" y="334590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0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926" name="Google Shape;926;p33"/>
          <p:cNvGrpSpPr/>
          <p:nvPr/>
        </p:nvGrpSpPr>
        <p:grpSpPr>
          <a:xfrm>
            <a:off x="1363146" y="6000061"/>
            <a:ext cx="334682" cy="334678"/>
            <a:chOff x="1363146" y="6000061"/>
            <a:chExt cx="334682" cy="334678"/>
          </a:xfrm>
        </p:grpSpPr>
        <p:pic>
          <p:nvPicPr>
            <p:cNvPr id="927" name="Google Shape;927;p3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363146" y="6000061"/>
              <a:ext cx="334623" cy="334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8" name="Google Shape;928;p33"/>
            <p:cNvSpPr/>
            <p:nvPr/>
          </p:nvSpPr>
          <p:spPr>
            <a:xfrm>
              <a:off x="1363183" y="6000094"/>
              <a:ext cx="334645" cy="334645"/>
            </a:xfrm>
            <a:custGeom>
              <a:rect b="b" l="l" r="r" t="t"/>
              <a:pathLst>
                <a:path extrusionOk="0" h="334645" w="334644">
                  <a:moveTo>
                    <a:pt x="0" y="334594"/>
                  </a:moveTo>
                  <a:lnTo>
                    <a:pt x="334594" y="334594"/>
                  </a:lnTo>
                  <a:lnTo>
                    <a:pt x="334594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929" name="Google Shape;929;p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3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6909" y="9996683"/>
            <a:ext cx="159407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6800" y="1422794"/>
            <a:ext cx="3979023" cy="25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1766" y="1736584"/>
            <a:ext cx="1794060" cy="17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7879" y="2269986"/>
            <a:ext cx="1797944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89742" y="1956195"/>
            <a:ext cx="2846081" cy="21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17778" y="2583855"/>
            <a:ext cx="1518044" cy="1057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0" name="Google Shape;940;p34"/>
          <p:cNvGrpSpPr/>
          <p:nvPr/>
        </p:nvGrpSpPr>
        <p:grpSpPr>
          <a:xfrm>
            <a:off x="971643" y="6993811"/>
            <a:ext cx="5760230" cy="2091196"/>
            <a:chOff x="971643" y="6993811"/>
            <a:chExt cx="5760230" cy="2091196"/>
          </a:xfrm>
        </p:grpSpPr>
        <p:pic>
          <p:nvPicPr>
            <p:cNvPr id="941" name="Google Shape;941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2126" y="6995187"/>
              <a:ext cx="5759747" cy="2089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2" name="Google Shape;942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1643" y="6993811"/>
              <a:ext cx="3477761" cy="12801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3" name="Google Shape;943;p34"/>
            <p:cNvSpPr/>
            <p:nvPr/>
          </p:nvSpPr>
          <p:spPr>
            <a:xfrm>
              <a:off x="1899589" y="7338494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113" y="0"/>
                  </a:moveTo>
                  <a:lnTo>
                    <a:pt x="13713" y="0"/>
                  </a:lnTo>
                  <a:lnTo>
                    <a:pt x="9259" y="1828"/>
                  </a:lnTo>
                  <a:lnTo>
                    <a:pt x="1858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8" y="28547"/>
                  </a:lnTo>
                  <a:lnTo>
                    <a:pt x="9259" y="35938"/>
                  </a:lnTo>
                  <a:lnTo>
                    <a:pt x="13713" y="37792"/>
                  </a:lnTo>
                  <a:lnTo>
                    <a:pt x="24113" y="37792"/>
                  </a:lnTo>
                  <a:lnTo>
                    <a:pt x="28591" y="35938"/>
                  </a:lnTo>
                  <a:lnTo>
                    <a:pt x="35993" y="28547"/>
                  </a:lnTo>
                  <a:lnTo>
                    <a:pt x="37851" y="24076"/>
                  </a:lnTo>
                  <a:lnTo>
                    <a:pt x="37851" y="13639"/>
                  </a:lnTo>
                  <a:lnTo>
                    <a:pt x="35993" y="9193"/>
                  </a:lnTo>
                  <a:lnTo>
                    <a:pt x="28591" y="18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44" name="Google Shape;944;p3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005157" y="7299480"/>
              <a:ext cx="2389056" cy="141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5" name="Google Shape;945;p34"/>
            <p:cNvSpPr/>
            <p:nvPr/>
          </p:nvSpPr>
          <p:spPr>
            <a:xfrm>
              <a:off x="1899589" y="7528994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113" y="0"/>
                  </a:moveTo>
                  <a:lnTo>
                    <a:pt x="13713" y="0"/>
                  </a:lnTo>
                  <a:lnTo>
                    <a:pt x="9259" y="1828"/>
                  </a:lnTo>
                  <a:lnTo>
                    <a:pt x="1858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7"/>
                  </a:lnTo>
                  <a:lnTo>
                    <a:pt x="1858" y="28548"/>
                  </a:lnTo>
                  <a:lnTo>
                    <a:pt x="9259" y="35939"/>
                  </a:lnTo>
                  <a:lnTo>
                    <a:pt x="13713" y="37793"/>
                  </a:lnTo>
                  <a:lnTo>
                    <a:pt x="24113" y="37793"/>
                  </a:lnTo>
                  <a:lnTo>
                    <a:pt x="28591" y="35939"/>
                  </a:lnTo>
                  <a:lnTo>
                    <a:pt x="35993" y="28548"/>
                  </a:lnTo>
                  <a:lnTo>
                    <a:pt x="37851" y="24077"/>
                  </a:lnTo>
                  <a:lnTo>
                    <a:pt x="37851" y="13641"/>
                  </a:lnTo>
                  <a:lnTo>
                    <a:pt x="35993" y="9194"/>
                  </a:lnTo>
                  <a:lnTo>
                    <a:pt x="28591" y="18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46" name="Google Shape;946;p3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005157" y="7492418"/>
              <a:ext cx="1665309" cy="13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Google Shape;947;p34"/>
            <p:cNvSpPr/>
            <p:nvPr/>
          </p:nvSpPr>
          <p:spPr>
            <a:xfrm>
              <a:off x="1899589" y="7719496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113" y="0"/>
                  </a:moveTo>
                  <a:lnTo>
                    <a:pt x="13713" y="0"/>
                  </a:lnTo>
                  <a:lnTo>
                    <a:pt x="9259" y="1828"/>
                  </a:lnTo>
                  <a:lnTo>
                    <a:pt x="1858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7"/>
                  </a:lnTo>
                  <a:lnTo>
                    <a:pt x="1858" y="28548"/>
                  </a:lnTo>
                  <a:lnTo>
                    <a:pt x="9259" y="35939"/>
                  </a:lnTo>
                  <a:lnTo>
                    <a:pt x="13713" y="37793"/>
                  </a:lnTo>
                  <a:lnTo>
                    <a:pt x="24113" y="37793"/>
                  </a:lnTo>
                  <a:lnTo>
                    <a:pt x="28591" y="35939"/>
                  </a:lnTo>
                  <a:lnTo>
                    <a:pt x="35993" y="28548"/>
                  </a:lnTo>
                  <a:lnTo>
                    <a:pt x="37851" y="24077"/>
                  </a:lnTo>
                  <a:lnTo>
                    <a:pt x="37851" y="13641"/>
                  </a:lnTo>
                  <a:lnTo>
                    <a:pt x="35993" y="9194"/>
                  </a:lnTo>
                  <a:lnTo>
                    <a:pt x="28591" y="18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48" name="Google Shape;948;p3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005157" y="7680483"/>
              <a:ext cx="1242075" cy="14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9" name="Google Shape;949;p34"/>
            <p:cNvSpPr/>
            <p:nvPr/>
          </p:nvSpPr>
          <p:spPr>
            <a:xfrm>
              <a:off x="1899589" y="8049696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113" y="0"/>
                  </a:moveTo>
                  <a:lnTo>
                    <a:pt x="13713" y="0"/>
                  </a:lnTo>
                  <a:lnTo>
                    <a:pt x="9259" y="1828"/>
                  </a:lnTo>
                  <a:lnTo>
                    <a:pt x="1858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8" y="28548"/>
                  </a:lnTo>
                  <a:lnTo>
                    <a:pt x="9259" y="35938"/>
                  </a:lnTo>
                  <a:lnTo>
                    <a:pt x="13713" y="37792"/>
                  </a:lnTo>
                  <a:lnTo>
                    <a:pt x="24113" y="37792"/>
                  </a:lnTo>
                  <a:lnTo>
                    <a:pt x="28591" y="35938"/>
                  </a:lnTo>
                  <a:lnTo>
                    <a:pt x="35993" y="28548"/>
                  </a:lnTo>
                  <a:lnTo>
                    <a:pt x="37851" y="24076"/>
                  </a:lnTo>
                  <a:lnTo>
                    <a:pt x="37851" y="13639"/>
                  </a:lnTo>
                  <a:lnTo>
                    <a:pt x="35993" y="9193"/>
                  </a:lnTo>
                  <a:lnTo>
                    <a:pt x="28591" y="18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50" name="Google Shape;950;p3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005157" y="8010683"/>
              <a:ext cx="1580744" cy="14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1" name="Google Shape;951;p3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363395" y="7298983"/>
              <a:ext cx="335116" cy="3345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2" name="Google Shape;952;p34"/>
            <p:cNvSpPr/>
            <p:nvPr/>
          </p:nvSpPr>
          <p:spPr>
            <a:xfrm>
              <a:off x="1363413" y="7298980"/>
              <a:ext cx="335280" cy="334645"/>
            </a:xfrm>
            <a:custGeom>
              <a:rect b="b" l="l" r="r" t="t"/>
              <a:pathLst>
                <a:path extrusionOk="0" h="334645" w="335280">
                  <a:moveTo>
                    <a:pt x="0" y="334595"/>
                  </a:moveTo>
                  <a:lnTo>
                    <a:pt x="335098" y="334595"/>
                  </a:lnTo>
                  <a:lnTo>
                    <a:pt x="335098" y="0"/>
                  </a:lnTo>
                  <a:lnTo>
                    <a:pt x="0" y="0"/>
                  </a:lnTo>
                  <a:lnTo>
                    <a:pt x="0" y="3345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53" name="Google Shape;953;p3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359695" y="7817287"/>
              <a:ext cx="347795" cy="3472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4" name="Google Shape;954;p34"/>
            <p:cNvSpPr/>
            <p:nvPr/>
          </p:nvSpPr>
          <p:spPr>
            <a:xfrm>
              <a:off x="1359701" y="7817279"/>
              <a:ext cx="347980" cy="347345"/>
            </a:xfrm>
            <a:custGeom>
              <a:rect b="b" l="l" r="r" t="t"/>
              <a:pathLst>
                <a:path extrusionOk="0" h="347345" w="347980">
                  <a:moveTo>
                    <a:pt x="0" y="347295"/>
                  </a:moveTo>
                  <a:lnTo>
                    <a:pt x="347814" y="347295"/>
                  </a:lnTo>
                  <a:lnTo>
                    <a:pt x="347814" y="0"/>
                  </a:lnTo>
                  <a:lnTo>
                    <a:pt x="0" y="0"/>
                  </a:lnTo>
                  <a:lnTo>
                    <a:pt x="0" y="3472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955" name="Google Shape;955;p3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601647" y="2938520"/>
            <a:ext cx="5134175" cy="233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6" name="Google Shape;956;p34"/>
          <p:cNvGrpSpPr/>
          <p:nvPr/>
        </p:nvGrpSpPr>
        <p:grpSpPr>
          <a:xfrm>
            <a:off x="971999" y="4685089"/>
            <a:ext cx="5759999" cy="2283574"/>
            <a:chOff x="971999" y="4685089"/>
            <a:chExt cx="5759999" cy="2283574"/>
          </a:xfrm>
        </p:grpSpPr>
        <p:pic>
          <p:nvPicPr>
            <p:cNvPr id="957" name="Google Shape;957;p3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971999" y="4685090"/>
              <a:ext cx="5759999" cy="2283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8" name="Google Shape;958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54237" y="4685089"/>
              <a:ext cx="3477761" cy="1280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9" name="Google Shape;959;p3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755847" y="4908875"/>
              <a:ext cx="335156" cy="334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0" name="Google Shape;960;p34"/>
            <p:cNvSpPr/>
            <p:nvPr/>
          </p:nvSpPr>
          <p:spPr>
            <a:xfrm>
              <a:off x="3755880" y="4908934"/>
              <a:ext cx="335280" cy="334645"/>
            </a:xfrm>
            <a:custGeom>
              <a:rect b="b" l="l" r="r" t="t"/>
              <a:pathLst>
                <a:path extrusionOk="0" h="334645" w="335279">
                  <a:moveTo>
                    <a:pt x="0" y="334594"/>
                  </a:moveTo>
                  <a:lnTo>
                    <a:pt x="335094" y="334594"/>
                  </a:lnTo>
                  <a:lnTo>
                    <a:pt x="335094" y="0"/>
                  </a:lnTo>
                  <a:lnTo>
                    <a:pt x="0" y="0"/>
                  </a:lnTo>
                  <a:lnTo>
                    <a:pt x="0" y="334594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61" name="Google Shape;961;p3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755901" y="5427179"/>
              <a:ext cx="335116" cy="3346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Google Shape;962;p34"/>
            <p:cNvSpPr/>
            <p:nvPr/>
          </p:nvSpPr>
          <p:spPr>
            <a:xfrm>
              <a:off x="3755880" y="5427232"/>
              <a:ext cx="335280" cy="334645"/>
            </a:xfrm>
            <a:custGeom>
              <a:rect b="b" l="l" r="r" t="t"/>
              <a:pathLst>
                <a:path extrusionOk="0" h="334645" w="335279">
                  <a:moveTo>
                    <a:pt x="0" y="334591"/>
                  </a:moveTo>
                  <a:lnTo>
                    <a:pt x="335094" y="334591"/>
                  </a:lnTo>
                  <a:lnTo>
                    <a:pt x="335094" y="0"/>
                  </a:lnTo>
                  <a:lnTo>
                    <a:pt x="0" y="0"/>
                  </a:lnTo>
                  <a:lnTo>
                    <a:pt x="0" y="3345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4285691" y="4909442"/>
              <a:ext cx="988060" cy="241935"/>
            </a:xfrm>
            <a:custGeom>
              <a:rect b="b" l="l" r="r" t="t"/>
              <a:pathLst>
                <a:path extrusionOk="0" h="241935" w="988060">
                  <a:moveTo>
                    <a:pt x="37858" y="217754"/>
                  </a:moveTo>
                  <a:lnTo>
                    <a:pt x="36004" y="213309"/>
                  </a:lnTo>
                  <a:lnTo>
                    <a:pt x="28600" y="205943"/>
                  </a:lnTo>
                  <a:lnTo>
                    <a:pt x="24117" y="204114"/>
                  </a:lnTo>
                  <a:lnTo>
                    <a:pt x="13716" y="204114"/>
                  </a:lnTo>
                  <a:lnTo>
                    <a:pt x="9271" y="205943"/>
                  </a:lnTo>
                  <a:lnTo>
                    <a:pt x="1866" y="213309"/>
                  </a:lnTo>
                  <a:lnTo>
                    <a:pt x="0" y="217754"/>
                  </a:lnTo>
                  <a:lnTo>
                    <a:pt x="0" y="222961"/>
                  </a:lnTo>
                  <a:lnTo>
                    <a:pt x="0" y="228180"/>
                  </a:lnTo>
                  <a:lnTo>
                    <a:pt x="1866" y="232664"/>
                  </a:lnTo>
                  <a:lnTo>
                    <a:pt x="9271" y="240055"/>
                  </a:lnTo>
                  <a:lnTo>
                    <a:pt x="13716" y="241896"/>
                  </a:lnTo>
                  <a:lnTo>
                    <a:pt x="24117" y="241896"/>
                  </a:lnTo>
                  <a:lnTo>
                    <a:pt x="28600" y="240055"/>
                  </a:lnTo>
                  <a:lnTo>
                    <a:pt x="36004" y="232664"/>
                  </a:lnTo>
                  <a:lnTo>
                    <a:pt x="37858" y="228180"/>
                  </a:lnTo>
                  <a:lnTo>
                    <a:pt x="37858" y="217754"/>
                  </a:lnTo>
                  <a:close/>
                </a:path>
                <a:path extrusionOk="0" h="241935" w="988060">
                  <a:moveTo>
                    <a:pt x="37858" y="52654"/>
                  </a:moveTo>
                  <a:lnTo>
                    <a:pt x="36004" y="48209"/>
                  </a:lnTo>
                  <a:lnTo>
                    <a:pt x="28600" y="40843"/>
                  </a:lnTo>
                  <a:lnTo>
                    <a:pt x="24117" y="39014"/>
                  </a:lnTo>
                  <a:lnTo>
                    <a:pt x="13716" y="39014"/>
                  </a:lnTo>
                  <a:lnTo>
                    <a:pt x="9271" y="40843"/>
                  </a:lnTo>
                  <a:lnTo>
                    <a:pt x="1866" y="48209"/>
                  </a:lnTo>
                  <a:lnTo>
                    <a:pt x="0" y="52654"/>
                  </a:lnTo>
                  <a:lnTo>
                    <a:pt x="0" y="57861"/>
                  </a:lnTo>
                  <a:lnTo>
                    <a:pt x="0" y="63093"/>
                  </a:lnTo>
                  <a:lnTo>
                    <a:pt x="1866" y="67564"/>
                  </a:lnTo>
                  <a:lnTo>
                    <a:pt x="9271" y="74955"/>
                  </a:lnTo>
                  <a:lnTo>
                    <a:pt x="13716" y="76809"/>
                  </a:lnTo>
                  <a:lnTo>
                    <a:pt x="24117" y="76809"/>
                  </a:lnTo>
                  <a:lnTo>
                    <a:pt x="28600" y="74955"/>
                  </a:lnTo>
                  <a:lnTo>
                    <a:pt x="36004" y="67564"/>
                  </a:lnTo>
                  <a:lnTo>
                    <a:pt x="37858" y="63093"/>
                  </a:lnTo>
                  <a:lnTo>
                    <a:pt x="37858" y="52654"/>
                  </a:lnTo>
                  <a:close/>
                </a:path>
                <a:path extrusionOk="0" h="241935" w="988060">
                  <a:moveTo>
                    <a:pt x="184937" y="72999"/>
                  </a:moveTo>
                  <a:lnTo>
                    <a:pt x="184302" y="64363"/>
                  </a:lnTo>
                  <a:lnTo>
                    <a:pt x="182384" y="56616"/>
                  </a:lnTo>
                  <a:lnTo>
                    <a:pt x="179184" y="49733"/>
                  </a:lnTo>
                  <a:lnTo>
                    <a:pt x="176644" y="46329"/>
                  </a:lnTo>
                  <a:lnTo>
                    <a:pt x="174713" y="43738"/>
                  </a:lnTo>
                  <a:lnTo>
                    <a:pt x="169278" y="38862"/>
                  </a:lnTo>
                  <a:lnTo>
                    <a:pt x="167538" y="37871"/>
                  </a:lnTo>
                  <a:lnTo>
                    <a:pt x="167538" y="81127"/>
                  </a:lnTo>
                  <a:lnTo>
                    <a:pt x="165582" y="87630"/>
                  </a:lnTo>
                  <a:lnTo>
                    <a:pt x="157746" y="97383"/>
                  </a:lnTo>
                  <a:lnTo>
                    <a:pt x="152577" y="99822"/>
                  </a:lnTo>
                  <a:lnTo>
                    <a:pt x="139763" y="99822"/>
                  </a:lnTo>
                  <a:lnTo>
                    <a:pt x="134594" y="97383"/>
                  </a:lnTo>
                  <a:lnTo>
                    <a:pt x="126758" y="87630"/>
                  </a:lnTo>
                  <a:lnTo>
                    <a:pt x="124802" y="81127"/>
                  </a:lnTo>
                  <a:lnTo>
                    <a:pt x="124802" y="64871"/>
                  </a:lnTo>
                  <a:lnTo>
                    <a:pt x="126758" y="58394"/>
                  </a:lnTo>
                  <a:lnTo>
                    <a:pt x="134569" y="48768"/>
                  </a:lnTo>
                  <a:lnTo>
                    <a:pt x="139763" y="46329"/>
                  </a:lnTo>
                  <a:lnTo>
                    <a:pt x="152577" y="46329"/>
                  </a:lnTo>
                  <a:lnTo>
                    <a:pt x="157746" y="48768"/>
                  </a:lnTo>
                  <a:lnTo>
                    <a:pt x="165582" y="58521"/>
                  </a:lnTo>
                  <a:lnTo>
                    <a:pt x="167513" y="64871"/>
                  </a:lnTo>
                  <a:lnTo>
                    <a:pt x="167538" y="81127"/>
                  </a:lnTo>
                  <a:lnTo>
                    <a:pt x="167538" y="37871"/>
                  </a:lnTo>
                  <a:lnTo>
                    <a:pt x="163220" y="35394"/>
                  </a:lnTo>
                  <a:lnTo>
                    <a:pt x="156540" y="33312"/>
                  </a:lnTo>
                  <a:lnTo>
                    <a:pt x="149225" y="32613"/>
                  </a:lnTo>
                  <a:lnTo>
                    <a:pt x="141897" y="32613"/>
                  </a:lnTo>
                  <a:lnTo>
                    <a:pt x="135991" y="33959"/>
                  </a:lnTo>
                  <a:lnTo>
                    <a:pt x="127038" y="39344"/>
                  </a:lnTo>
                  <a:lnTo>
                    <a:pt x="123126" y="43383"/>
                  </a:lnTo>
                  <a:lnTo>
                    <a:pt x="119761" y="48768"/>
                  </a:lnTo>
                  <a:lnTo>
                    <a:pt x="119303" y="48768"/>
                  </a:lnTo>
                  <a:lnTo>
                    <a:pt x="146939" y="19202"/>
                  </a:lnTo>
                  <a:lnTo>
                    <a:pt x="156121" y="18542"/>
                  </a:lnTo>
                  <a:lnTo>
                    <a:pt x="158051" y="18338"/>
                  </a:lnTo>
                  <a:lnTo>
                    <a:pt x="182041" y="0"/>
                  </a:lnTo>
                  <a:lnTo>
                    <a:pt x="164642" y="0"/>
                  </a:lnTo>
                  <a:lnTo>
                    <a:pt x="164033" y="965"/>
                  </a:lnTo>
                  <a:lnTo>
                    <a:pt x="163410" y="1778"/>
                  </a:lnTo>
                  <a:lnTo>
                    <a:pt x="150926" y="4064"/>
                  </a:lnTo>
                  <a:lnTo>
                    <a:pt x="149682" y="4165"/>
                  </a:lnTo>
                  <a:lnTo>
                    <a:pt x="148767" y="4267"/>
                  </a:lnTo>
                  <a:lnTo>
                    <a:pt x="141135" y="4775"/>
                  </a:lnTo>
                  <a:lnTo>
                    <a:pt x="134823" y="6324"/>
                  </a:lnTo>
                  <a:lnTo>
                    <a:pt x="109728" y="39890"/>
                  </a:lnTo>
                  <a:lnTo>
                    <a:pt x="107251" y="77368"/>
                  </a:lnTo>
                  <a:lnTo>
                    <a:pt x="108572" y="85648"/>
                  </a:lnTo>
                  <a:lnTo>
                    <a:pt x="146939" y="113538"/>
                  </a:lnTo>
                  <a:lnTo>
                    <a:pt x="155130" y="112839"/>
                  </a:lnTo>
                  <a:lnTo>
                    <a:pt x="184289" y="81749"/>
                  </a:lnTo>
                  <a:lnTo>
                    <a:pt x="184937" y="72999"/>
                  </a:lnTo>
                  <a:close/>
                </a:path>
                <a:path extrusionOk="0" h="241935" w="988060">
                  <a:moveTo>
                    <a:pt x="267347" y="32766"/>
                  </a:moveTo>
                  <a:lnTo>
                    <a:pt x="249186" y="32766"/>
                  </a:lnTo>
                  <a:lnTo>
                    <a:pt x="229349" y="90678"/>
                  </a:lnTo>
                  <a:lnTo>
                    <a:pt x="208292" y="32766"/>
                  </a:lnTo>
                  <a:lnTo>
                    <a:pt x="189217" y="32766"/>
                  </a:lnTo>
                  <a:lnTo>
                    <a:pt x="219430" y="109118"/>
                  </a:lnTo>
                  <a:lnTo>
                    <a:pt x="219214" y="109880"/>
                  </a:lnTo>
                  <a:lnTo>
                    <a:pt x="207213" y="126949"/>
                  </a:lnTo>
                  <a:lnTo>
                    <a:pt x="203555" y="126949"/>
                  </a:lnTo>
                  <a:lnTo>
                    <a:pt x="200507" y="126593"/>
                  </a:lnTo>
                  <a:lnTo>
                    <a:pt x="196837" y="125882"/>
                  </a:lnTo>
                  <a:lnTo>
                    <a:pt x="196837" y="140512"/>
                  </a:lnTo>
                  <a:lnTo>
                    <a:pt x="201625" y="141122"/>
                  </a:lnTo>
                  <a:lnTo>
                    <a:pt x="205638" y="141427"/>
                  </a:lnTo>
                  <a:lnTo>
                    <a:pt x="210832" y="141427"/>
                  </a:lnTo>
                  <a:lnTo>
                    <a:pt x="237337" y="112077"/>
                  </a:lnTo>
                  <a:lnTo>
                    <a:pt x="237896" y="110591"/>
                  </a:lnTo>
                  <a:lnTo>
                    <a:pt x="238201" y="109880"/>
                  </a:lnTo>
                  <a:lnTo>
                    <a:pt x="245465" y="90678"/>
                  </a:lnTo>
                  <a:lnTo>
                    <a:pt x="267347" y="32766"/>
                  </a:lnTo>
                  <a:close/>
                </a:path>
                <a:path extrusionOk="0" h="241935" w="988060">
                  <a:moveTo>
                    <a:pt x="358317" y="97688"/>
                  </a:moveTo>
                  <a:lnTo>
                    <a:pt x="347789" y="97688"/>
                  </a:lnTo>
                  <a:lnTo>
                    <a:pt x="347789" y="46177"/>
                  </a:lnTo>
                  <a:lnTo>
                    <a:pt x="347789" y="32766"/>
                  </a:lnTo>
                  <a:lnTo>
                    <a:pt x="330695" y="32766"/>
                  </a:lnTo>
                  <a:lnTo>
                    <a:pt x="330695" y="46177"/>
                  </a:lnTo>
                  <a:lnTo>
                    <a:pt x="330695" y="97688"/>
                  </a:lnTo>
                  <a:lnTo>
                    <a:pt x="297116" y="97688"/>
                  </a:lnTo>
                  <a:lnTo>
                    <a:pt x="299046" y="93116"/>
                  </a:lnTo>
                  <a:lnTo>
                    <a:pt x="300888" y="86334"/>
                  </a:lnTo>
                  <a:lnTo>
                    <a:pt x="305206" y="51511"/>
                  </a:lnTo>
                  <a:lnTo>
                    <a:pt x="305206" y="46177"/>
                  </a:lnTo>
                  <a:lnTo>
                    <a:pt x="330695" y="46177"/>
                  </a:lnTo>
                  <a:lnTo>
                    <a:pt x="330695" y="32766"/>
                  </a:lnTo>
                  <a:lnTo>
                    <a:pt x="288569" y="32766"/>
                  </a:lnTo>
                  <a:lnTo>
                    <a:pt x="288569" y="41605"/>
                  </a:lnTo>
                  <a:lnTo>
                    <a:pt x="287985" y="57962"/>
                  </a:lnTo>
                  <a:lnTo>
                    <a:pt x="286245" y="72771"/>
                  </a:lnTo>
                  <a:lnTo>
                    <a:pt x="283337" y="86004"/>
                  </a:lnTo>
                  <a:lnTo>
                    <a:pt x="279260" y="97688"/>
                  </a:lnTo>
                  <a:lnTo>
                    <a:pt x="269341" y="97688"/>
                  </a:lnTo>
                  <a:lnTo>
                    <a:pt x="269341" y="136398"/>
                  </a:lnTo>
                  <a:lnTo>
                    <a:pt x="285826" y="136398"/>
                  </a:lnTo>
                  <a:lnTo>
                    <a:pt x="285826" y="111404"/>
                  </a:lnTo>
                  <a:lnTo>
                    <a:pt x="341845" y="111404"/>
                  </a:lnTo>
                  <a:lnTo>
                    <a:pt x="341845" y="136398"/>
                  </a:lnTo>
                  <a:lnTo>
                    <a:pt x="358317" y="136398"/>
                  </a:lnTo>
                  <a:lnTo>
                    <a:pt x="358317" y="111404"/>
                  </a:lnTo>
                  <a:lnTo>
                    <a:pt x="358317" y="97688"/>
                  </a:lnTo>
                  <a:close/>
                </a:path>
                <a:path extrusionOk="0" h="241935" w="988060">
                  <a:moveTo>
                    <a:pt x="386867" y="32766"/>
                  </a:moveTo>
                  <a:lnTo>
                    <a:pt x="369468" y="32766"/>
                  </a:lnTo>
                  <a:lnTo>
                    <a:pt x="369468" y="111404"/>
                  </a:lnTo>
                  <a:lnTo>
                    <a:pt x="386867" y="111404"/>
                  </a:lnTo>
                  <a:lnTo>
                    <a:pt x="386867" y="32766"/>
                  </a:lnTo>
                  <a:close/>
                </a:path>
                <a:path extrusionOk="0" h="241935" w="988060">
                  <a:moveTo>
                    <a:pt x="386867" y="2438"/>
                  </a:moveTo>
                  <a:lnTo>
                    <a:pt x="369468" y="2438"/>
                  </a:lnTo>
                  <a:lnTo>
                    <a:pt x="369468" y="19507"/>
                  </a:lnTo>
                  <a:lnTo>
                    <a:pt x="386867" y="19507"/>
                  </a:lnTo>
                  <a:lnTo>
                    <a:pt x="386867" y="2438"/>
                  </a:lnTo>
                  <a:close/>
                </a:path>
                <a:path extrusionOk="0" h="241935" w="988060">
                  <a:moveTo>
                    <a:pt x="476148" y="78181"/>
                  </a:moveTo>
                  <a:lnTo>
                    <a:pt x="475030" y="76657"/>
                  </a:lnTo>
                  <a:lnTo>
                    <a:pt x="471220" y="71424"/>
                  </a:lnTo>
                  <a:lnTo>
                    <a:pt x="461340" y="68884"/>
                  </a:lnTo>
                  <a:lnTo>
                    <a:pt x="461340" y="68580"/>
                  </a:lnTo>
                  <a:lnTo>
                    <a:pt x="465213" y="66751"/>
                  </a:lnTo>
                  <a:lnTo>
                    <a:pt x="468058" y="64566"/>
                  </a:lnTo>
                  <a:lnTo>
                    <a:pt x="468464" y="64008"/>
                  </a:lnTo>
                  <a:lnTo>
                    <a:pt x="471728" y="59486"/>
                  </a:lnTo>
                  <a:lnTo>
                    <a:pt x="472643" y="56134"/>
                  </a:lnTo>
                  <a:lnTo>
                    <a:pt x="472643" y="45872"/>
                  </a:lnTo>
                  <a:lnTo>
                    <a:pt x="470573" y="41148"/>
                  </a:lnTo>
                  <a:lnTo>
                    <a:pt x="462330" y="34442"/>
                  </a:lnTo>
                  <a:lnTo>
                    <a:pt x="458901" y="33439"/>
                  </a:lnTo>
                  <a:lnTo>
                    <a:pt x="458901" y="84175"/>
                  </a:lnTo>
                  <a:lnTo>
                    <a:pt x="458901" y="94742"/>
                  </a:lnTo>
                  <a:lnTo>
                    <a:pt x="454990" y="98298"/>
                  </a:lnTo>
                  <a:lnTo>
                    <a:pt x="423189" y="98298"/>
                  </a:lnTo>
                  <a:lnTo>
                    <a:pt x="423189" y="76657"/>
                  </a:lnTo>
                  <a:lnTo>
                    <a:pt x="450913" y="76657"/>
                  </a:lnTo>
                  <a:lnTo>
                    <a:pt x="453809" y="77622"/>
                  </a:lnTo>
                  <a:lnTo>
                    <a:pt x="457885" y="81483"/>
                  </a:lnTo>
                  <a:lnTo>
                    <a:pt x="458901" y="84175"/>
                  </a:lnTo>
                  <a:lnTo>
                    <a:pt x="458901" y="33439"/>
                  </a:lnTo>
                  <a:lnTo>
                    <a:pt x="456615" y="32766"/>
                  </a:lnTo>
                  <a:lnTo>
                    <a:pt x="455396" y="32766"/>
                  </a:lnTo>
                  <a:lnTo>
                    <a:pt x="455396" y="48768"/>
                  </a:lnTo>
                  <a:lnTo>
                    <a:pt x="455396" y="60858"/>
                  </a:lnTo>
                  <a:lnTo>
                    <a:pt x="452031" y="64008"/>
                  </a:lnTo>
                  <a:lnTo>
                    <a:pt x="423189" y="64008"/>
                  </a:lnTo>
                  <a:lnTo>
                    <a:pt x="423189" y="45872"/>
                  </a:lnTo>
                  <a:lnTo>
                    <a:pt x="451891" y="45872"/>
                  </a:lnTo>
                  <a:lnTo>
                    <a:pt x="455396" y="48768"/>
                  </a:lnTo>
                  <a:lnTo>
                    <a:pt x="455396" y="32766"/>
                  </a:lnTo>
                  <a:lnTo>
                    <a:pt x="405790" y="32766"/>
                  </a:lnTo>
                  <a:lnTo>
                    <a:pt x="405790" y="111404"/>
                  </a:lnTo>
                  <a:lnTo>
                    <a:pt x="456412" y="111404"/>
                  </a:lnTo>
                  <a:lnTo>
                    <a:pt x="463550" y="109474"/>
                  </a:lnTo>
                  <a:lnTo>
                    <a:pt x="473633" y="101752"/>
                  </a:lnTo>
                  <a:lnTo>
                    <a:pt x="475221" y="98298"/>
                  </a:lnTo>
                  <a:lnTo>
                    <a:pt x="476148" y="96266"/>
                  </a:lnTo>
                  <a:lnTo>
                    <a:pt x="476148" y="78181"/>
                  </a:lnTo>
                  <a:close/>
                </a:path>
                <a:path extrusionOk="0" h="241935" w="988060">
                  <a:moveTo>
                    <a:pt x="559943" y="32766"/>
                  </a:moveTo>
                  <a:lnTo>
                    <a:pt x="542544" y="32766"/>
                  </a:lnTo>
                  <a:lnTo>
                    <a:pt x="542544" y="63550"/>
                  </a:lnTo>
                  <a:lnTo>
                    <a:pt x="508050" y="63550"/>
                  </a:lnTo>
                  <a:lnTo>
                    <a:pt x="508050" y="32766"/>
                  </a:lnTo>
                  <a:lnTo>
                    <a:pt x="490651" y="32766"/>
                  </a:lnTo>
                  <a:lnTo>
                    <a:pt x="490651" y="111404"/>
                  </a:lnTo>
                  <a:lnTo>
                    <a:pt x="508050" y="111404"/>
                  </a:lnTo>
                  <a:lnTo>
                    <a:pt x="508050" y="77266"/>
                  </a:lnTo>
                  <a:lnTo>
                    <a:pt x="542544" y="77266"/>
                  </a:lnTo>
                  <a:lnTo>
                    <a:pt x="542544" y="111404"/>
                  </a:lnTo>
                  <a:lnTo>
                    <a:pt x="559943" y="111404"/>
                  </a:lnTo>
                  <a:lnTo>
                    <a:pt x="559943" y="77266"/>
                  </a:lnTo>
                  <a:lnTo>
                    <a:pt x="559943" y="63550"/>
                  </a:lnTo>
                  <a:lnTo>
                    <a:pt x="559943" y="32766"/>
                  </a:lnTo>
                  <a:close/>
                </a:path>
                <a:path extrusionOk="0" h="241935" w="988060">
                  <a:moveTo>
                    <a:pt x="647547" y="32766"/>
                  </a:moveTo>
                  <a:lnTo>
                    <a:pt x="625576" y="32766"/>
                  </a:lnTo>
                  <a:lnTo>
                    <a:pt x="596112" y="90068"/>
                  </a:lnTo>
                  <a:lnTo>
                    <a:pt x="595655" y="90068"/>
                  </a:lnTo>
                  <a:lnTo>
                    <a:pt x="595655" y="32766"/>
                  </a:lnTo>
                  <a:lnTo>
                    <a:pt x="578256" y="32766"/>
                  </a:lnTo>
                  <a:lnTo>
                    <a:pt x="578256" y="111404"/>
                  </a:lnTo>
                  <a:lnTo>
                    <a:pt x="600240" y="111404"/>
                  </a:lnTo>
                  <a:lnTo>
                    <a:pt x="611200" y="90068"/>
                  </a:lnTo>
                  <a:lnTo>
                    <a:pt x="629691" y="54102"/>
                  </a:lnTo>
                  <a:lnTo>
                    <a:pt x="630148" y="54102"/>
                  </a:lnTo>
                  <a:lnTo>
                    <a:pt x="630148" y="111404"/>
                  </a:lnTo>
                  <a:lnTo>
                    <a:pt x="647547" y="111404"/>
                  </a:lnTo>
                  <a:lnTo>
                    <a:pt x="647547" y="54102"/>
                  </a:lnTo>
                  <a:lnTo>
                    <a:pt x="647547" y="32766"/>
                  </a:lnTo>
                  <a:close/>
                </a:path>
                <a:path extrusionOk="0" h="241935" w="988060">
                  <a:moveTo>
                    <a:pt x="745693" y="97688"/>
                  </a:moveTo>
                  <a:lnTo>
                    <a:pt x="735152" y="97688"/>
                  </a:lnTo>
                  <a:lnTo>
                    <a:pt x="735152" y="32766"/>
                  </a:lnTo>
                  <a:lnTo>
                    <a:pt x="717753" y="32766"/>
                  </a:lnTo>
                  <a:lnTo>
                    <a:pt x="717753" y="97688"/>
                  </a:lnTo>
                  <a:lnTo>
                    <a:pt x="683260" y="97688"/>
                  </a:lnTo>
                  <a:lnTo>
                    <a:pt x="683260" y="32766"/>
                  </a:lnTo>
                  <a:lnTo>
                    <a:pt x="665861" y="32766"/>
                  </a:lnTo>
                  <a:lnTo>
                    <a:pt x="665861" y="111404"/>
                  </a:lnTo>
                  <a:lnTo>
                    <a:pt x="728903" y="111404"/>
                  </a:lnTo>
                  <a:lnTo>
                    <a:pt x="728903" y="136398"/>
                  </a:lnTo>
                  <a:lnTo>
                    <a:pt x="745693" y="136398"/>
                  </a:lnTo>
                  <a:lnTo>
                    <a:pt x="745693" y="97688"/>
                  </a:lnTo>
                  <a:close/>
                </a:path>
                <a:path extrusionOk="0" h="241935" w="988060">
                  <a:moveTo>
                    <a:pt x="816813" y="32766"/>
                  </a:moveTo>
                  <a:lnTo>
                    <a:pt x="747522" y="32766"/>
                  </a:lnTo>
                  <a:lnTo>
                    <a:pt x="747522" y="46482"/>
                  </a:lnTo>
                  <a:lnTo>
                    <a:pt x="773468" y="46482"/>
                  </a:lnTo>
                  <a:lnTo>
                    <a:pt x="773468" y="111404"/>
                  </a:lnTo>
                  <a:lnTo>
                    <a:pt x="790867" y="111404"/>
                  </a:lnTo>
                  <a:lnTo>
                    <a:pt x="790867" y="46482"/>
                  </a:lnTo>
                  <a:lnTo>
                    <a:pt x="816813" y="46482"/>
                  </a:lnTo>
                  <a:lnTo>
                    <a:pt x="816813" y="32766"/>
                  </a:lnTo>
                  <a:close/>
                </a:path>
                <a:path extrusionOk="0" h="241935" w="988060">
                  <a:moveTo>
                    <a:pt x="897089" y="78181"/>
                  </a:moveTo>
                  <a:lnTo>
                    <a:pt x="895972" y="76657"/>
                  </a:lnTo>
                  <a:lnTo>
                    <a:pt x="892162" y="71424"/>
                  </a:lnTo>
                  <a:lnTo>
                    <a:pt x="882281" y="68884"/>
                  </a:lnTo>
                  <a:lnTo>
                    <a:pt x="882281" y="68580"/>
                  </a:lnTo>
                  <a:lnTo>
                    <a:pt x="886155" y="66751"/>
                  </a:lnTo>
                  <a:lnTo>
                    <a:pt x="889000" y="64566"/>
                  </a:lnTo>
                  <a:lnTo>
                    <a:pt x="889406" y="64008"/>
                  </a:lnTo>
                  <a:lnTo>
                    <a:pt x="892670" y="59486"/>
                  </a:lnTo>
                  <a:lnTo>
                    <a:pt x="893584" y="56134"/>
                  </a:lnTo>
                  <a:lnTo>
                    <a:pt x="893584" y="45872"/>
                  </a:lnTo>
                  <a:lnTo>
                    <a:pt x="891514" y="41148"/>
                  </a:lnTo>
                  <a:lnTo>
                    <a:pt x="883285" y="34442"/>
                  </a:lnTo>
                  <a:lnTo>
                    <a:pt x="879843" y="33439"/>
                  </a:lnTo>
                  <a:lnTo>
                    <a:pt x="879843" y="84175"/>
                  </a:lnTo>
                  <a:lnTo>
                    <a:pt x="879843" y="94742"/>
                  </a:lnTo>
                  <a:lnTo>
                    <a:pt x="875931" y="98298"/>
                  </a:lnTo>
                  <a:lnTo>
                    <a:pt x="844130" y="98298"/>
                  </a:lnTo>
                  <a:lnTo>
                    <a:pt x="844130" y="76657"/>
                  </a:lnTo>
                  <a:lnTo>
                    <a:pt x="871855" y="76657"/>
                  </a:lnTo>
                  <a:lnTo>
                    <a:pt x="874763" y="77622"/>
                  </a:lnTo>
                  <a:lnTo>
                    <a:pt x="878827" y="81483"/>
                  </a:lnTo>
                  <a:lnTo>
                    <a:pt x="879843" y="84175"/>
                  </a:lnTo>
                  <a:lnTo>
                    <a:pt x="879843" y="33439"/>
                  </a:lnTo>
                  <a:lnTo>
                    <a:pt x="877557" y="32766"/>
                  </a:lnTo>
                  <a:lnTo>
                    <a:pt x="876338" y="32766"/>
                  </a:lnTo>
                  <a:lnTo>
                    <a:pt x="876338" y="48768"/>
                  </a:lnTo>
                  <a:lnTo>
                    <a:pt x="876338" y="60858"/>
                  </a:lnTo>
                  <a:lnTo>
                    <a:pt x="872972" y="64008"/>
                  </a:lnTo>
                  <a:lnTo>
                    <a:pt x="844130" y="64008"/>
                  </a:lnTo>
                  <a:lnTo>
                    <a:pt x="844130" y="45872"/>
                  </a:lnTo>
                  <a:lnTo>
                    <a:pt x="872820" y="45872"/>
                  </a:lnTo>
                  <a:lnTo>
                    <a:pt x="876338" y="48768"/>
                  </a:lnTo>
                  <a:lnTo>
                    <a:pt x="876338" y="32766"/>
                  </a:lnTo>
                  <a:lnTo>
                    <a:pt x="826731" y="32766"/>
                  </a:lnTo>
                  <a:lnTo>
                    <a:pt x="826731" y="111404"/>
                  </a:lnTo>
                  <a:lnTo>
                    <a:pt x="877354" y="111404"/>
                  </a:lnTo>
                  <a:lnTo>
                    <a:pt x="884504" y="109474"/>
                  </a:lnTo>
                  <a:lnTo>
                    <a:pt x="894575" y="101752"/>
                  </a:lnTo>
                  <a:lnTo>
                    <a:pt x="896162" y="98298"/>
                  </a:lnTo>
                  <a:lnTo>
                    <a:pt x="897089" y="96266"/>
                  </a:lnTo>
                  <a:lnTo>
                    <a:pt x="897089" y="78181"/>
                  </a:lnTo>
                  <a:close/>
                </a:path>
                <a:path extrusionOk="0" h="241935" w="988060">
                  <a:moveTo>
                    <a:pt x="987450" y="72085"/>
                  </a:moveTo>
                  <a:lnTo>
                    <a:pt x="986777" y="63042"/>
                  </a:lnTo>
                  <a:lnTo>
                    <a:pt x="984770" y="54978"/>
                  </a:lnTo>
                  <a:lnTo>
                    <a:pt x="981443" y="47879"/>
                  </a:lnTo>
                  <a:lnTo>
                    <a:pt x="978623" y="44196"/>
                  </a:lnTo>
                  <a:lnTo>
                    <a:pt x="976769" y="41757"/>
                  </a:lnTo>
                  <a:lnTo>
                    <a:pt x="970965" y="36817"/>
                  </a:lnTo>
                  <a:lnTo>
                    <a:pt x="969822" y="36220"/>
                  </a:lnTo>
                  <a:lnTo>
                    <a:pt x="969822" y="63042"/>
                  </a:lnTo>
                  <a:lnTo>
                    <a:pt x="969772" y="81191"/>
                  </a:lnTo>
                  <a:lnTo>
                    <a:pt x="967943" y="87706"/>
                  </a:lnTo>
                  <a:lnTo>
                    <a:pt x="960107" y="97764"/>
                  </a:lnTo>
                  <a:lnTo>
                    <a:pt x="954735" y="100279"/>
                  </a:lnTo>
                  <a:lnTo>
                    <a:pt x="940892" y="100279"/>
                  </a:lnTo>
                  <a:lnTo>
                    <a:pt x="935405" y="97790"/>
                  </a:lnTo>
                  <a:lnTo>
                    <a:pt x="927468" y="87820"/>
                  </a:lnTo>
                  <a:lnTo>
                    <a:pt x="925550" y="81191"/>
                  </a:lnTo>
                  <a:lnTo>
                    <a:pt x="925601" y="63042"/>
                  </a:lnTo>
                  <a:lnTo>
                    <a:pt x="927468" y="56642"/>
                  </a:lnTo>
                  <a:lnTo>
                    <a:pt x="935405" y="46685"/>
                  </a:lnTo>
                  <a:lnTo>
                    <a:pt x="940854" y="44196"/>
                  </a:lnTo>
                  <a:lnTo>
                    <a:pt x="954684" y="44196"/>
                  </a:lnTo>
                  <a:lnTo>
                    <a:pt x="960107" y="46659"/>
                  </a:lnTo>
                  <a:lnTo>
                    <a:pt x="967943" y="56515"/>
                  </a:lnTo>
                  <a:lnTo>
                    <a:pt x="969822" y="63042"/>
                  </a:lnTo>
                  <a:lnTo>
                    <a:pt x="969822" y="36220"/>
                  </a:lnTo>
                  <a:lnTo>
                    <a:pt x="964247" y="33299"/>
                  </a:lnTo>
                  <a:lnTo>
                    <a:pt x="956614" y="31178"/>
                  </a:lnTo>
                  <a:lnTo>
                    <a:pt x="948067" y="30480"/>
                  </a:lnTo>
                  <a:lnTo>
                    <a:pt x="939380" y="31178"/>
                  </a:lnTo>
                  <a:lnTo>
                    <a:pt x="908608" y="63042"/>
                  </a:lnTo>
                  <a:lnTo>
                    <a:pt x="907935" y="72085"/>
                  </a:lnTo>
                  <a:lnTo>
                    <a:pt x="908608" y="81191"/>
                  </a:lnTo>
                  <a:lnTo>
                    <a:pt x="939317" y="113131"/>
                  </a:lnTo>
                  <a:lnTo>
                    <a:pt x="948067" y="113842"/>
                  </a:lnTo>
                  <a:lnTo>
                    <a:pt x="956678" y="113131"/>
                  </a:lnTo>
                  <a:lnTo>
                    <a:pt x="964349" y="111023"/>
                  </a:lnTo>
                  <a:lnTo>
                    <a:pt x="971067" y="107492"/>
                  </a:lnTo>
                  <a:lnTo>
                    <a:pt x="976845" y="102565"/>
                  </a:lnTo>
                  <a:lnTo>
                    <a:pt x="978573" y="100279"/>
                  </a:lnTo>
                  <a:lnTo>
                    <a:pt x="981481" y="96431"/>
                  </a:lnTo>
                  <a:lnTo>
                    <a:pt x="984796" y="89306"/>
                  </a:lnTo>
                  <a:lnTo>
                    <a:pt x="986777" y="81191"/>
                  </a:lnTo>
                  <a:lnTo>
                    <a:pt x="987450" y="720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64" name="Google Shape;964;p3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392950" y="5076970"/>
              <a:ext cx="1560755" cy="138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" name="Google Shape;965;p34"/>
            <p:cNvSpPr/>
            <p:nvPr/>
          </p:nvSpPr>
          <p:spPr>
            <a:xfrm>
              <a:off x="4285702" y="5469273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113" y="0"/>
                  </a:moveTo>
                  <a:lnTo>
                    <a:pt x="13712" y="0"/>
                  </a:lnTo>
                  <a:lnTo>
                    <a:pt x="9259" y="1828"/>
                  </a:lnTo>
                  <a:lnTo>
                    <a:pt x="1858" y="9194"/>
                  </a:lnTo>
                  <a:lnTo>
                    <a:pt x="0" y="13641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8" y="28548"/>
                  </a:lnTo>
                  <a:lnTo>
                    <a:pt x="9259" y="35938"/>
                  </a:lnTo>
                  <a:lnTo>
                    <a:pt x="13712" y="37792"/>
                  </a:lnTo>
                  <a:lnTo>
                    <a:pt x="24113" y="37792"/>
                  </a:lnTo>
                  <a:lnTo>
                    <a:pt x="28591" y="35938"/>
                  </a:lnTo>
                  <a:lnTo>
                    <a:pt x="35993" y="28548"/>
                  </a:lnTo>
                  <a:lnTo>
                    <a:pt x="37851" y="24076"/>
                  </a:lnTo>
                  <a:lnTo>
                    <a:pt x="37851" y="13641"/>
                  </a:lnTo>
                  <a:lnTo>
                    <a:pt x="35993" y="9194"/>
                  </a:lnTo>
                  <a:lnTo>
                    <a:pt x="28591" y="1828"/>
                  </a:lnTo>
                  <a:lnTo>
                    <a:pt x="24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66" name="Google Shape;966;p3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4392950" y="5432697"/>
              <a:ext cx="1704074" cy="3040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7" name="Google Shape;967;p3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06609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3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573085" y="9996939"/>
            <a:ext cx="158950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Google Shape;97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166" y="1425657"/>
            <a:ext cx="2479403" cy="2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337" y="1783187"/>
            <a:ext cx="1454152" cy="10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3523" y="6953790"/>
            <a:ext cx="5759998" cy="2131344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35"/>
          <p:cNvSpPr/>
          <p:nvPr/>
        </p:nvSpPr>
        <p:spPr>
          <a:xfrm>
            <a:off x="1905746" y="4488252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77" name="Google Shape;97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6431" y="4451675"/>
            <a:ext cx="2368723" cy="13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35"/>
          <p:cNvGrpSpPr/>
          <p:nvPr/>
        </p:nvGrpSpPr>
        <p:grpSpPr>
          <a:xfrm>
            <a:off x="1905746" y="4870773"/>
            <a:ext cx="2419116" cy="464159"/>
            <a:chOff x="1905746" y="4870773"/>
            <a:chExt cx="2419116" cy="464159"/>
          </a:xfrm>
        </p:grpSpPr>
        <p:sp>
          <p:nvSpPr>
            <p:cNvPr id="979" name="Google Shape;979;p35"/>
            <p:cNvSpPr/>
            <p:nvPr/>
          </p:nvSpPr>
          <p:spPr>
            <a:xfrm>
              <a:off x="1905746" y="4907349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4" y="1828"/>
                  </a:lnTo>
                  <a:lnTo>
                    <a:pt x="1854" y="9194"/>
                  </a:lnTo>
                  <a:lnTo>
                    <a:pt x="0" y="13641"/>
                  </a:lnTo>
                  <a:lnTo>
                    <a:pt x="0" y="18846"/>
                  </a:lnTo>
                  <a:lnTo>
                    <a:pt x="0" y="24076"/>
                  </a:lnTo>
                  <a:lnTo>
                    <a:pt x="1854" y="28548"/>
                  </a:lnTo>
                  <a:lnTo>
                    <a:pt x="9244" y="35939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7" y="35939"/>
                  </a:lnTo>
                  <a:lnTo>
                    <a:pt x="35938" y="28548"/>
                  </a:lnTo>
                  <a:lnTo>
                    <a:pt x="37792" y="24076"/>
                  </a:lnTo>
                  <a:lnTo>
                    <a:pt x="37792" y="13641"/>
                  </a:lnTo>
                  <a:lnTo>
                    <a:pt x="35938" y="9194"/>
                  </a:lnTo>
                  <a:lnTo>
                    <a:pt x="28547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980" name="Google Shape;980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905746" y="4870773"/>
              <a:ext cx="2419116" cy="4641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1" name="Google Shape;981;p35"/>
            <p:cNvSpPr/>
            <p:nvPr/>
          </p:nvSpPr>
          <p:spPr>
            <a:xfrm>
              <a:off x="1905746" y="5237549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4" y="1828"/>
                  </a:lnTo>
                  <a:lnTo>
                    <a:pt x="1854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7"/>
                  </a:lnTo>
                  <a:lnTo>
                    <a:pt x="9244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7" y="35938"/>
                  </a:lnTo>
                  <a:lnTo>
                    <a:pt x="35938" y="28547"/>
                  </a:lnTo>
                  <a:lnTo>
                    <a:pt x="37792" y="24076"/>
                  </a:lnTo>
                  <a:lnTo>
                    <a:pt x="37792" y="13639"/>
                  </a:lnTo>
                  <a:lnTo>
                    <a:pt x="35938" y="9193"/>
                  </a:lnTo>
                  <a:lnTo>
                    <a:pt x="28547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982" name="Google Shape;982;p35"/>
          <p:cNvSpPr/>
          <p:nvPr/>
        </p:nvSpPr>
        <p:spPr>
          <a:xfrm>
            <a:off x="1905746" y="565677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4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7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3"/>
                </a:lnTo>
                <a:lnTo>
                  <a:pt x="28547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83" name="Google Shape;983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06431" y="5620200"/>
            <a:ext cx="1967763" cy="138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4" name="Google Shape;984;p35"/>
          <p:cNvGrpSpPr/>
          <p:nvPr/>
        </p:nvGrpSpPr>
        <p:grpSpPr>
          <a:xfrm>
            <a:off x="1371646" y="4391340"/>
            <a:ext cx="339725" cy="339725"/>
            <a:chOff x="1371646" y="4391340"/>
            <a:chExt cx="339725" cy="339725"/>
          </a:xfrm>
        </p:grpSpPr>
        <p:pic>
          <p:nvPicPr>
            <p:cNvPr id="985" name="Google Shape;985;p3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27425" y="4425378"/>
              <a:ext cx="234334" cy="30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6" name="Google Shape;986;p35"/>
            <p:cNvSpPr/>
            <p:nvPr/>
          </p:nvSpPr>
          <p:spPr>
            <a:xfrm>
              <a:off x="1371646" y="4391340"/>
              <a:ext cx="339725" cy="339725"/>
            </a:xfrm>
            <a:custGeom>
              <a:rect b="b" l="l" r="r" t="t"/>
              <a:pathLst>
                <a:path extrusionOk="0" h="339725" w="339725">
                  <a:moveTo>
                    <a:pt x="0" y="339670"/>
                  </a:moveTo>
                  <a:lnTo>
                    <a:pt x="339674" y="339670"/>
                  </a:lnTo>
                  <a:lnTo>
                    <a:pt x="339674" y="0"/>
                  </a:lnTo>
                  <a:lnTo>
                    <a:pt x="0" y="0"/>
                  </a:lnTo>
                  <a:lnTo>
                    <a:pt x="0" y="339670"/>
                  </a:lnTo>
                  <a:close/>
                </a:path>
              </a:pathLst>
            </a:custGeom>
            <a:noFill/>
            <a:ln cap="flat" cmpd="sng" w="12700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987" name="Google Shape;987;p35"/>
          <p:cNvGrpSpPr/>
          <p:nvPr/>
        </p:nvGrpSpPr>
        <p:grpSpPr>
          <a:xfrm>
            <a:off x="1371646" y="4914679"/>
            <a:ext cx="339725" cy="339765"/>
            <a:chOff x="1371646" y="4914679"/>
            <a:chExt cx="339725" cy="339765"/>
          </a:xfrm>
        </p:grpSpPr>
        <p:pic>
          <p:nvPicPr>
            <p:cNvPr id="988" name="Google Shape;988;p3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434395" y="4914679"/>
              <a:ext cx="230162" cy="3396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Google Shape;989;p35"/>
            <p:cNvSpPr/>
            <p:nvPr/>
          </p:nvSpPr>
          <p:spPr>
            <a:xfrm>
              <a:off x="1371646" y="4914719"/>
              <a:ext cx="339725" cy="339725"/>
            </a:xfrm>
            <a:custGeom>
              <a:rect b="b" l="l" r="r" t="t"/>
              <a:pathLst>
                <a:path extrusionOk="0" h="339725" w="339725">
                  <a:moveTo>
                    <a:pt x="0" y="339674"/>
                  </a:moveTo>
                  <a:lnTo>
                    <a:pt x="339674" y="339674"/>
                  </a:lnTo>
                  <a:lnTo>
                    <a:pt x="339674" y="0"/>
                  </a:lnTo>
                  <a:lnTo>
                    <a:pt x="0" y="0"/>
                  </a:lnTo>
                  <a:lnTo>
                    <a:pt x="0" y="339674"/>
                  </a:lnTo>
                  <a:close/>
                </a:path>
              </a:pathLst>
            </a:custGeom>
            <a:noFill/>
            <a:ln cap="flat" cmpd="sng" w="12700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990" name="Google Shape;990;p35"/>
          <p:cNvGrpSpPr/>
          <p:nvPr/>
        </p:nvGrpSpPr>
        <p:grpSpPr>
          <a:xfrm>
            <a:off x="1371646" y="5438097"/>
            <a:ext cx="339725" cy="339725"/>
            <a:chOff x="1371646" y="5438097"/>
            <a:chExt cx="339725" cy="339725"/>
          </a:xfrm>
        </p:grpSpPr>
        <p:pic>
          <p:nvPicPr>
            <p:cNvPr id="991" name="Google Shape;991;p3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420561" y="5438101"/>
              <a:ext cx="236054" cy="302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2" name="Google Shape;992;p35"/>
            <p:cNvSpPr/>
            <p:nvPr/>
          </p:nvSpPr>
          <p:spPr>
            <a:xfrm>
              <a:off x="1371646" y="5438097"/>
              <a:ext cx="339725" cy="339725"/>
            </a:xfrm>
            <a:custGeom>
              <a:rect b="b" l="l" r="r" t="t"/>
              <a:pathLst>
                <a:path extrusionOk="0" h="339725" w="339725">
                  <a:moveTo>
                    <a:pt x="0" y="339674"/>
                  </a:moveTo>
                  <a:lnTo>
                    <a:pt x="339674" y="339674"/>
                  </a:lnTo>
                  <a:lnTo>
                    <a:pt x="339674" y="0"/>
                  </a:lnTo>
                  <a:lnTo>
                    <a:pt x="0" y="0"/>
                  </a:lnTo>
                  <a:lnTo>
                    <a:pt x="0" y="339674"/>
                  </a:lnTo>
                  <a:close/>
                </a:path>
              </a:pathLst>
            </a:custGeom>
            <a:noFill/>
            <a:ln cap="flat" cmpd="sng" w="12700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993" name="Google Shape;993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1485" y="9996683"/>
            <a:ext cx="158384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72672" y="645813"/>
            <a:ext cx="1329213" cy="103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719" y="9996882"/>
            <a:ext cx="74217" cy="1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5925" y="3152068"/>
            <a:ext cx="1649465" cy="1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3055" y="3330707"/>
            <a:ext cx="1142334" cy="104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9"/>
          <p:cNvGrpSpPr/>
          <p:nvPr/>
        </p:nvGrpSpPr>
        <p:grpSpPr>
          <a:xfrm>
            <a:off x="2291998" y="8552497"/>
            <a:ext cx="4431847" cy="379251"/>
            <a:chOff x="2291998" y="8552497"/>
            <a:chExt cx="4431847" cy="379251"/>
          </a:xfrm>
        </p:grpSpPr>
        <p:pic>
          <p:nvPicPr>
            <p:cNvPr id="73" name="Google Shape;73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291998" y="8552497"/>
              <a:ext cx="4431847" cy="244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549367" y="8827959"/>
              <a:ext cx="2174478" cy="1037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" name="Google Shape;7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512" y="4331858"/>
            <a:ext cx="2624302" cy="262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12841" y="4333692"/>
            <a:ext cx="2620415" cy="142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0631" y="733484"/>
            <a:ext cx="2159999" cy="2681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36"/>
          <p:cNvGrpSpPr/>
          <p:nvPr/>
        </p:nvGrpSpPr>
        <p:grpSpPr>
          <a:xfrm>
            <a:off x="0" y="3"/>
            <a:ext cx="7704000" cy="10835995"/>
            <a:chOff x="0" y="3"/>
            <a:chExt cx="7704000" cy="10835995"/>
          </a:xfrm>
        </p:grpSpPr>
        <p:pic>
          <p:nvPicPr>
            <p:cNvPr id="1000" name="Google Shape;1000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"/>
              <a:ext cx="7704000" cy="10835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1" name="Google Shape;1001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38213" y="4368414"/>
              <a:ext cx="3191482" cy="340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2" name="Google Shape;1002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43649" y="4811643"/>
              <a:ext cx="2393304" cy="2793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476" y="4679253"/>
            <a:ext cx="5759999" cy="497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113" y="1418359"/>
            <a:ext cx="4127839" cy="21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5113" y="1782905"/>
            <a:ext cx="1461805" cy="1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6990" y="5094322"/>
            <a:ext cx="1504774" cy="83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37"/>
          <p:cNvSpPr/>
          <p:nvPr/>
        </p:nvSpPr>
        <p:spPr>
          <a:xfrm>
            <a:off x="1926990" y="5612532"/>
            <a:ext cx="911225" cy="133985"/>
          </a:xfrm>
          <a:custGeom>
            <a:rect b="b" l="l" r="r" t="t"/>
            <a:pathLst>
              <a:path extrusionOk="0" h="133985" w="911225">
                <a:moveTo>
                  <a:pt x="17373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62942" y="108964"/>
                </a:lnTo>
                <a:lnTo>
                  <a:pt x="62942" y="133959"/>
                </a:lnTo>
                <a:lnTo>
                  <a:pt x="79703" y="133959"/>
                </a:lnTo>
                <a:lnTo>
                  <a:pt x="79703" y="95248"/>
                </a:lnTo>
                <a:lnTo>
                  <a:pt x="17373" y="95248"/>
                </a:lnTo>
                <a:lnTo>
                  <a:pt x="17373" y="30326"/>
                </a:lnTo>
                <a:close/>
              </a:path>
              <a:path extrusionOk="0" h="133985" w="911225">
                <a:moveTo>
                  <a:pt x="69188" y="30326"/>
                </a:moveTo>
                <a:lnTo>
                  <a:pt x="51814" y="30326"/>
                </a:lnTo>
                <a:lnTo>
                  <a:pt x="51814" y="95248"/>
                </a:lnTo>
                <a:lnTo>
                  <a:pt x="69188" y="95248"/>
                </a:lnTo>
                <a:lnTo>
                  <a:pt x="69188" y="30326"/>
                </a:lnTo>
                <a:close/>
              </a:path>
              <a:path extrusionOk="0" h="133985" w="911225">
                <a:moveTo>
                  <a:pt x="124052" y="28040"/>
                </a:moveTo>
                <a:lnTo>
                  <a:pt x="88636" y="53719"/>
                </a:lnTo>
                <a:lnTo>
                  <a:pt x="85949" y="70559"/>
                </a:lnTo>
                <a:lnTo>
                  <a:pt x="86602" y="79146"/>
                </a:lnTo>
                <a:lnTo>
                  <a:pt x="116207" y="110837"/>
                </a:lnTo>
                <a:lnTo>
                  <a:pt x="124660" y="111556"/>
                </a:lnTo>
                <a:lnTo>
                  <a:pt x="133598" y="111556"/>
                </a:lnTo>
                <a:lnTo>
                  <a:pt x="141296" y="109166"/>
                </a:lnTo>
                <a:lnTo>
                  <a:pt x="154198" y="99618"/>
                </a:lnTo>
                <a:lnTo>
                  <a:pt x="154742" y="98755"/>
                </a:lnTo>
                <a:lnTo>
                  <a:pt x="118259" y="98755"/>
                </a:lnTo>
                <a:lnTo>
                  <a:pt x="113024" y="96594"/>
                </a:lnTo>
                <a:lnTo>
                  <a:pt x="105509" y="87958"/>
                </a:lnTo>
                <a:lnTo>
                  <a:pt x="103529" y="81838"/>
                </a:lnTo>
                <a:lnTo>
                  <a:pt x="103323" y="73911"/>
                </a:lnTo>
                <a:lnTo>
                  <a:pt x="161387" y="73911"/>
                </a:lnTo>
                <a:lnTo>
                  <a:pt x="161288" y="70559"/>
                </a:lnTo>
                <a:lnTo>
                  <a:pt x="160741" y="62330"/>
                </a:lnTo>
                <a:lnTo>
                  <a:pt x="103629" y="62330"/>
                </a:lnTo>
                <a:lnTo>
                  <a:pt x="104443" y="55421"/>
                </a:lnTo>
                <a:lnTo>
                  <a:pt x="106599" y="50137"/>
                </a:lnTo>
                <a:lnTo>
                  <a:pt x="113612" y="42821"/>
                </a:lnTo>
                <a:lnTo>
                  <a:pt x="118209" y="40993"/>
                </a:lnTo>
                <a:lnTo>
                  <a:pt x="152108" y="40993"/>
                </a:lnTo>
                <a:lnTo>
                  <a:pt x="151329" y="39852"/>
                </a:lnTo>
                <a:lnTo>
                  <a:pt x="145853" y="34685"/>
                </a:lnTo>
                <a:lnTo>
                  <a:pt x="139482" y="30993"/>
                </a:lnTo>
                <a:lnTo>
                  <a:pt x="132215" y="28778"/>
                </a:lnTo>
                <a:lnTo>
                  <a:pt x="124052" y="28040"/>
                </a:lnTo>
                <a:close/>
              </a:path>
              <a:path extrusionOk="0" h="133985" w="911225">
                <a:moveTo>
                  <a:pt x="160322" y="84427"/>
                </a:moveTo>
                <a:lnTo>
                  <a:pt x="143711" y="84427"/>
                </a:lnTo>
                <a:lnTo>
                  <a:pt x="141983" y="89405"/>
                </a:lnTo>
                <a:lnTo>
                  <a:pt x="139622" y="93038"/>
                </a:lnTo>
                <a:lnTo>
                  <a:pt x="133624" y="97610"/>
                </a:lnTo>
                <a:lnTo>
                  <a:pt x="129740" y="98755"/>
                </a:lnTo>
                <a:lnTo>
                  <a:pt x="154742" y="98755"/>
                </a:lnTo>
                <a:lnTo>
                  <a:pt x="158393" y="92962"/>
                </a:lnTo>
                <a:lnTo>
                  <a:pt x="160322" y="84427"/>
                </a:lnTo>
                <a:close/>
              </a:path>
              <a:path extrusionOk="0" h="133985" w="911225">
                <a:moveTo>
                  <a:pt x="152108" y="40993"/>
                </a:moveTo>
                <a:lnTo>
                  <a:pt x="129589" y="40993"/>
                </a:lnTo>
                <a:lnTo>
                  <a:pt x="134236" y="42900"/>
                </a:lnTo>
                <a:lnTo>
                  <a:pt x="141451" y="50519"/>
                </a:lnTo>
                <a:lnTo>
                  <a:pt x="143506" y="55727"/>
                </a:lnTo>
                <a:lnTo>
                  <a:pt x="144014" y="62330"/>
                </a:lnTo>
                <a:lnTo>
                  <a:pt x="160741" y="62330"/>
                </a:lnTo>
                <a:lnTo>
                  <a:pt x="158873" y="53815"/>
                </a:lnTo>
                <a:lnTo>
                  <a:pt x="155730" y="46295"/>
                </a:lnTo>
                <a:lnTo>
                  <a:pt x="152108" y="40993"/>
                </a:lnTo>
                <a:close/>
              </a:path>
              <a:path extrusionOk="0" h="133985" w="911225">
                <a:moveTo>
                  <a:pt x="217929" y="95554"/>
                </a:moveTo>
                <a:lnTo>
                  <a:pt x="217929" y="109115"/>
                </a:lnTo>
                <a:lnTo>
                  <a:pt x="220672" y="110236"/>
                </a:lnTo>
                <a:lnTo>
                  <a:pt x="224229" y="110793"/>
                </a:lnTo>
                <a:lnTo>
                  <a:pt x="235709" y="110793"/>
                </a:lnTo>
                <a:lnTo>
                  <a:pt x="241322" y="107975"/>
                </a:lnTo>
                <a:lnTo>
                  <a:pt x="249552" y="96696"/>
                </a:lnTo>
                <a:lnTo>
                  <a:pt x="249658" y="96314"/>
                </a:lnTo>
                <a:lnTo>
                  <a:pt x="221029" y="96314"/>
                </a:lnTo>
                <a:lnTo>
                  <a:pt x="218947" y="96062"/>
                </a:lnTo>
                <a:lnTo>
                  <a:pt x="217929" y="95554"/>
                </a:lnTo>
                <a:close/>
              </a:path>
              <a:path extrusionOk="0" h="133985" w="911225">
                <a:moveTo>
                  <a:pt x="229661" y="30326"/>
                </a:moveTo>
                <a:lnTo>
                  <a:pt x="174646" y="30326"/>
                </a:lnTo>
                <a:lnTo>
                  <a:pt x="174646" y="108964"/>
                </a:lnTo>
                <a:lnTo>
                  <a:pt x="192020" y="108964"/>
                </a:lnTo>
                <a:lnTo>
                  <a:pt x="192020" y="44042"/>
                </a:lnTo>
                <a:lnTo>
                  <a:pt x="229661" y="44042"/>
                </a:lnTo>
                <a:lnTo>
                  <a:pt x="229661" y="30326"/>
                </a:lnTo>
                <a:close/>
              </a:path>
              <a:path extrusionOk="0" h="133985" w="911225">
                <a:moveTo>
                  <a:pt x="294587" y="44042"/>
                </a:moveTo>
                <a:lnTo>
                  <a:pt x="277214" y="44042"/>
                </a:lnTo>
                <a:lnTo>
                  <a:pt x="277214" y="108964"/>
                </a:lnTo>
                <a:lnTo>
                  <a:pt x="294587" y="108964"/>
                </a:lnTo>
                <a:lnTo>
                  <a:pt x="294587" y="44042"/>
                </a:lnTo>
                <a:close/>
              </a:path>
              <a:path extrusionOk="0" h="133985" w="911225">
                <a:moveTo>
                  <a:pt x="294587" y="30326"/>
                </a:moveTo>
                <a:lnTo>
                  <a:pt x="236523" y="30326"/>
                </a:lnTo>
                <a:lnTo>
                  <a:pt x="235151" y="76809"/>
                </a:lnTo>
                <a:lnTo>
                  <a:pt x="234745" y="89813"/>
                </a:lnTo>
                <a:lnTo>
                  <a:pt x="231087" y="96314"/>
                </a:lnTo>
                <a:lnTo>
                  <a:pt x="249658" y="96314"/>
                </a:lnTo>
                <a:lnTo>
                  <a:pt x="251762" y="88747"/>
                </a:lnTo>
                <a:lnTo>
                  <a:pt x="253133" y="44042"/>
                </a:lnTo>
                <a:lnTo>
                  <a:pt x="294587" y="44042"/>
                </a:lnTo>
                <a:lnTo>
                  <a:pt x="294587" y="30326"/>
                </a:lnTo>
                <a:close/>
              </a:path>
              <a:path extrusionOk="0" h="133985" w="911225">
                <a:moveTo>
                  <a:pt x="379014" y="30326"/>
                </a:moveTo>
                <a:lnTo>
                  <a:pt x="329079" y="30326"/>
                </a:lnTo>
                <a:lnTo>
                  <a:pt x="322679" y="32231"/>
                </a:lnTo>
                <a:lnTo>
                  <a:pt x="313739" y="39852"/>
                </a:lnTo>
                <a:lnTo>
                  <a:pt x="311504" y="45212"/>
                </a:lnTo>
                <a:lnTo>
                  <a:pt x="311504" y="57707"/>
                </a:lnTo>
                <a:lnTo>
                  <a:pt x="312720" y="62456"/>
                </a:lnTo>
                <a:lnTo>
                  <a:pt x="317599" y="70279"/>
                </a:lnTo>
                <a:lnTo>
                  <a:pt x="322019" y="73252"/>
                </a:lnTo>
                <a:lnTo>
                  <a:pt x="328420" y="75283"/>
                </a:lnTo>
                <a:lnTo>
                  <a:pt x="302205" y="108964"/>
                </a:lnTo>
                <a:lnTo>
                  <a:pt x="322628" y="108964"/>
                </a:lnTo>
                <a:lnTo>
                  <a:pt x="346859" y="77266"/>
                </a:lnTo>
                <a:lnTo>
                  <a:pt x="379014" y="77266"/>
                </a:lnTo>
                <a:lnTo>
                  <a:pt x="379014" y="64616"/>
                </a:lnTo>
                <a:lnTo>
                  <a:pt x="332737" y="64616"/>
                </a:lnTo>
                <a:lnTo>
                  <a:pt x="328877" y="60958"/>
                </a:lnTo>
                <a:lnTo>
                  <a:pt x="328877" y="46936"/>
                </a:lnTo>
                <a:lnTo>
                  <a:pt x="332786" y="43585"/>
                </a:lnTo>
                <a:lnTo>
                  <a:pt x="379014" y="43585"/>
                </a:lnTo>
                <a:lnTo>
                  <a:pt x="379014" y="30326"/>
                </a:lnTo>
                <a:close/>
              </a:path>
              <a:path extrusionOk="0" h="133985" w="911225">
                <a:moveTo>
                  <a:pt x="379014" y="77266"/>
                </a:moveTo>
                <a:lnTo>
                  <a:pt x="361641" y="77266"/>
                </a:lnTo>
                <a:lnTo>
                  <a:pt x="361641" y="108964"/>
                </a:lnTo>
                <a:lnTo>
                  <a:pt x="379014" y="108964"/>
                </a:lnTo>
                <a:lnTo>
                  <a:pt x="379014" y="77266"/>
                </a:lnTo>
                <a:close/>
              </a:path>
              <a:path extrusionOk="0" h="133985" w="911225">
                <a:moveTo>
                  <a:pt x="379014" y="43585"/>
                </a:moveTo>
                <a:lnTo>
                  <a:pt x="361641" y="43585"/>
                </a:lnTo>
                <a:lnTo>
                  <a:pt x="361641" y="64616"/>
                </a:lnTo>
                <a:lnTo>
                  <a:pt x="379014" y="64616"/>
                </a:lnTo>
                <a:lnTo>
                  <a:pt x="379014" y="43585"/>
                </a:lnTo>
                <a:close/>
              </a:path>
              <a:path extrusionOk="0" h="133985" w="911225">
                <a:moveTo>
                  <a:pt x="414676" y="30326"/>
                </a:moveTo>
                <a:lnTo>
                  <a:pt x="397302" y="30326"/>
                </a:lnTo>
                <a:lnTo>
                  <a:pt x="397302" y="108964"/>
                </a:lnTo>
                <a:lnTo>
                  <a:pt x="414676" y="108964"/>
                </a:lnTo>
                <a:lnTo>
                  <a:pt x="414676" y="74825"/>
                </a:lnTo>
                <a:lnTo>
                  <a:pt x="466491" y="74825"/>
                </a:lnTo>
                <a:lnTo>
                  <a:pt x="466491" y="61109"/>
                </a:lnTo>
                <a:lnTo>
                  <a:pt x="414676" y="61109"/>
                </a:lnTo>
                <a:lnTo>
                  <a:pt x="414676" y="30326"/>
                </a:lnTo>
                <a:close/>
              </a:path>
              <a:path extrusionOk="0" h="133985" w="911225">
                <a:moveTo>
                  <a:pt x="466491" y="74825"/>
                </a:moveTo>
                <a:lnTo>
                  <a:pt x="449117" y="74825"/>
                </a:lnTo>
                <a:lnTo>
                  <a:pt x="449117" y="108964"/>
                </a:lnTo>
                <a:lnTo>
                  <a:pt x="466491" y="108964"/>
                </a:lnTo>
                <a:lnTo>
                  <a:pt x="466491" y="74825"/>
                </a:lnTo>
                <a:close/>
              </a:path>
              <a:path extrusionOk="0" h="133985" w="911225">
                <a:moveTo>
                  <a:pt x="466491" y="30326"/>
                </a:moveTo>
                <a:lnTo>
                  <a:pt x="449117" y="30326"/>
                </a:lnTo>
                <a:lnTo>
                  <a:pt x="449117" y="61109"/>
                </a:lnTo>
                <a:lnTo>
                  <a:pt x="466491" y="61109"/>
                </a:lnTo>
                <a:lnTo>
                  <a:pt x="466491" y="30326"/>
                </a:lnTo>
                <a:close/>
              </a:path>
              <a:path extrusionOk="0" h="133985" w="911225">
                <a:moveTo>
                  <a:pt x="502610" y="0"/>
                </a:moveTo>
                <a:lnTo>
                  <a:pt x="485236" y="0"/>
                </a:lnTo>
                <a:lnTo>
                  <a:pt x="485236" y="17067"/>
                </a:lnTo>
                <a:lnTo>
                  <a:pt x="502610" y="17067"/>
                </a:lnTo>
                <a:lnTo>
                  <a:pt x="502610" y="0"/>
                </a:lnTo>
                <a:close/>
              </a:path>
              <a:path extrusionOk="0" h="133985" w="911225">
                <a:moveTo>
                  <a:pt x="502610" y="30326"/>
                </a:moveTo>
                <a:lnTo>
                  <a:pt x="485236" y="30326"/>
                </a:lnTo>
                <a:lnTo>
                  <a:pt x="485236" y="108964"/>
                </a:lnTo>
                <a:lnTo>
                  <a:pt x="502610" y="108964"/>
                </a:lnTo>
                <a:lnTo>
                  <a:pt x="502610" y="30326"/>
                </a:lnTo>
                <a:close/>
              </a:path>
              <a:path extrusionOk="0" h="133985" w="911225">
                <a:moveTo>
                  <a:pt x="599536" y="27889"/>
                </a:moveTo>
                <a:lnTo>
                  <a:pt x="563016" y="52900"/>
                </a:lnTo>
                <a:lnTo>
                  <a:pt x="560368" y="70408"/>
                </a:lnTo>
                <a:lnTo>
                  <a:pt x="560964" y="78232"/>
                </a:lnTo>
                <a:lnTo>
                  <a:pt x="590687" y="110244"/>
                </a:lnTo>
                <a:lnTo>
                  <a:pt x="599079" y="110944"/>
                </a:lnTo>
                <a:lnTo>
                  <a:pt x="606155" y="110406"/>
                </a:lnTo>
                <a:lnTo>
                  <a:pt x="628270" y="97228"/>
                </a:lnTo>
                <a:lnTo>
                  <a:pt x="592474" y="97228"/>
                </a:lnTo>
                <a:lnTo>
                  <a:pt x="587317" y="94791"/>
                </a:lnTo>
                <a:lnTo>
                  <a:pt x="579902" y="85039"/>
                </a:lnTo>
                <a:lnTo>
                  <a:pt x="578048" y="78232"/>
                </a:lnTo>
                <a:lnTo>
                  <a:pt x="578048" y="60756"/>
                </a:lnTo>
                <a:lnTo>
                  <a:pt x="579978" y="53873"/>
                </a:lnTo>
                <a:lnTo>
                  <a:pt x="587700" y="43814"/>
                </a:lnTo>
                <a:lnTo>
                  <a:pt x="592984" y="41299"/>
                </a:lnTo>
                <a:lnTo>
                  <a:pt x="630348" y="41299"/>
                </a:lnTo>
                <a:lnTo>
                  <a:pt x="629988" y="40590"/>
                </a:lnTo>
                <a:lnTo>
                  <a:pt x="623844" y="35506"/>
                </a:lnTo>
                <a:lnTo>
                  <a:pt x="618868" y="32173"/>
                </a:lnTo>
                <a:lnTo>
                  <a:pt x="613157" y="29792"/>
                </a:lnTo>
                <a:lnTo>
                  <a:pt x="606713" y="28365"/>
                </a:lnTo>
                <a:lnTo>
                  <a:pt x="599536" y="27889"/>
                </a:lnTo>
                <a:close/>
              </a:path>
              <a:path extrusionOk="0" h="133985" w="911225">
                <a:moveTo>
                  <a:pt x="635198" y="79246"/>
                </a:moveTo>
                <a:lnTo>
                  <a:pt x="618130" y="79246"/>
                </a:lnTo>
                <a:lnTo>
                  <a:pt x="617216" y="85039"/>
                </a:lnTo>
                <a:lnTo>
                  <a:pt x="615106" y="89481"/>
                </a:lnTo>
                <a:lnTo>
                  <a:pt x="608500" y="95680"/>
                </a:lnTo>
                <a:lnTo>
                  <a:pt x="604259" y="97228"/>
                </a:lnTo>
                <a:lnTo>
                  <a:pt x="628270" y="97228"/>
                </a:lnTo>
                <a:lnTo>
                  <a:pt x="631387" y="92258"/>
                </a:lnTo>
                <a:lnTo>
                  <a:pt x="633787" y="86119"/>
                </a:lnTo>
                <a:lnTo>
                  <a:pt x="635198" y="79246"/>
                </a:lnTo>
                <a:close/>
              </a:path>
              <a:path extrusionOk="0" h="133985" w="911225">
                <a:moveTo>
                  <a:pt x="630348" y="41299"/>
                </a:moveTo>
                <a:lnTo>
                  <a:pt x="604361" y="41299"/>
                </a:lnTo>
                <a:lnTo>
                  <a:pt x="608223" y="42619"/>
                </a:lnTo>
                <a:lnTo>
                  <a:pt x="614318" y="47905"/>
                </a:lnTo>
                <a:lnTo>
                  <a:pt x="616352" y="51714"/>
                </a:lnTo>
                <a:lnTo>
                  <a:pt x="617367" y="56692"/>
                </a:lnTo>
                <a:lnTo>
                  <a:pt x="634585" y="56692"/>
                </a:lnTo>
                <a:lnTo>
                  <a:pt x="633571" y="47649"/>
                </a:lnTo>
                <a:lnTo>
                  <a:pt x="630348" y="41299"/>
                </a:lnTo>
                <a:close/>
              </a:path>
              <a:path extrusionOk="0" h="133985" w="911225">
                <a:moveTo>
                  <a:pt x="681677" y="44042"/>
                </a:moveTo>
                <a:lnTo>
                  <a:pt x="664303" y="44042"/>
                </a:lnTo>
                <a:lnTo>
                  <a:pt x="664303" y="108964"/>
                </a:lnTo>
                <a:lnTo>
                  <a:pt x="681677" y="108964"/>
                </a:lnTo>
                <a:lnTo>
                  <a:pt x="681677" y="44042"/>
                </a:lnTo>
                <a:close/>
              </a:path>
              <a:path extrusionOk="0" h="133985" w="911225">
                <a:moveTo>
                  <a:pt x="707586" y="30326"/>
                </a:moveTo>
                <a:lnTo>
                  <a:pt x="638398" y="30326"/>
                </a:lnTo>
                <a:lnTo>
                  <a:pt x="638398" y="44042"/>
                </a:lnTo>
                <a:lnTo>
                  <a:pt x="707586" y="44042"/>
                </a:lnTo>
                <a:lnTo>
                  <a:pt x="707586" y="30326"/>
                </a:lnTo>
                <a:close/>
              </a:path>
              <a:path extrusionOk="0" h="133985" w="911225">
                <a:moveTo>
                  <a:pt x="735324" y="0"/>
                </a:moveTo>
                <a:lnTo>
                  <a:pt x="717951" y="0"/>
                </a:lnTo>
                <a:lnTo>
                  <a:pt x="717951" y="17067"/>
                </a:lnTo>
                <a:lnTo>
                  <a:pt x="735324" y="17067"/>
                </a:lnTo>
                <a:lnTo>
                  <a:pt x="735324" y="0"/>
                </a:lnTo>
                <a:close/>
              </a:path>
              <a:path extrusionOk="0" h="133985" w="911225">
                <a:moveTo>
                  <a:pt x="735324" y="30326"/>
                </a:moveTo>
                <a:lnTo>
                  <a:pt x="717951" y="30326"/>
                </a:lnTo>
                <a:lnTo>
                  <a:pt x="717951" y="108964"/>
                </a:lnTo>
                <a:lnTo>
                  <a:pt x="735324" y="108964"/>
                </a:lnTo>
                <a:lnTo>
                  <a:pt x="735324" y="30326"/>
                </a:lnTo>
                <a:close/>
              </a:path>
              <a:path extrusionOk="0" h="133985" w="911225">
                <a:moveTo>
                  <a:pt x="771594" y="30326"/>
                </a:moveTo>
                <a:lnTo>
                  <a:pt x="754221" y="30326"/>
                </a:lnTo>
                <a:lnTo>
                  <a:pt x="754221" y="108964"/>
                </a:lnTo>
                <a:lnTo>
                  <a:pt x="771594" y="108964"/>
                </a:lnTo>
                <a:lnTo>
                  <a:pt x="771594" y="74825"/>
                </a:lnTo>
                <a:lnTo>
                  <a:pt x="823409" y="74825"/>
                </a:lnTo>
                <a:lnTo>
                  <a:pt x="823409" y="61109"/>
                </a:lnTo>
                <a:lnTo>
                  <a:pt x="771594" y="61109"/>
                </a:lnTo>
                <a:lnTo>
                  <a:pt x="771594" y="30326"/>
                </a:lnTo>
                <a:close/>
              </a:path>
              <a:path extrusionOk="0" h="133985" w="911225">
                <a:moveTo>
                  <a:pt x="823409" y="74825"/>
                </a:moveTo>
                <a:lnTo>
                  <a:pt x="806035" y="74825"/>
                </a:lnTo>
                <a:lnTo>
                  <a:pt x="806035" y="108964"/>
                </a:lnTo>
                <a:lnTo>
                  <a:pt x="823409" y="108964"/>
                </a:lnTo>
                <a:lnTo>
                  <a:pt x="823409" y="74825"/>
                </a:lnTo>
                <a:close/>
              </a:path>
              <a:path extrusionOk="0" h="133985" w="911225">
                <a:moveTo>
                  <a:pt x="823409" y="30326"/>
                </a:moveTo>
                <a:lnTo>
                  <a:pt x="806035" y="30326"/>
                </a:lnTo>
                <a:lnTo>
                  <a:pt x="806035" y="61109"/>
                </a:lnTo>
                <a:lnTo>
                  <a:pt x="823409" y="61109"/>
                </a:lnTo>
                <a:lnTo>
                  <a:pt x="823409" y="30326"/>
                </a:lnTo>
                <a:close/>
              </a:path>
              <a:path extrusionOk="0" h="133985" w="911225">
                <a:moveTo>
                  <a:pt x="859071" y="30326"/>
                </a:moveTo>
                <a:lnTo>
                  <a:pt x="841697" y="30326"/>
                </a:lnTo>
                <a:lnTo>
                  <a:pt x="841697" y="108964"/>
                </a:lnTo>
                <a:lnTo>
                  <a:pt x="863643" y="108964"/>
                </a:lnTo>
                <a:lnTo>
                  <a:pt x="874595" y="87627"/>
                </a:lnTo>
                <a:lnTo>
                  <a:pt x="859071" y="87627"/>
                </a:lnTo>
                <a:lnTo>
                  <a:pt x="859071" y="30326"/>
                </a:lnTo>
                <a:close/>
              </a:path>
              <a:path extrusionOk="0" h="133985" w="911225">
                <a:moveTo>
                  <a:pt x="910885" y="51663"/>
                </a:moveTo>
                <a:lnTo>
                  <a:pt x="893512" y="51663"/>
                </a:lnTo>
                <a:lnTo>
                  <a:pt x="893512" y="108964"/>
                </a:lnTo>
                <a:lnTo>
                  <a:pt x="910885" y="108964"/>
                </a:lnTo>
                <a:lnTo>
                  <a:pt x="910885" y="51663"/>
                </a:lnTo>
                <a:close/>
              </a:path>
              <a:path extrusionOk="0" h="133985" w="911225">
                <a:moveTo>
                  <a:pt x="910885" y="30326"/>
                </a:moveTo>
                <a:lnTo>
                  <a:pt x="888940" y="30326"/>
                </a:lnTo>
                <a:lnTo>
                  <a:pt x="859528" y="87627"/>
                </a:lnTo>
                <a:lnTo>
                  <a:pt x="874595" y="87627"/>
                </a:lnTo>
                <a:lnTo>
                  <a:pt x="893055" y="51663"/>
                </a:lnTo>
                <a:lnTo>
                  <a:pt x="910885" y="51663"/>
                </a:lnTo>
                <a:lnTo>
                  <a:pt x="910885" y="30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12" name="Google Shape;1012;p37"/>
          <p:cNvSpPr/>
          <p:nvPr/>
        </p:nvSpPr>
        <p:spPr>
          <a:xfrm>
            <a:off x="1820588" y="5117798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13" name="Google Shape;1013;p37"/>
          <p:cNvSpPr/>
          <p:nvPr/>
        </p:nvSpPr>
        <p:spPr>
          <a:xfrm>
            <a:off x="1820584" y="5663897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7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9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9" y="9193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14" name="Google Shape;1014;p37"/>
          <p:cNvSpPr/>
          <p:nvPr/>
        </p:nvSpPr>
        <p:spPr>
          <a:xfrm>
            <a:off x="1820584" y="6177796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4" y="28548"/>
                </a:lnTo>
                <a:lnTo>
                  <a:pt x="9245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8" y="35939"/>
                </a:lnTo>
                <a:lnTo>
                  <a:pt x="35939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9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15" name="Google Shape;1015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26990" y="6126432"/>
            <a:ext cx="2281251" cy="13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37"/>
          <p:cNvGrpSpPr/>
          <p:nvPr/>
        </p:nvGrpSpPr>
        <p:grpSpPr>
          <a:xfrm>
            <a:off x="1364849" y="5499784"/>
            <a:ext cx="347345" cy="347370"/>
            <a:chOff x="1364849" y="5499784"/>
            <a:chExt cx="347345" cy="347370"/>
          </a:xfrm>
        </p:grpSpPr>
        <p:pic>
          <p:nvPicPr>
            <p:cNvPr id="1017" name="Google Shape;1017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64861" y="5499784"/>
              <a:ext cx="347237" cy="347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8" name="Google Shape;1018;p37"/>
            <p:cNvSpPr/>
            <p:nvPr/>
          </p:nvSpPr>
          <p:spPr>
            <a:xfrm>
              <a:off x="1364849" y="5499809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87"/>
                  </a:moveTo>
                  <a:lnTo>
                    <a:pt x="347291" y="347287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87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1019" name="Google Shape;1019;p37"/>
          <p:cNvGrpSpPr/>
          <p:nvPr/>
        </p:nvGrpSpPr>
        <p:grpSpPr>
          <a:xfrm>
            <a:off x="1364849" y="4967005"/>
            <a:ext cx="347345" cy="347345"/>
            <a:chOff x="1364849" y="4967005"/>
            <a:chExt cx="347345" cy="347345"/>
          </a:xfrm>
        </p:grpSpPr>
        <p:pic>
          <p:nvPicPr>
            <p:cNvPr id="1020" name="Google Shape;1020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20106" y="4991050"/>
              <a:ext cx="220035" cy="2860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1" name="Google Shape;1021;p37"/>
            <p:cNvSpPr/>
            <p:nvPr/>
          </p:nvSpPr>
          <p:spPr>
            <a:xfrm>
              <a:off x="1364849" y="4967005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1" y="347291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1022" name="Google Shape;1022;p37"/>
          <p:cNvGrpSpPr/>
          <p:nvPr/>
        </p:nvGrpSpPr>
        <p:grpSpPr>
          <a:xfrm>
            <a:off x="1364849" y="6039784"/>
            <a:ext cx="347345" cy="347369"/>
            <a:chOff x="1364849" y="6039784"/>
            <a:chExt cx="347345" cy="347369"/>
          </a:xfrm>
        </p:grpSpPr>
        <p:pic>
          <p:nvPicPr>
            <p:cNvPr id="1023" name="Google Shape;1023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64861" y="6039784"/>
              <a:ext cx="347237" cy="347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4" name="Google Shape;1024;p37"/>
            <p:cNvSpPr/>
            <p:nvPr/>
          </p:nvSpPr>
          <p:spPr>
            <a:xfrm>
              <a:off x="1364849" y="6039808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2"/>
                  </a:moveTo>
                  <a:lnTo>
                    <a:pt x="347291" y="347292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2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1025" name="Google Shape;1025;p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5113" y="629238"/>
            <a:ext cx="1900721" cy="1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63985" y="2197903"/>
            <a:ext cx="2628259" cy="1405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7" name="Google Shape;1027;p37"/>
          <p:cNvGraphicFramePr/>
          <p:nvPr/>
        </p:nvGraphicFramePr>
        <p:xfrm>
          <a:off x="962405" y="25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28" name="Google Shape;1028;p37"/>
          <p:cNvSpPr/>
          <p:nvPr/>
        </p:nvSpPr>
        <p:spPr>
          <a:xfrm>
            <a:off x="1143914" y="2633063"/>
            <a:ext cx="756920" cy="183515"/>
          </a:xfrm>
          <a:custGeom>
            <a:rect b="b" l="l" r="r" t="t"/>
            <a:pathLst>
              <a:path extrusionOk="0" h="183514" w="756919">
                <a:moveTo>
                  <a:pt x="103633" y="137671"/>
                </a:moveTo>
                <a:lnTo>
                  <a:pt x="75437" y="137671"/>
                </a:lnTo>
                <a:lnTo>
                  <a:pt x="75693" y="179834"/>
                </a:lnTo>
                <a:lnTo>
                  <a:pt x="103633" y="179834"/>
                </a:lnTo>
                <a:lnTo>
                  <a:pt x="103633" y="137671"/>
                </a:lnTo>
                <a:close/>
              </a:path>
              <a:path extrusionOk="0" h="183514" w="756919">
                <a:moveTo>
                  <a:pt x="103633" y="507"/>
                </a:moveTo>
                <a:lnTo>
                  <a:pt x="76201" y="507"/>
                </a:lnTo>
                <a:lnTo>
                  <a:pt x="0" y="108968"/>
                </a:lnTo>
                <a:lnTo>
                  <a:pt x="0" y="137671"/>
                </a:lnTo>
                <a:lnTo>
                  <a:pt x="126237" y="137671"/>
                </a:lnTo>
                <a:lnTo>
                  <a:pt x="126237" y="113285"/>
                </a:lnTo>
                <a:lnTo>
                  <a:pt x="23874" y="113285"/>
                </a:lnTo>
                <a:lnTo>
                  <a:pt x="75946" y="36324"/>
                </a:lnTo>
                <a:lnTo>
                  <a:pt x="103633" y="36324"/>
                </a:lnTo>
                <a:lnTo>
                  <a:pt x="103633" y="507"/>
                </a:lnTo>
                <a:close/>
              </a:path>
              <a:path extrusionOk="0" h="183514" w="756919">
                <a:moveTo>
                  <a:pt x="103633" y="36324"/>
                </a:moveTo>
                <a:lnTo>
                  <a:pt x="75946" y="36324"/>
                </a:lnTo>
                <a:lnTo>
                  <a:pt x="75946" y="113285"/>
                </a:lnTo>
                <a:lnTo>
                  <a:pt x="103633" y="113285"/>
                </a:lnTo>
                <a:lnTo>
                  <a:pt x="103633" y="36324"/>
                </a:lnTo>
                <a:close/>
              </a:path>
              <a:path extrusionOk="0" h="183514" w="756919">
                <a:moveTo>
                  <a:pt x="265431" y="3049"/>
                </a:moveTo>
                <a:lnTo>
                  <a:pt x="144273" y="3049"/>
                </a:lnTo>
                <a:lnTo>
                  <a:pt x="144273" y="29718"/>
                </a:lnTo>
                <a:lnTo>
                  <a:pt x="236729" y="29718"/>
                </a:lnTo>
                <a:lnTo>
                  <a:pt x="223806" y="43395"/>
                </a:lnTo>
                <a:lnTo>
                  <a:pt x="200439" y="78129"/>
                </a:lnTo>
                <a:lnTo>
                  <a:pt x="181151" y="120945"/>
                </a:lnTo>
                <a:lnTo>
                  <a:pt x="170610" y="161269"/>
                </a:lnTo>
                <a:lnTo>
                  <a:pt x="168912" y="179834"/>
                </a:lnTo>
                <a:lnTo>
                  <a:pt x="200659" y="179834"/>
                </a:lnTo>
                <a:lnTo>
                  <a:pt x="202438" y="159633"/>
                </a:lnTo>
                <a:lnTo>
                  <a:pt x="206248" y="139162"/>
                </a:lnTo>
                <a:lnTo>
                  <a:pt x="219963" y="97412"/>
                </a:lnTo>
                <a:lnTo>
                  <a:pt x="240221" y="58770"/>
                </a:lnTo>
                <a:lnTo>
                  <a:pt x="265431" y="27431"/>
                </a:lnTo>
                <a:lnTo>
                  <a:pt x="265431" y="3049"/>
                </a:lnTo>
                <a:close/>
              </a:path>
              <a:path extrusionOk="0" h="183514" w="756919">
                <a:moveTo>
                  <a:pt x="421897" y="0"/>
                </a:moveTo>
                <a:lnTo>
                  <a:pt x="382986" y="14003"/>
                </a:lnTo>
                <a:lnTo>
                  <a:pt x="360238" y="54675"/>
                </a:lnTo>
                <a:lnTo>
                  <a:pt x="355856" y="94237"/>
                </a:lnTo>
                <a:lnTo>
                  <a:pt x="356888" y="114461"/>
                </a:lnTo>
                <a:lnTo>
                  <a:pt x="372366" y="160275"/>
                </a:lnTo>
                <a:lnTo>
                  <a:pt x="405133" y="181947"/>
                </a:lnTo>
                <a:lnTo>
                  <a:pt x="419611" y="183391"/>
                </a:lnTo>
                <a:lnTo>
                  <a:pt x="432112" y="182296"/>
                </a:lnTo>
                <a:lnTo>
                  <a:pt x="443454" y="179009"/>
                </a:lnTo>
                <a:lnTo>
                  <a:pt x="453639" y="173531"/>
                </a:lnTo>
                <a:lnTo>
                  <a:pt x="462664" y="165863"/>
                </a:lnTo>
                <a:lnTo>
                  <a:pt x="467874" y="159260"/>
                </a:lnTo>
                <a:lnTo>
                  <a:pt x="410126" y="159260"/>
                </a:lnTo>
                <a:lnTo>
                  <a:pt x="402465" y="155790"/>
                </a:lnTo>
                <a:lnTo>
                  <a:pt x="387877" y="121161"/>
                </a:lnTo>
                <a:lnTo>
                  <a:pt x="388384" y="113690"/>
                </a:lnTo>
                <a:lnTo>
                  <a:pt x="409366" y="85600"/>
                </a:lnTo>
                <a:lnTo>
                  <a:pt x="469626" y="85600"/>
                </a:lnTo>
                <a:lnTo>
                  <a:pt x="468666" y="84330"/>
                </a:lnTo>
                <a:lnTo>
                  <a:pt x="384051" y="84330"/>
                </a:lnTo>
                <a:lnTo>
                  <a:pt x="384897" y="76201"/>
                </a:lnTo>
                <a:lnTo>
                  <a:pt x="385235" y="72137"/>
                </a:lnTo>
                <a:lnTo>
                  <a:pt x="397681" y="33444"/>
                </a:lnTo>
                <a:lnTo>
                  <a:pt x="416393" y="22859"/>
                </a:lnTo>
                <a:lnTo>
                  <a:pt x="467283" y="22859"/>
                </a:lnTo>
                <a:lnTo>
                  <a:pt x="465108" y="19289"/>
                </a:lnTo>
                <a:lnTo>
                  <a:pt x="458726" y="12448"/>
                </a:lnTo>
                <a:lnTo>
                  <a:pt x="451090" y="7003"/>
                </a:lnTo>
                <a:lnTo>
                  <a:pt x="442407" y="3112"/>
                </a:lnTo>
                <a:lnTo>
                  <a:pt x="432676" y="778"/>
                </a:lnTo>
                <a:lnTo>
                  <a:pt x="421897" y="0"/>
                </a:lnTo>
                <a:close/>
              </a:path>
              <a:path extrusionOk="0" h="183514" w="756919">
                <a:moveTo>
                  <a:pt x="469626" y="85600"/>
                </a:moveTo>
                <a:lnTo>
                  <a:pt x="428500" y="85600"/>
                </a:lnTo>
                <a:lnTo>
                  <a:pt x="436204" y="88945"/>
                </a:lnTo>
                <a:lnTo>
                  <a:pt x="441965" y="95634"/>
                </a:lnTo>
                <a:lnTo>
                  <a:pt x="445742" y="101055"/>
                </a:lnTo>
                <a:lnTo>
                  <a:pt x="448439" y="107285"/>
                </a:lnTo>
                <a:lnTo>
                  <a:pt x="450057" y="114325"/>
                </a:lnTo>
                <a:lnTo>
                  <a:pt x="450597" y="122176"/>
                </a:lnTo>
                <a:lnTo>
                  <a:pt x="450065" y="130145"/>
                </a:lnTo>
                <a:lnTo>
                  <a:pt x="428925" y="159260"/>
                </a:lnTo>
                <a:lnTo>
                  <a:pt x="467874" y="159260"/>
                </a:lnTo>
                <a:lnTo>
                  <a:pt x="470054" y="156498"/>
                </a:lnTo>
                <a:lnTo>
                  <a:pt x="475333" y="145926"/>
                </a:lnTo>
                <a:lnTo>
                  <a:pt x="478500" y="134147"/>
                </a:lnTo>
                <a:lnTo>
                  <a:pt x="479555" y="121161"/>
                </a:lnTo>
                <a:lnTo>
                  <a:pt x="478611" y="108699"/>
                </a:lnTo>
                <a:lnTo>
                  <a:pt x="475776" y="97475"/>
                </a:lnTo>
                <a:lnTo>
                  <a:pt x="471054" y="87489"/>
                </a:lnTo>
                <a:lnTo>
                  <a:pt x="469626" y="85600"/>
                </a:lnTo>
                <a:close/>
              </a:path>
              <a:path extrusionOk="0" h="183514" w="756919">
                <a:moveTo>
                  <a:pt x="424691" y="62485"/>
                </a:moveTo>
                <a:lnTo>
                  <a:pt x="412436" y="63850"/>
                </a:lnTo>
                <a:lnTo>
                  <a:pt x="401577" y="67947"/>
                </a:lnTo>
                <a:lnTo>
                  <a:pt x="392116" y="74773"/>
                </a:lnTo>
                <a:lnTo>
                  <a:pt x="384051" y="84330"/>
                </a:lnTo>
                <a:lnTo>
                  <a:pt x="468666" y="84330"/>
                </a:lnTo>
                <a:lnTo>
                  <a:pt x="436414" y="63501"/>
                </a:lnTo>
                <a:lnTo>
                  <a:pt x="424691" y="62485"/>
                </a:lnTo>
                <a:close/>
              </a:path>
              <a:path extrusionOk="0" h="183514" w="756919">
                <a:moveTo>
                  <a:pt x="467283" y="22859"/>
                </a:moveTo>
                <a:lnTo>
                  <a:pt x="420627" y="22859"/>
                </a:lnTo>
                <a:lnTo>
                  <a:pt x="430691" y="24384"/>
                </a:lnTo>
                <a:lnTo>
                  <a:pt x="438533" y="28956"/>
                </a:lnTo>
                <a:lnTo>
                  <a:pt x="444153" y="36577"/>
                </a:lnTo>
                <a:lnTo>
                  <a:pt x="447551" y="47246"/>
                </a:lnTo>
                <a:lnTo>
                  <a:pt x="475491" y="47246"/>
                </a:lnTo>
                <a:lnTo>
                  <a:pt x="473491" y="36688"/>
                </a:lnTo>
                <a:lnTo>
                  <a:pt x="470030" y="27369"/>
                </a:lnTo>
                <a:lnTo>
                  <a:pt x="467283" y="22859"/>
                </a:lnTo>
                <a:close/>
              </a:path>
              <a:path extrusionOk="0" h="183514" w="756919">
                <a:moveTo>
                  <a:pt x="583697" y="1018"/>
                </a:moveTo>
                <a:lnTo>
                  <a:pt x="560325" y="1018"/>
                </a:lnTo>
                <a:lnTo>
                  <a:pt x="554992" y="16131"/>
                </a:lnTo>
                <a:lnTo>
                  <a:pt x="544579" y="26926"/>
                </a:lnTo>
                <a:lnTo>
                  <a:pt x="529085" y="33402"/>
                </a:lnTo>
                <a:lnTo>
                  <a:pt x="508510" y="35561"/>
                </a:lnTo>
                <a:lnTo>
                  <a:pt x="508510" y="56898"/>
                </a:lnTo>
                <a:lnTo>
                  <a:pt x="552707" y="56898"/>
                </a:lnTo>
                <a:lnTo>
                  <a:pt x="552707" y="179834"/>
                </a:lnTo>
                <a:lnTo>
                  <a:pt x="583697" y="179834"/>
                </a:lnTo>
                <a:lnTo>
                  <a:pt x="583697" y="1018"/>
                </a:lnTo>
                <a:close/>
              </a:path>
              <a:path extrusionOk="0" h="183514" w="756919">
                <a:moveTo>
                  <a:pt x="749104" y="25146"/>
                </a:moveTo>
                <a:lnTo>
                  <a:pt x="707309" y="25146"/>
                </a:lnTo>
                <a:lnTo>
                  <a:pt x="714293" y="27814"/>
                </a:lnTo>
                <a:lnTo>
                  <a:pt x="724622" y="38484"/>
                </a:lnTo>
                <a:lnTo>
                  <a:pt x="727207" y="45806"/>
                </a:lnTo>
                <a:lnTo>
                  <a:pt x="727207" y="58507"/>
                </a:lnTo>
                <a:lnTo>
                  <a:pt x="726869" y="61682"/>
                </a:lnTo>
                <a:lnTo>
                  <a:pt x="725511" y="67608"/>
                </a:lnTo>
                <a:lnTo>
                  <a:pt x="724200" y="70528"/>
                </a:lnTo>
                <a:lnTo>
                  <a:pt x="718783" y="78573"/>
                </a:lnTo>
                <a:lnTo>
                  <a:pt x="716579" y="81958"/>
                </a:lnTo>
                <a:lnTo>
                  <a:pt x="688597" y="102532"/>
                </a:lnTo>
                <a:lnTo>
                  <a:pt x="680806" y="107784"/>
                </a:lnTo>
                <a:lnTo>
                  <a:pt x="647913" y="136443"/>
                </a:lnTo>
                <a:lnTo>
                  <a:pt x="635003" y="179834"/>
                </a:lnTo>
                <a:lnTo>
                  <a:pt x="756417" y="179834"/>
                </a:lnTo>
                <a:lnTo>
                  <a:pt x="756417" y="154180"/>
                </a:lnTo>
                <a:lnTo>
                  <a:pt x="669801" y="154180"/>
                </a:lnTo>
                <a:lnTo>
                  <a:pt x="674564" y="146227"/>
                </a:lnTo>
                <a:lnTo>
                  <a:pt x="682501" y="137606"/>
                </a:lnTo>
                <a:lnTo>
                  <a:pt x="693614" y="128319"/>
                </a:lnTo>
                <a:lnTo>
                  <a:pt x="707900" y="118365"/>
                </a:lnTo>
                <a:lnTo>
                  <a:pt x="720180" y="110070"/>
                </a:lnTo>
                <a:lnTo>
                  <a:pt x="725597" y="106344"/>
                </a:lnTo>
                <a:lnTo>
                  <a:pt x="751589" y="77641"/>
                </a:lnTo>
                <a:lnTo>
                  <a:pt x="756669" y="60030"/>
                </a:lnTo>
                <a:lnTo>
                  <a:pt x="756669" y="53596"/>
                </a:lnTo>
                <a:lnTo>
                  <a:pt x="755685" y="42126"/>
                </a:lnTo>
                <a:lnTo>
                  <a:pt x="752733" y="31847"/>
                </a:lnTo>
                <a:lnTo>
                  <a:pt x="749104" y="25146"/>
                </a:lnTo>
                <a:close/>
              </a:path>
              <a:path extrusionOk="0" h="183514" w="756919">
                <a:moveTo>
                  <a:pt x="699264" y="255"/>
                </a:moveTo>
                <a:lnTo>
                  <a:pt x="655703" y="17147"/>
                </a:lnTo>
                <a:lnTo>
                  <a:pt x="639654" y="61682"/>
                </a:lnTo>
                <a:lnTo>
                  <a:pt x="639575" y="67312"/>
                </a:lnTo>
                <a:lnTo>
                  <a:pt x="667771" y="67312"/>
                </a:lnTo>
                <a:lnTo>
                  <a:pt x="667939" y="62571"/>
                </a:lnTo>
                <a:lnTo>
                  <a:pt x="668235" y="58421"/>
                </a:lnTo>
                <a:lnTo>
                  <a:pt x="689021" y="25952"/>
                </a:lnTo>
                <a:lnTo>
                  <a:pt x="693425" y="25146"/>
                </a:lnTo>
                <a:lnTo>
                  <a:pt x="749104" y="25146"/>
                </a:lnTo>
                <a:lnTo>
                  <a:pt x="747812" y="22759"/>
                </a:lnTo>
                <a:lnTo>
                  <a:pt x="740923" y="14861"/>
                </a:lnTo>
                <a:lnTo>
                  <a:pt x="732412" y="8470"/>
                </a:lnTo>
                <a:lnTo>
                  <a:pt x="722632" y="3906"/>
                </a:lnTo>
                <a:lnTo>
                  <a:pt x="711583" y="1168"/>
                </a:lnTo>
                <a:lnTo>
                  <a:pt x="699264" y="255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29" name="Google Shape;1029;p3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57971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43825" y="2636113"/>
            <a:ext cx="121157" cy="1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3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544197" y="2633063"/>
            <a:ext cx="253494" cy="18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37"/>
          <p:cNvSpPr/>
          <p:nvPr/>
        </p:nvSpPr>
        <p:spPr>
          <a:xfrm>
            <a:off x="1210575" y="2992150"/>
            <a:ext cx="871855" cy="80010"/>
          </a:xfrm>
          <a:custGeom>
            <a:rect b="b" l="l" r="r" t="t"/>
            <a:pathLst>
              <a:path extrusionOk="0" h="80010" w="871855">
                <a:moveTo>
                  <a:pt x="13143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1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7" y="49034"/>
                </a:lnTo>
                <a:lnTo>
                  <a:pt x="13143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7" y="12534"/>
                </a:lnTo>
                <a:lnTo>
                  <a:pt x="36917" y="22669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6" y="37757"/>
                </a:lnTo>
                <a:lnTo>
                  <a:pt x="38746" y="46291"/>
                </a:lnTo>
                <a:lnTo>
                  <a:pt x="37641" y="48445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8"/>
                </a:lnTo>
                <a:lnTo>
                  <a:pt x="51779" y="39128"/>
                </a:lnTo>
                <a:lnTo>
                  <a:pt x="50652" y="35794"/>
                </a:lnTo>
                <a:lnTo>
                  <a:pt x="46155" y="30840"/>
                </a:lnTo>
                <a:lnTo>
                  <a:pt x="43469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60" y="114"/>
                </a:moveTo>
                <a:lnTo>
                  <a:pt x="27432" y="114"/>
                </a:lnTo>
                <a:lnTo>
                  <a:pt x="16823" y="1285"/>
                </a:lnTo>
                <a:lnTo>
                  <a:pt x="9001" y="4800"/>
                </a:lnTo>
                <a:lnTo>
                  <a:pt x="3964" y="10657"/>
                </a:lnTo>
                <a:lnTo>
                  <a:pt x="1713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5">
                <a:moveTo>
                  <a:pt x="111258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6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7" y="50101"/>
                </a:lnTo>
                <a:lnTo>
                  <a:pt x="61567" y="54389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2" y="47052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1"/>
                </a:lnTo>
                <a:lnTo>
                  <a:pt x="97650" y="32212"/>
                </a:lnTo>
                <a:lnTo>
                  <a:pt x="98790" y="31737"/>
                </a:lnTo>
                <a:lnTo>
                  <a:pt x="99781" y="31203"/>
                </a:lnTo>
                <a:lnTo>
                  <a:pt x="112355" y="31203"/>
                </a:lnTo>
                <a:lnTo>
                  <a:pt x="112355" y="11736"/>
                </a:lnTo>
                <a:lnTo>
                  <a:pt x="111258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5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5"/>
                </a:lnTo>
                <a:lnTo>
                  <a:pt x="94028" y="51473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1"/>
                </a:lnTo>
                <a:lnTo>
                  <a:pt x="112355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4" y="0"/>
                </a:lnTo>
                <a:lnTo>
                  <a:pt x="77593" y="1250"/>
                </a:lnTo>
                <a:lnTo>
                  <a:pt x="69777" y="5000"/>
                </a:lnTo>
                <a:lnTo>
                  <a:pt x="64676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8" y="9485"/>
                </a:lnTo>
                <a:lnTo>
                  <a:pt x="110163" y="7239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6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6" y="12113"/>
                </a:lnTo>
                <a:lnTo>
                  <a:pt x="167676" y="1828"/>
                </a:lnTo>
                <a:close/>
              </a:path>
              <a:path extrusionOk="0" h="80010" w="871855">
                <a:moveTo>
                  <a:pt x="221443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2" y="22628"/>
                </a:lnTo>
                <a:lnTo>
                  <a:pt x="208671" y="23468"/>
                </a:lnTo>
                <a:lnTo>
                  <a:pt x="194310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2" y="50101"/>
                </a:lnTo>
                <a:lnTo>
                  <a:pt x="171752" y="54389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2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1"/>
                </a:lnTo>
                <a:lnTo>
                  <a:pt x="207835" y="32212"/>
                </a:lnTo>
                <a:lnTo>
                  <a:pt x="208975" y="31737"/>
                </a:lnTo>
                <a:lnTo>
                  <a:pt x="209966" y="31203"/>
                </a:lnTo>
                <a:lnTo>
                  <a:pt x="222540" y="31203"/>
                </a:lnTo>
                <a:lnTo>
                  <a:pt x="222540" y="11736"/>
                </a:lnTo>
                <a:lnTo>
                  <a:pt x="221443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0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5"/>
                </a:lnTo>
                <a:lnTo>
                  <a:pt x="204213" y="51473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59" y="50101"/>
                </a:lnTo>
                <a:lnTo>
                  <a:pt x="222540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09" y="0"/>
                </a:lnTo>
                <a:lnTo>
                  <a:pt x="187778" y="1250"/>
                </a:lnTo>
                <a:lnTo>
                  <a:pt x="179962" y="5000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3" y="9485"/>
                </a:lnTo>
                <a:lnTo>
                  <a:pt x="220348" y="7239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1" y="50749"/>
                </a:moveTo>
                <a:lnTo>
                  <a:pt x="228941" y="60921"/>
                </a:lnTo>
                <a:lnTo>
                  <a:pt x="230997" y="61761"/>
                </a:lnTo>
                <a:lnTo>
                  <a:pt x="233664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1" y="50749"/>
                </a:lnTo>
                <a:close/>
              </a:path>
              <a:path extrusionOk="0" h="80010" w="871855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5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3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5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2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1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8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5">
                <a:moveTo>
                  <a:pt x="349981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2" y="50633"/>
                </a:lnTo>
                <a:lnTo>
                  <a:pt x="351014" y="47815"/>
                </a:lnTo>
                <a:lnTo>
                  <a:pt x="351014" y="36079"/>
                </a:lnTo>
                <a:lnTo>
                  <a:pt x="349981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79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1"/>
                </a:lnTo>
                <a:lnTo>
                  <a:pt x="425617" y="54389"/>
                </a:lnTo>
                <a:lnTo>
                  <a:pt x="432781" y="60713"/>
                </a:lnTo>
                <a:lnTo>
                  <a:pt x="437619" y="62293"/>
                </a:lnTo>
                <a:lnTo>
                  <a:pt x="452555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7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2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7" y="33051"/>
                </a:lnTo>
                <a:lnTo>
                  <a:pt x="461699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5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5"/>
                </a:lnTo>
                <a:lnTo>
                  <a:pt x="458078" y="51473"/>
                </a:lnTo>
                <a:lnTo>
                  <a:pt x="453621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4" y="50101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5">
                <a:moveTo>
                  <a:pt x="459564" y="0"/>
                </a:moveTo>
                <a:lnTo>
                  <a:pt x="452174" y="0"/>
                </a:lnTo>
                <a:lnTo>
                  <a:pt x="441643" y="1250"/>
                </a:lnTo>
                <a:lnTo>
                  <a:pt x="433828" y="5000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9"/>
                </a:lnTo>
                <a:lnTo>
                  <a:pt x="465451" y="1446"/>
                </a:lnTo>
                <a:lnTo>
                  <a:pt x="459564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6" y="51605"/>
                </a:lnTo>
                <a:lnTo>
                  <a:pt x="606275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3"/>
                </a:lnTo>
                <a:lnTo>
                  <a:pt x="592348" y="51320"/>
                </a:lnTo>
                <a:lnTo>
                  <a:pt x="606275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7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8" y="59817"/>
                </a:lnTo>
                <a:lnTo>
                  <a:pt x="703934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5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6" y="19641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6" y="43033"/>
                </a:lnTo>
                <a:lnTo>
                  <a:pt x="689789" y="50576"/>
                </a:lnTo>
                <a:lnTo>
                  <a:pt x="685770" y="52462"/>
                </a:lnTo>
                <a:lnTo>
                  <a:pt x="703934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5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4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1"/>
                </a:lnTo>
                <a:lnTo>
                  <a:pt x="814816" y="54389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2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1"/>
                </a:lnTo>
                <a:lnTo>
                  <a:pt x="850900" y="32212"/>
                </a:lnTo>
                <a:lnTo>
                  <a:pt x="852040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5"/>
                </a:lnTo>
                <a:lnTo>
                  <a:pt x="847277" y="51473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4" y="50101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50"/>
                </a:lnTo>
                <a:lnTo>
                  <a:pt x="823027" y="5000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7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9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33" name="Google Shape;1033;p37"/>
          <p:cNvSpPr/>
          <p:nvPr/>
        </p:nvSpPr>
        <p:spPr>
          <a:xfrm>
            <a:off x="1481641" y="3131851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5" y="26744"/>
                </a:lnTo>
                <a:lnTo>
                  <a:pt x="38862" y="26744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5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5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4"/>
                </a:lnTo>
                <a:lnTo>
                  <a:pt x="51777" y="26744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4"/>
                </a:lnTo>
                <a:lnTo>
                  <a:pt x="65815" y="26744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7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7" y="44805"/>
                </a:lnTo>
                <a:lnTo>
                  <a:pt x="121487" y="44805"/>
                </a:lnTo>
                <a:lnTo>
                  <a:pt x="135333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6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2" y="51131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4"/>
                </a:moveTo>
                <a:lnTo>
                  <a:pt x="175567" y="12114"/>
                </a:lnTo>
                <a:lnTo>
                  <a:pt x="175567" y="60807"/>
                </a:lnTo>
                <a:lnTo>
                  <a:pt x="188600" y="60807"/>
                </a:lnTo>
                <a:lnTo>
                  <a:pt x="188600" y="12114"/>
                </a:lnTo>
                <a:close/>
              </a:path>
              <a:path extrusionOk="0" h="62864" w="329564">
                <a:moveTo>
                  <a:pt x="260496" y="12114"/>
                </a:moveTo>
                <a:lnTo>
                  <a:pt x="247467" y="12114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4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5"/>
                </a:lnTo>
                <a:lnTo>
                  <a:pt x="229406" y="12114"/>
                </a:lnTo>
                <a:lnTo>
                  <a:pt x="260496" y="12114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8" y="1828"/>
                </a:moveTo>
                <a:lnTo>
                  <a:pt x="156138" y="1828"/>
                </a:lnTo>
                <a:lnTo>
                  <a:pt x="156138" y="12114"/>
                </a:lnTo>
                <a:lnTo>
                  <a:pt x="208028" y="12114"/>
                </a:lnTo>
                <a:lnTo>
                  <a:pt x="208028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1"/>
                </a:lnTo>
                <a:lnTo>
                  <a:pt x="310219" y="22630"/>
                </a:lnTo>
                <a:lnTo>
                  <a:pt x="309606" y="23468"/>
                </a:lnTo>
                <a:lnTo>
                  <a:pt x="295245" y="26287"/>
                </a:lnTo>
                <a:lnTo>
                  <a:pt x="293893" y="26460"/>
                </a:lnTo>
                <a:lnTo>
                  <a:pt x="292596" y="26690"/>
                </a:lnTo>
                <a:lnTo>
                  <a:pt x="287319" y="27508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2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5" y="55205"/>
                </a:lnTo>
                <a:lnTo>
                  <a:pt x="329535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2" y="47052"/>
                </a:lnTo>
                <a:lnTo>
                  <a:pt x="284272" y="42710"/>
                </a:lnTo>
                <a:lnTo>
                  <a:pt x="305131" y="33318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5" y="55205"/>
                </a:moveTo>
                <a:lnTo>
                  <a:pt x="311475" y="55205"/>
                </a:lnTo>
                <a:lnTo>
                  <a:pt x="312313" y="59932"/>
                </a:lnTo>
                <a:lnTo>
                  <a:pt x="315513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5" y="61037"/>
                </a:lnTo>
                <a:lnTo>
                  <a:pt x="329535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4"/>
                </a:lnTo>
                <a:lnTo>
                  <a:pt x="310027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5" y="53035"/>
                </a:lnTo>
                <a:lnTo>
                  <a:pt x="329535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5" y="51890"/>
                </a:moveTo>
                <a:lnTo>
                  <a:pt x="328467" y="52045"/>
                </a:lnTo>
                <a:lnTo>
                  <a:pt x="327477" y="52120"/>
                </a:lnTo>
                <a:lnTo>
                  <a:pt x="329535" y="52120"/>
                </a:lnTo>
                <a:lnTo>
                  <a:pt x="329535" y="51890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6"/>
                </a:lnTo>
                <a:lnTo>
                  <a:pt x="291509" y="10285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4" y="7240"/>
                </a:lnTo>
                <a:lnTo>
                  <a:pt x="312522" y="1447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034" name="Google Shape;1034;p37"/>
          <p:cNvGraphicFramePr/>
          <p:nvPr/>
        </p:nvGraphicFramePr>
        <p:xfrm>
          <a:off x="971398" y="38230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7800"/>
                <a:gridCol w="1546225"/>
                <a:gridCol w="15481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35" name="Google Shape;1035;p3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535834" y="3910682"/>
            <a:ext cx="252682" cy="18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37"/>
          <p:cNvSpPr/>
          <p:nvPr/>
        </p:nvSpPr>
        <p:spPr>
          <a:xfrm>
            <a:off x="1152907" y="3909919"/>
            <a:ext cx="756285" cy="184150"/>
          </a:xfrm>
          <a:custGeom>
            <a:rect b="b" l="l" r="r" t="t"/>
            <a:pathLst>
              <a:path extrusionOk="0" h="184150" w="756285">
                <a:moveTo>
                  <a:pt x="27939" y="121665"/>
                </a:moveTo>
                <a:lnTo>
                  <a:pt x="0" y="121665"/>
                </a:lnTo>
                <a:lnTo>
                  <a:pt x="86" y="126493"/>
                </a:lnTo>
                <a:lnTo>
                  <a:pt x="17016" y="167892"/>
                </a:lnTo>
                <a:lnTo>
                  <a:pt x="61721" y="183894"/>
                </a:lnTo>
                <a:lnTo>
                  <a:pt x="75040" y="182894"/>
                </a:lnTo>
                <a:lnTo>
                  <a:pt x="114856" y="159304"/>
                </a:lnTo>
                <a:lnTo>
                  <a:pt x="115024" y="159005"/>
                </a:lnTo>
                <a:lnTo>
                  <a:pt x="62485" y="159005"/>
                </a:lnTo>
                <a:lnTo>
                  <a:pt x="47848" y="156671"/>
                </a:lnTo>
                <a:lnTo>
                  <a:pt x="37211" y="149670"/>
                </a:lnTo>
                <a:lnTo>
                  <a:pt x="30575" y="138002"/>
                </a:lnTo>
                <a:lnTo>
                  <a:pt x="27939" y="121665"/>
                </a:lnTo>
                <a:close/>
              </a:path>
              <a:path extrusionOk="0" h="184150" w="756285">
                <a:moveTo>
                  <a:pt x="114307" y="97534"/>
                </a:moveTo>
                <a:lnTo>
                  <a:pt x="58928" y="97534"/>
                </a:lnTo>
                <a:lnTo>
                  <a:pt x="66436" y="97979"/>
                </a:lnTo>
                <a:lnTo>
                  <a:pt x="73215" y="99313"/>
                </a:lnTo>
                <a:lnTo>
                  <a:pt x="79264" y="101536"/>
                </a:lnTo>
                <a:lnTo>
                  <a:pt x="84581" y="104648"/>
                </a:lnTo>
                <a:lnTo>
                  <a:pt x="91188" y="109390"/>
                </a:lnTo>
                <a:lnTo>
                  <a:pt x="94489" y="116923"/>
                </a:lnTo>
                <a:lnTo>
                  <a:pt x="94489" y="137077"/>
                </a:lnTo>
                <a:lnTo>
                  <a:pt x="91608" y="144820"/>
                </a:lnTo>
                <a:lnTo>
                  <a:pt x="80096" y="156168"/>
                </a:lnTo>
                <a:lnTo>
                  <a:pt x="72306" y="159005"/>
                </a:lnTo>
                <a:lnTo>
                  <a:pt x="115024" y="159005"/>
                </a:lnTo>
                <a:lnTo>
                  <a:pt x="120333" y="149541"/>
                </a:lnTo>
                <a:lnTo>
                  <a:pt x="123619" y="138604"/>
                </a:lnTo>
                <a:lnTo>
                  <a:pt x="124715" y="126493"/>
                </a:lnTo>
                <a:lnTo>
                  <a:pt x="124175" y="118800"/>
                </a:lnTo>
                <a:lnTo>
                  <a:pt x="122555" y="111728"/>
                </a:lnTo>
                <a:lnTo>
                  <a:pt x="119856" y="105274"/>
                </a:lnTo>
                <a:lnTo>
                  <a:pt x="116078" y="99439"/>
                </a:lnTo>
                <a:lnTo>
                  <a:pt x="114307" y="97534"/>
                </a:lnTo>
                <a:close/>
              </a:path>
              <a:path extrusionOk="0" h="184150" w="756285">
                <a:moveTo>
                  <a:pt x="110860" y="24382"/>
                </a:moveTo>
                <a:lnTo>
                  <a:pt x="70020" y="24382"/>
                </a:lnTo>
                <a:lnTo>
                  <a:pt x="76622" y="26755"/>
                </a:lnTo>
                <a:lnTo>
                  <a:pt x="86446" y="36238"/>
                </a:lnTo>
                <a:lnTo>
                  <a:pt x="88902" y="42501"/>
                </a:lnTo>
                <a:lnTo>
                  <a:pt x="88902" y="55709"/>
                </a:lnTo>
                <a:lnTo>
                  <a:pt x="57574" y="75946"/>
                </a:lnTo>
                <a:lnTo>
                  <a:pt x="49784" y="75946"/>
                </a:lnTo>
                <a:lnTo>
                  <a:pt x="49784" y="97789"/>
                </a:lnTo>
                <a:lnTo>
                  <a:pt x="52664" y="97621"/>
                </a:lnTo>
                <a:lnTo>
                  <a:pt x="55709" y="97534"/>
                </a:lnTo>
                <a:lnTo>
                  <a:pt x="114307" y="97534"/>
                </a:lnTo>
                <a:lnTo>
                  <a:pt x="111364" y="94368"/>
                </a:lnTo>
                <a:lnTo>
                  <a:pt x="105855" y="90201"/>
                </a:lnTo>
                <a:lnTo>
                  <a:pt x="99552" y="86939"/>
                </a:lnTo>
                <a:lnTo>
                  <a:pt x="92454" y="84581"/>
                </a:lnTo>
                <a:lnTo>
                  <a:pt x="100075" y="82040"/>
                </a:lnTo>
                <a:lnTo>
                  <a:pt x="106131" y="77511"/>
                </a:lnTo>
                <a:lnTo>
                  <a:pt x="115106" y="64472"/>
                </a:lnTo>
                <a:lnTo>
                  <a:pt x="117349" y="56894"/>
                </a:lnTo>
                <a:lnTo>
                  <a:pt x="117349" y="48257"/>
                </a:lnTo>
                <a:lnTo>
                  <a:pt x="116396" y="38098"/>
                </a:lnTo>
                <a:lnTo>
                  <a:pt x="113539" y="28955"/>
                </a:lnTo>
                <a:lnTo>
                  <a:pt x="110860" y="24382"/>
                </a:lnTo>
                <a:close/>
              </a:path>
              <a:path extrusionOk="0" h="184150" w="756285">
                <a:moveTo>
                  <a:pt x="62229" y="507"/>
                </a:moveTo>
                <a:lnTo>
                  <a:pt x="20573" y="16253"/>
                </a:lnTo>
                <a:lnTo>
                  <a:pt x="4316" y="59435"/>
                </a:lnTo>
                <a:lnTo>
                  <a:pt x="32003" y="59435"/>
                </a:lnTo>
                <a:lnTo>
                  <a:pt x="34337" y="44100"/>
                </a:lnTo>
                <a:lnTo>
                  <a:pt x="40068" y="33146"/>
                </a:lnTo>
                <a:lnTo>
                  <a:pt x="49196" y="26573"/>
                </a:lnTo>
                <a:lnTo>
                  <a:pt x="61721" y="24382"/>
                </a:lnTo>
                <a:lnTo>
                  <a:pt x="110860" y="24382"/>
                </a:lnTo>
                <a:lnTo>
                  <a:pt x="108777" y="20828"/>
                </a:lnTo>
                <a:lnTo>
                  <a:pt x="102110" y="13715"/>
                </a:lnTo>
                <a:lnTo>
                  <a:pt x="93901" y="7937"/>
                </a:lnTo>
                <a:lnTo>
                  <a:pt x="84519" y="3809"/>
                </a:lnTo>
                <a:lnTo>
                  <a:pt x="73962" y="1333"/>
                </a:lnTo>
                <a:lnTo>
                  <a:pt x="62229" y="507"/>
                </a:lnTo>
                <a:close/>
              </a:path>
              <a:path extrusionOk="0" h="184150" w="756285">
                <a:moveTo>
                  <a:pt x="169163" y="121665"/>
                </a:moveTo>
                <a:lnTo>
                  <a:pt x="141223" y="121665"/>
                </a:lnTo>
                <a:lnTo>
                  <a:pt x="141310" y="126493"/>
                </a:lnTo>
                <a:lnTo>
                  <a:pt x="158241" y="167892"/>
                </a:lnTo>
                <a:lnTo>
                  <a:pt x="202945" y="183894"/>
                </a:lnTo>
                <a:lnTo>
                  <a:pt x="216265" y="182894"/>
                </a:lnTo>
                <a:lnTo>
                  <a:pt x="256080" y="159304"/>
                </a:lnTo>
                <a:lnTo>
                  <a:pt x="256248" y="159005"/>
                </a:lnTo>
                <a:lnTo>
                  <a:pt x="203709" y="159005"/>
                </a:lnTo>
                <a:lnTo>
                  <a:pt x="189072" y="156671"/>
                </a:lnTo>
                <a:lnTo>
                  <a:pt x="178435" y="149670"/>
                </a:lnTo>
                <a:lnTo>
                  <a:pt x="171799" y="138002"/>
                </a:lnTo>
                <a:lnTo>
                  <a:pt x="169163" y="121665"/>
                </a:lnTo>
                <a:close/>
              </a:path>
              <a:path extrusionOk="0" h="184150" w="756285">
                <a:moveTo>
                  <a:pt x="255532" y="97534"/>
                </a:moveTo>
                <a:lnTo>
                  <a:pt x="200153" y="97534"/>
                </a:lnTo>
                <a:lnTo>
                  <a:pt x="207661" y="97979"/>
                </a:lnTo>
                <a:lnTo>
                  <a:pt x="214440" y="99313"/>
                </a:lnTo>
                <a:lnTo>
                  <a:pt x="220488" y="101536"/>
                </a:lnTo>
                <a:lnTo>
                  <a:pt x="225806" y="104648"/>
                </a:lnTo>
                <a:lnTo>
                  <a:pt x="232412" y="109390"/>
                </a:lnTo>
                <a:lnTo>
                  <a:pt x="235713" y="116923"/>
                </a:lnTo>
                <a:lnTo>
                  <a:pt x="235713" y="137077"/>
                </a:lnTo>
                <a:lnTo>
                  <a:pt x="232832" y="144820"/>
                </a:lnTo>
                <a:lnTo>
                  <a:pt x="221320" y="156168"/>
                </a:lnTo>
                <a:lnTo>
                  <a:pt x="213530" y="159005"/>
                </a:lnTo>
                <a:lnTo>
                  <a:pt x="256248" y="159005"/>
                </a:lnTo>
                <a:lnTo>
                  <a:pt x="261557" y="149541"/>
                </a:lnTo>
                <a:lnTo>
                  <a:pt x="264843" y="138604"/>
                </a:lnTo>
                <a:lnTo>
                  <a:pt x="265939" y="126493"/>
                </a:lnTo>
                <a:lnTo>
                  <a:pt x="265399" y="118800"/>
                </a:lnTo>
                <a:lnTo>
                  <a:pt x="263779" y="111728"/>
                </a:lnTo>
                <a:lnTo>
                  <a:pt x="261080" y="105274"/>
                </a:lnTo>
                <a:lnTo>
                  <a:pt x="257303" y="99439"/>
                </a:lnTo>
                <a:lnTo>
                  <a:pt x="255532" y="97534"/>
                </a:lnTo>
                <a:close/>
              </a:path>
              <a:path extrusionOk="0" h="184150" w="756285">
                <a:moveTo>
                  <a:pt x="252084" y="24382"/>
                </a:moveTo>
                <a:lnTo>
                  <a:pt x="211244" y="24382"/>
                </a:lnTo>
                <a:lnTo>
                  <a:pt x="217846" y="26755"/>
                </a:lnTo>
                <a:lnTo>
                  <a:pt x="227671" y="36238"/>
                </a:lnTo>
                <a:lnTo>
                  <a:pt x="230126" y="42501"/>
                </a:lnTo>
                <a:lnTo>
                  <a:pt x="230126" y="55709"/>
                </a:lnTo>
                <a:lnTo>
                  <a:pt x="198799" y="75946"/>
                </a:lnTo>
                <a:lnTo>
                  <a:pt x="191009" y="75946"/>
                </a:lnTo>
                <a:lnTo>
                  <a:pt x="191009" y="97789"/>
                </a:lnTo>
                <a:lnTo>
                  <a:pt x="193888" y="97621"/>
                </a:lnTo>
                <a:lnTo>
                  <a:pt x="196933" y="97534"/>
                </a:lnTo>
                <a:lnTo>
                  <a:pt x="255532" y="97534"/>
                </a:lnTo>
                <a:lnTo>
                  <a:pt x="252588" y="94368"/>
                </a:lnTo>
                <a:lnTo>
                  <a:pt x="247080" y="90201"/>
                </a:lnTo>
                <a:lnTo>
                  <a:pt x="240777" y="86939"/>
                </a:lnTo>
                <a:lnTo>
                  <a:pt x="233679" y="84581"/>
                </a:lnTo>
                <a:lnTo>
                  <a:pt x="241301" y="82040"/>
                </a:lnTo>
                <a:lnTo>
                  <a:pt x="247355" y="77511"/>
                </a:lnTo>
                <a:lnTo>
                  <a:pt x="256330" y="64472"/>
                </a:lnTo>
                <a:lnTo>
                  <a:pt x="258573" y="56894"/>
                </a:lnTo>
                <a:lnTo>
                  <a:pt x="258573" y="48257"/>
                </a:lnTo>
                <a:lnTo>
                  <a:pt x="257620" y="38098"/>
                </a:lnTo>
                <a:lnTo>
                  <a:pt x="254763" y="28955"/>
                </a:lnTo>
                <a:lnTo>
                  <a:pt x="252084" y="24382"/>
                </a:lnTo>
                <a:close/>
              </a:path>
              <a:path extrusionOk="0" h="184150" w="756285">
                <a:moveTo>
                  <a:pt x="203453" y="507"/>
                </a:moveTo>
                <a:lnTo>
                  <a:pt x="161797" y="16253"/>
                </a:lnTo>
                <a:lnTo>
                  <a:pt x="145540" y="59435"/>
                </a:lnTo>
                <a:lnTo>
                  <a:pt x="173228" y="59435"/>
                </a:lnTo>
                <a:lnTo>
                  <a:pt x="175561" y="44100"/>
                </a:lnTo>
                <a:lnTo>
                  <a:pt x="181292" y="33146"/>
                </a:lnTo>
                <a:lnTo>
                  <a:pt x="190420" y="26573"/>
                </a:lnTo>
                <a:lnTo>
                  <a:pt x="202945" y="24382"/>
                </a:lnTo>
                <a:lnTo>
                  <a:pt x="252084" y="24382"/>
                </a:lnTo>
                <a:lnTo>
                  <a:pt x="250001" y="20828"/>
                </a:lnTo>
                <a:lnTo>
                  <a:pt x="243334" y="13715"/>
                </a:lnTo>
                <a:lnTo>
                  <a:pt x="235125" y="7937"/>
                </a:lnTo>
                <a:lnTo>
                  <a:pt x="225743" y="3809"/>
                </a:lnTo>
                <a:lnTo>
                  <a:pt x="215186" y="1333"/>
                </a:lnTo>
                <a:lnTo>
                  <a:pt x="203453" y="507"/>
                </a:lnTo>
                <a:close/>
              </a:path>
              <a:path extrusionOk="0" h="184150" w="756285">
                <a:moveTo>
                  <a:pt x="441965" y="1271"/>
                </a:moveTo>
                <a:lnTo>
                  <a:pt x="418593" y="1271"/>
                </a:lnTo>
                <a:lnTo>
                  <a:pt x="413260" y="16383"/>
                </a:lnTo>
                <a:lnTo>
                  <a:pt x="402847" y="27177"/>
                </a:lnTo>
                <a:lnTo>
                  <a:pt x="387353" y="33654"/>
                </a:lnTo>
                <a:lnTo>
                  <a:pt x="366778" y="35812"/>
                </a:lnTo>
                <a:lnTo>
                  <a:pt x="366778" y="57150"/>
                </a:lnTo>
                <a:lnTo>
                  <a:pt x="410975" y="57150"/>
                </a:lnTo>
                <a:lnTo>
                  <a:pt x="410975" y="180085"/>
                </a:lnTo>
                <a:lnTo>
                  <a:pt x="441965" y="180085"/>
                </a:lnTo>
                <a:lnTo>
                  <a:pt x="441965" y="1271"/>
                </a:lnTo>
                <a:close/>
              </a:path>
              <a:path extrusionOk="0" h="184150" w="756285">
                <a:moveTo>
                  <a:pt x="558802" y="0"/>
                </a:moveTo>
                <a:lnTo>
                  <a:pt x="518292" y="13207"/>
                </a:lnTo>
                <a:lnTo>
                  <a:pt x="502668" y="56048"/>
                </a:lnTo>
                <a:lnTo>
                  <a:pt x="504913" y="63713"/>
                </a:lnTo>
                <a:lnTo>
                  <a:pt x="513888" y="76748"/>
                </a:lnTo>
                <a:lnTo>
                  <a:pt x="520109" y="81450"/>
                </a:lnTo>
                <a:lnTo>
                  <a:pt x="528069" y="84326"/>
                </a:lnTo>
                <a:lnTo>
                  <a:pt x="520759" y="87160"/>
                </a:lnTo>
                <a:lnTo>
                  <a:pt x="496089" y="120832"/>
                </a:lnTo>
                <a:lnTo>
                  <a:pt x="495557" y="128779"/>
                </a:lnTo>
                <a:lnTo>
                  <a:pt x="496629" y="140382"/>
                </a:lnTo>
                <a:lnTo>
                  <a:pt x="521948" y="174705"/>
                </a:lnTo>
                <a:lnTo>
                  <a:pt x="557787" y="183135"/>
                </a:lnTo>
                <a:lnTo>
                  <a:pt x="571201" y="182174"/>
                </a:lnTo>
                <a:lnTo>
                  <a:pt x="583250" y="179293"/>
                </a:lnTo>
                <a:lnTo>
                  <a:pt x="593935" y="174490"/>
                </a:lnTo>
                <a:lnTo>
                  <a:pt x="603255" y="167766"/>
                </a:lnTo>
                <a:lnTo>
                  <a:pt x="610079" y="160275"/>
                </a:lnTo>
                <a:lnTo>
                  <a:pt x="558802" y="160275"/>
                </a:lnTo>
                <a:lnTo>
                  <a:pt x="551341" y="159719"/>
                </a:lnTo>
                <a:lnTo>
                  <a:pt x="524888" y="128779"/>
                </a:lnTo>
                <a:lnTo>
                  <a:pt x="524767" y="117939"/>
                </a:lnTo>
                <a:lnTo>
                  <a:pt x="527814" y="110361"/>
                </a:lnTo>
                <a:lnTo>
                  <a:pt x="557787" y="95756"/>
                </a:lnTo>
                <a:lnTo>
                  <a:pt x="608279" y="95756"/>
                </a:lnTo>
                <a:lnTo>
                  <a:pt x="607825" y="95281"/>
                </a:lnTo>
                <a:lnTo>
                  <a:pt x="602237" y="91058"/>
                </a:lnTo>
                <a:lnTo>
                  <a:pt x="595633" y="87406"/>
                </a:lnTo>
                <a:lnTo>
                  <a:pt x="588012" y="84326"/>
                </a:lnTo>
                <a:lnTo>
                  <a:pt x="599014" y="77961"/>
                </a:lnTo>
                <a:lnTo>
                  <a:pt x="601841" y="74929"/>
                </a:lnTo>
                <a:lnTo>
                  <a:pt x="549827" y="74929"/>
                </a:lnTo>
                <a:lnTo>
                  <a:pt x="542969" y="72557"/>
                </a:lnTo>
                <a:lnTo>
                  <a:pt x="532472" y="63075"/>
                </a:lnTo>
                <a:lnTo>
                  <a:pt x="529918" y="56981"/>
                </a:lnTo>
                <a:lnTo>
                  <a:pt x="529847" y="41230"/>
                </a:lnTo>
                <a:lnTo>
                  <a:pt x="532429" y="35010"/>
                </a:lnTo>
                <a:lnTo>
                  <a:pt x="542757" y="25697"/>
                </a:lnTo>
                <a:lnTo>
                  <a:pt x="549744" y="23368"/>
                </a:lnTo>
                <a:lnTo>
                  <a:pt x="606573" y="23368"/>
                </a:lnTo>
                <a:lnTo>
                  <a:pt x="604587" y="20073"/>
                </a:lnTo>
                <a:lnTo>
                  <a:pt x="597919" y="13078"/>
                </a:lnTo>
                <a:lnTo>
                  <a:pt x="589760" y="7356"/>
                </a:lnTo>
                <a:lnTo>
                  <a:pt x="580521" y="3269"/>
                </a:lnTo>
                <a:lnTo>
                  <a:pt x="570202" y="817"/>
                </a:lnTo>
                <a:lnTo>
                  <a:pt x="558802" y="0"/>
                </a:lnTo>
                <a:close/>
              </a:path>
              <a:path extrusionOk="0" h="184150" w="756285">
                <a:moveTo>
                  <a:pt x="608279" y="95756"/>
                </a:moveTo>
                <a:lnTo>
                  <a:pt x="557787" y="95756"/>
                </a:lnTo>
                <a:lnTo>
                  <a:pt x="565026" y="96304"/>
                </a:lnTo>
                <a:lnTo>
                  <a:pt x="571503" y="97948"/>
                </a:lnTo>
                <a:lnTo>
                  <a:pt x="591314" y="138174"/>
                </a:lnTo>
                <a:lnTo>
                  <a:pt x="588437" y="146091"/>
                </a:lnTo>
                <a:lnTo>
                  <a:pt x="576921" y="157439"/>
                </a:lnTo>
                <a:lnTo>
                  <a:pt x="568962" y="160275"/>
                </a:lnTo>
                <a:lnTo>
                  <a:pt x="610079" y="160275"/>
                </a:lnTo>
                <a:lnTo>
                  <a:pt x="610810" y="159472"/>
                </a:lnTo>
                <a:lnTo>
                  <a:pt x="616207" y="149954"/>
                </a:lnTo>
                <a:lnTo>
                  <a:pt x="619445" y="139215"/>
                </a:lnTo>
                <a:lnTo>
                  <a:pt x="620524" y="127252"/>
                </a:lnTo>
                <a:lnTo>
                  <a:pt x="620016" y="119173"/>
                </a:lnTo>
                <a:lnTo>
                  <a:pt x="618493" y="111949"/>
                </a:lnTo>
                <a:lnTo>
                  <a:pt x="615954" y="105583"/>
                </a:lnTo>
                <a:lnTo>
                  <a:pt x="612399" y="100075"/>
                </a:lnTo>
                <a:lnTo>
                  <a:pt x="608279" y="95756"/>
                </a:lnTo>
                <a:close/>
              </a:path>
              <a:path extrusionOk="0" h="184150" w="756285">
                <a:moveTo>
                  <a:pt x="606573" y="23368"/>
                </a:moveTo>
                <a:lnTo>
                  <a:pt x="567018" y="23368"/>
                </a:lnTo>
                <a:lnTo>
                  <a:pt x="573746" y="25697"/>
                </a:lnTo>
                <a:lnTo>
                  <a:pt x="583736" y="35010"/>
                </a:lnTo>
                <a:lnTo>
                  <a:pt x="586234" y="41230"/>
                </a:lnTo>
                <a:lnTo>
                  <a:pt x="586234" y="56981"/>
                </a:lnTo>
                <a:lnTo>
                  <a:pt x="583697" y="63287"/>
                </a:lnTo>
                <a:lnTo>
                  <a:pt x="573534" y="72600"/>
                </a:lnTo>
                <a:lnTo>
                  <a:pt x="566762" y="74929"/>
                </a:lnTo>
                <a:lnTo>
                  <a:pt x="601841" y="74929"/>
                </a:lnTo>
                <a:lnTo>
                  <a:pt x="606872" y="69533"/>
                </a:lnTo>
                <a:lnTo>
                  <a:pt x="611587" y="59040"/>
                </a:lnTo>
                <a:lnTo>
                  <a:pt x="613158" y="46483"/>
                </a:lnTo>
                <a:lnTo>
                  <a:pt x="612206" y="36775"/>
                </a:lnTo>
                <a:lnTo>
                  <a:pt x="609349" y="27972"/>
                </a:lnTo>
                <a:lnTo>
                  <a:pt x="606573" y="23368"/>
                </a:lnTo>
                <a:close/>
              </a:path>
              <a:path extrusionOk="0" h="184150" w="756285">
                <a:moveTo>
                  <a:pt x="748596" y="25397"/>
                </a:moveTo>
                <a:lnTo>
                  <a:pt x="706801" y="25397"/>
                </a:lnTo>
                <a:lnTo>
                  <a:pt x="713785" y="28065"/>
                </a:lnTo>
                <a:lnTo>
                  <a:pt x="724114" y="38736"/>
                </a:lnTo>
                <a:lnTo>
                  <a:pt x="726699" y="46057"/>
                </a:lnTo>
                <a:lnTo>
                  <a:pt x="726699" y="58759"/>
                </a:lnTo>
                <a:lnTo>
                  <a:pt x="726361" y="61934"/>
                </a:lnTo>
                <a:lnTo>
                  <a:pt x="725003" y="67859"/>
                </a:lnTo>
                <a:lnTo>
                  <a:pt x="723692" y="70779"/>
                </a:lnTo>
                <a:lnTo>
                  <a:pt x="718275" y="78825"/>
                </a:lnTo>
                <a:lnTo>
                  <a:pt x="716071" y="82209"/>
                </a:lnTo>
                <a:lnTo>
                  <a:pt x="688089" y="102783"/>
                </a:lnTo>
                <a:lnTo>
                  <a:pt x="680299" y="108036"/>
                </a:lnTo>
                <a:lnTo>
                  <a:pt x="647405" y="136695"/>
                </a:lnTo>
                <a:lnTo>
                  <a:pt x="634495" y="180085"/>
                </a:lnTo>
                <a:lnTo>
                  <a:pt x="755910" y="180085"/>
                </a:lnTo>
                <a:lnTo>
                  <a:pt x="755910" y="154433"/>
                </a:lnTo>
                <a:lnTo>
                  <a:pt x="669293" y="154433"/>
                </a:lnTo>
                <a:lnTo>
                  <a:pt x="674056" y="146479"/>
                </a:lnTo>
                <a:lnTo>
                  <a:pt x="681994" y="137858"/>
                </a:lnTo>
                <a:lnTo>
                  <a:pt x="693106" y="128570"/>
                </a:lnTo>
                <a:lnTo>
                  <a:pt x="707392" y="118616"/>
                </a:lnTo>
                <a:lnTo>
                  <a:pt x="719672" y="110322"/>
                </a:lnTo>
                <a:lnTo>
                  <a:pt x="725089" y="106596"/>
                </a:lnTo>
                <a:lnTo>
                  <a:pt x="751081" y="77892"/>
                </a:lnTo>
                <a:lnTo>
                  <a:pt x="756161" y="60281"/>
                </a:lnTo>
                <a:lnTo>
                  <a:pt x="756161" y="53849"/>
                </a:lnTo>
                <a:lnTo>
                  <a:pt x="755177" y="42378"/>
                </a:lnTo>
                <a:lnTo>
                  <a:pt x="752225" y="32099"/>
                </a:lnTo>
                <a:lnTo>
                  <a:pt x="748596" y="25397"/>
                </a:lnTo>
                <a:close/>
              </a:path>
              <a:path extrusionOk="0" h="184150" w="756285">
                <a:moveTo>
                  <a:pt x="698756" y="507"/>
                </a:moveTo>
                <a:lnTo>
                  <a:pt x="655196" y="17399"/>
                </a:lnTo>
                <a:lnTo>
                  <a:pt x="639146" y="61934"/>
                </a:lnTo>
                <a:lnTo>
                  <a:pt x="639067" y="67565"/>
                </a:lnTo>
                <a:lnTo>
                  <a:pt x="667263" y="67565"/>
                </a:lnTo>
                <a:lnTo>
                  <a:pt x="667427" y="62993"/>
                </a:lnTo>
                <a:lnTo>
                  <a:pt x="667727" y="58672"/>
                </a:lnTo>
                <a:lnTo>
                  <a:pt x="688513" y="26203"/>
                </a:lnTo>
                <a:lnTo>
                  <a:pt x="692917" y="25397"/>
                </a:lnTo>
                <a:lnTo>
                  <a:pt x="748596" y="25397"/>
                </a:lnTo>
                <a:lnTo>
                  <a:pt x="747304" y="23011"/>
                </a:lnTo>
                <a:lnTo>
                  <a:pt x="740415" y="15112"/>
                </a:lnTo>
                <a:lnTo>
                  <a:pt x="731904" y="8722"/>
                </a:lnTo>
                <a:lnTo>
                  <a:pt x="722125" y="4158"/>
                </a:lnTo>
                <a:lnTo>
                  <a:pt x="711075" y="1420"/>
                </a:lnTo>
                <a:lnTo>
                  <a:pt x="698756" y="507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37" name="Google Shape;1037;p3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966456" y="3864235"/>
            <a:ext cx="189155" cy="2257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37"/>
          <p:cNvSpPr/>
          <p:nvPr/>
        </p:nvSpPr>
        <p:spPr>
          <a:xfrm>
            <a:off x="1234426" y="4294874"/>
            <a:ext cx="842010" cy="100965"/>
          </a:xfrm>
          <a:custGeom>
            <a:rect b="b" l="l" r="r" t="t"/>
            <a:pathLst>
              <a:path extrusionOk="0" h="100964" w="842010">
                <a:moveTo>
                  <a:pt x="18633" y="22745"/>
                </a:moveTo>
                <a:lnTo>
                  <a:pt x="2857" y="22745"/>
                </a:lnTo>
                <a:lnTo>
                  <a:pt x="25375" y="47891"/>
                </a:lnTo>
                <a:lnTo>
                  <a:pt x="0" y="81724"/>
                </a:lnTo>
                <a:lnTo>
                  <a:pt x="15659" y="81724"/>
                </a:lnTo>
                <a:lnTo>
                  <a:pt x="33721" y="56121"/>
                </a:lnTo>
                <a:lnTo>
                  <a:pt x="71781" y="56121"/>
                </a:lnTo>
                <a:lnTo>
                  <a:pt x="65609" y="47891"/>
                </a:lnTo>
                <a:lnTo>
                  <a:pt x="65816" y="47660"/>
                </a:lnTo>
                <a:lnTo>
                  <a:pt x="38862" y="47660"/>
                </a:lnTo>
                <a:lnTo>
                  <a:pt x="18633" y="22745"/>
                </a:lnTo>
                <a:close/>
              </a:path>
              <a:path extrusionOk="0" h="100964" w="842010">
                <a:moveTo>
                  <a:pt x="57264" y="56121"/>
                </a:moveTo>
                <a:lnTo>
                  <a:pt x="33721" y="56121"/>
                </a:lnTo>
                <a:lnTo>
                  <a:pt x="39207" y="62290"/>
                </a:lnTo>
                <a:lnTo>
                  <a:pt x="39207" y="81724"/>
                </a:lnTo>
                <a:lnTo>
                  <a:pt x="51777" y="81724"/>
                </a:lnTo>
                <a:lnTo>
                  <a:pt x="51777" y="62290"/>
                </a:lnTo>
                <a:lnTo>
                  <a:pt x="57264" y="56121"/>
                </a:lnTo>
                <a:close/>
              </a:path>
              <a:path extrusionOk="0" h="100964" w="842010">
                <a:moveTo>
                  <a:pt x="71781" y="56121"/>
                </a:moveTo>
                <a:lnTo>
                  <a:pt x="57264" y="56121"/>
                </a:lnTo>
                <a:lnTo>
                  <a:pt x="75326" y="81724"/>
                </a:lnTo>
                <a:lnTo>
                  <a:pt x="90982" y="81724"/>
                </a:lnTo>
                <a:lnTo>
                  <a:pt x="71781" y="56121"/>
                </a:lnTo>
                <a:close/>
              </a:path>
              <a:path extrusionOk="0" h="100964" w="842010">
                <a:moveTo>
                  <a:pt x="51777" y="22745"/>
                </a:moveTo>
                <a:lnTo>
                  <a:pt x="39207" y="22745"/>
                </a:lnTo>
                <a:lnTo>
                  <a:pt x="39207" y="47660"/>
                </a:lnTo>
                <a:lnTo>
                  <a:pt x="51777" y="47660"/>
                </a:lnTo>
                <a:lnTo>
                  <a:pt x="51777" y="22745"/>
                </a:lnTo>
                <a:close/>
              </a:path>
              <a:path extrusionOk="0" h="100964" w="842010">
                <a:moveTo>
                  <a:pt x="88127" y="22745"/>
                </a:moveTo>
                <a:lnTo>
                  <a:pt x="72351" y="22745"/>
                </a:lnTo>
                <a:lnTo>
                  <a:pt x="52120" y="47660"/>
                </a:lnTo>
                <a:lnTo>
                  <a:pt x="65816" y="47660"/>
                </a:lnTo>
                <a:lnTo>
                  <a:pt x="88127" y="22745"/>
                </a:lnTo>
                <a:close/>
              </a:path>
              <a:path extrusionOk="0" h="100964" w="842010">
                <a:moveTo>
                  <a:pt x="109846" y="22745"/>
                </a:moveTo>
                <a:lnTo>
                  <a:pt x="96814" y="22745"/>
                </a:lnTo>
                <a:lnTo>
                  <a:pt x="96814" y="81724"/>
                </a:lnTo>
                <a:lnTo>
                  <a:pt x="113273" y="81724"/>
                </a:lnTo>
                <a:lnTo>
                  <a:pt x="121487" y="65722"/>
                </a:lnTo>
                <a:lnTo>
                  <a:pt x="109846" y="65722"/>
                </a:lnTo>
                <a:lnTo>
                  <a:pt x="109846" y="22745"/>
                </a:lnTo>
                <a:close/>
              </a:path>
              <a:path extrusionOk="0" h="100964" w="842010">
                <a:moveTo>
                  <a:pt x="148708" y="38747"/>
                </a:moveTo>
                <a:lnTo>
                  <a:pt x="135676" y="38747"/>
                </a:lnTo>
                <a:lnTo>
                  <a:pt x="135676" y="81724"/>
                </a:lnTo>
                <a:lnTo>
                  <a:pt x="148708" y="81724"/>
                </a:lnTo>
                <a:lnTo>
                  <a:pt x="148708" y="38747"/>
                </a:lnTo>
                <a:close/>
              </a:path>
              <a:path extrusionOk="0" h="100964" w="842010">
                <a:moveTo>
                  <a:pt x="148708" y="22745"/>
                </a:moveTo>
                <a:lnTo>
                  <a:pt x="132248" y="22745"/>
                </a:lnTo>
                <a:lnTo>
                  <a:pt x="110187" y="65722"/>
                </a:lnTo>
                <a:lnTo>
                  <a:pt x="121487" y="65722"/>
                </a:lnTo>
                <a:lnTo>
                  <a:pt x="135333" y="38747"/>
                </a:lnTo>
                <a:lnTo>
                  <a:pt x="148708" y="38747"/>
                </a:lnTo>
                <a:lnTo>
                  <a:pt x="148708" y="22745"/>
                </a:lnTo>
                <a:close/>
              </a:path>
              <a:path extrusionOk="0" h="100964" w="842010">
                <a:moveTo>
                  <a:pt x="205289" y="71666"/>
                </a:moveTo>
                <a:lnTo>
                  <a:pt x="205289" y="81838"/>
                </a:lnTo>
                <a:lnTo>
                  <a:pt x="207345" y="82678"/>
                </a:lnTo>
                <a:lnTo>
                  <a:pt x="210012" y="83096"/>
                </a:lnTo>
                <a:lnTo>
                  <a:pt x="218624" y="83096"/>
                </a:lnTo>
                <a:lnTo>
                  <a:pt x="222832" y="80982"/>
                </a:lnTo>
                <a:lnTo>
                  <a:pt x="229006" y="72522"/>
                </a:lnTo>
                <a:lnTo>
                  <a:pt x="229085" y="72237"/>
                </a:lnTo>
                <a:lnTo>
                  <a:pt x="207611" y="72237"/>
                </a:lnTo>
                <a:lnTo>
                  <a:pt x="206048" y="72047"/>
                </a:lnTo>
                <a:lnTo>
                  <a:pt x="205289" y="71666"/>
                </a:lnTo>
                <a:close/>
              </a:path>
              <a:path extrusionOk="0" h="100964" w="842010">
                <a:moveTo>
                  <a:pt x="188600" y="33030"/>
                </a:moveTo>
                <a:lnTo>
                  <a:pt x="175567" y="33030"/>
                </a:lnTo>
                <a:lnTo>
                  <a:pt x="175567" y="81724"/>
                </a:lnTo>
                <a:lnTo>
                  <a:pt x="188600" y="81724"/>
                </a:lnTo>
                <a:lnTo>
                  <a:pt x="188600" y="33030"/>
                </a:lnTo>
                <a:close/>
              </a:path>
              <a:path extrusionOk="0" h="100964" w="842010">
                <a:moveTo>
                  <a:pt x="262782" y="33030"/>
                </a:moveTo>
                <a:lnTo>
                  <a:pt x="249753" y="33030"/>
                </a:lnTo>
                <a:lnTo>
                  <a:pt x="249753" y="81724"/>
                </a:lnTo>
                <a:lnTo>
                  <a:pt x="262782" y="81724"/>
                </a:lnTo>
                <a:lnTo>
                  <a:pt x="262782" y="33030"/>
                </a:lnTo>
                <a:close/>
              </a:path>
              <a:path extrusionOk="0" h="100964" w="842010">
                <a:moveTo>
                  <a:pt x="262782" y="22745"/>
                </a:moveTo>
                <a:lnTo>
                  <a:pt x="219232" y="22745"/>
                </a:lnTo>
                <a:lnTo>
                  <a:pt x="218206" y="57607"/>
                </a:lnTo>
                <a:lnTo>
                  <a:pt x="217900" y="67359"/>
                </a:lnTo>
                <a:lnTo>
                  <a:pt x="215157" y="72237"/>
                </a:lnTo>
                <a:lnTo>
                  <a:pt x="229085" y="72237"/>
                </a:lnTo>
                <a:lnTo>
                  <a:pt x="230662" y="66560"/>
                </a:lnTo>
                <a:lnTo>
                  <a:pt x="231692" y="33030"/>
                </a:lnTo>
                <a:lnTo>
                  <a:pt x="262782" y="33030"/>
                </a:lnTo>
                <a:lnTo>
                  <a:pt x="262782" y="22745"/>
                </a:lnTo>
                <a:close/>
              </a:path>
              <a:path extrusionOk="0" h="100964" w="842010">
                <a:moveTo>
                  <a:pt x="208028" y="22745"/>
                </a:moveTo>
                <a:lnTo>
                  <a:pt x="156138" y="22745"/>
                </a:lnTo>
                <a:lnTo>
                  <a:pt x="156138" y="33030"/>
                </a:lnTo>
                <a:lnTo>
                  <a:pt x="208028" y="33030"/>
                </a:lnTo>
                <a:lnTo>
                  <a:pt x="208028" y="22745"/>
                </a:lnTo>
                <a:close/>
              </a:path>
              <a:path extrusionOk="0" h="100964" w="842010">
                <a:moveTo>
                  <a:pt x="312580" y="21031"/>
                </a:moveTo>
                <a:lnTo>
                  <a:pt x="294443" y="21031"/>
                </a:lnTo>
                <a:lnTo>
                  <a:pt x="287149" y="23850"/>
                </a:lnTo>
                <a:lnTo>
                  <a:pt x="276252" y="35129"/>
                </a:lnTo>
                <a:lnTo>
                  <a:pt x="273527" y="42711"/>
                </a:lnTo>
                <a:lnTo>
                  <a:pt x="273527" y="61833"/>
                </a:lnTo>
                <a:lnTo>
                  <a:pt x="276231" y="69455"/>
                </a:lnTo>
                <a:lnTo>
                  <a:pt x="287053" y="80733"/>
                </a:lnTo>
                <a:lnTo>
                  <a:pt x="294368" y="83553"/>
                </a:lnTo>
                <a:lnTo>
                  <a:pt x="312656" y="83553"/>
                </a:lnTo>
                <a:lnTo>
                  <a:pt x="319838" y="80733"/>
                </a:lnTo>
                <a:lnTo>
                  <a:pt x="326743" y="73379"/>
                </a:lnTo>
                <a:lnTo>
                  <a:pt x="298216" y="73379"/>
                </a:lnTo>
                <a:lnTo>
                  <a:pt x="294084" y="71493"/>
                </a:lnTo>
                <a:lnTo>
                  <a:pt x="288157" y="64044"/>
                </a:lnTo>
                <a:lnTo>
                  <a:pt x="286670" y="58864"/>
                </a:lnTo>
                <a:lnTo>
                  <a:pt x="286703" y="45645"/>
                </a:lnTo>
                <a:lnTo>
                  <a:pt x="288157" y="40651"/>
                </a:lnTo>
                <a:lnTo>
                  <a:pt x="294101" y="33185"/>
                </a:lnTo>
                <a:lnTo>
                  <a:pt x="298176" y="31316"/>
                </a:lnTo>
                <a:lnTo>
                  <a:pt x="326805" y="31316"/>
                </a:lnTo>
                <a:lnTo>
                  <a:pt x="319744" y="23850"/>
                </a:lnTo>
                <a:lnTo>
                  <a:pt x="312580" y="21031"/>
                </a:lnTo>
                <a:close/>
              </a:path>
              <a:path extrusionOk="0" h="100964" w="842010">
                <a:moveTo>
                  <a:pt x="326805" y="31316"/>
                </a:moveTo>
                <a:lnTo>
                  <a:pt x="308541" y="31316"/>
                </a:lnTo>
                <a:lnTo>
                  <a:pt x="312611" y="33185"/>
                </a:lnTo>
                <a:lnTo>
                  <a:pt x="318466" y="40557"/>
                </a:lnTo>
                <a:lnTo>
                  <a:pt x="319934" y="45645"/>
                </a:lnTo>
                <a:lnTo>
                  <a:pt x="319901" y="58864"/>
                </a:lnTo>
                <a:lnTo>
                  <a:pt x="318466" y="63950"/>
                </a:lnTo>
                <a:lnTo>
                  <a:pt x="312597" y="71493"/>
                </a:lnTo>
                <a:lnTo>
                  <a:pt x="308580" y="73379"/>
                </a:lnTo>
                <a:lnTo>
                  <a:pt x="326743" y="73379"/>
                </a:lnTo>
                <a:lnTo>
                  <a:pt x="330428" y="69455"/>
                </a:lnTo>
                <a:lnTo>
                  <a:pt x="333079" y="61833"/>
                </a:lnTo>
                <a:lnTo>
                  <a:pt x="333079" y="42711"/>
                </a:lnTo>
                <a:lnTo>
                  <a:pt x="330410" y="35129"/>
                </a:lnTo>
                <a:lnTo>
                  <a:pt x="326805" y="31316"/>
                </a:lnTo>
                <a:close/>
              </a:path>
              <a:path extrusionOk="0" h="100964" w="842010">
                <a:moveTo>
                  <a:pt x="382113" y="22745"/>
                </a:moveTo>
                <a:lnTo>
                  <a:pt x="344051" y="22745"/>
                </a:lnTo>
                <a:lnTo>
                  <a:pt x="344051" y="81724"/>
                </a:lnTo>
                <a:lnTo>
                  <a:pt x="381960" y="81724"/>
                </a:lnTo>
                <a:lnTo>
                  <a:pt x="387313" y="80276"/>
                </a:lnTo>
                <a:lnTo>
                  <a:pt x="394858" y="74484"/>
                </a:lnTo>
                <a:lnTo>
                  <a:pt x="396046" y="71892"/>
                </a:lnTo>
                <a:lnTo>
                  <a:pt x="357083" y="71892"/>
                </a:lnTo>
                <a:lnTo>
                  <a:pt x="357083" y="55664"/>
                </a:lnTo>
                <a:lnTo>
                  <a:pt x="395911" y="55664"/>
                </a:lnTo>
                <a:lnTo>
                  <a:pt x="393047" y="51739"/>
                </a:lnTo>
                <a:lnTo>
                  <a:pt x="385657" y="49834"/>
                </a:lnTo>
                <a:lnTo>
                  <a:pt x="385657" y="49604"/>
                </a:lnTo>
                <a:lnTo>
                  <a:pt x="388551" y="48233"/>
                </a:lnTo>
                <a:lnTo>
                  <a:pt x="390686" y="46595"/>
                </a:lnTo>
                <a:lnTo>
                  <a:pt x="390987" y="46177"/>
                </a:lnTo>
                <a:lnTo>
                  <a:pt x="357083" y="46177"/>
                </a:lnTo>
                <a:lnTo>
                  <a:pt x="357083" y="32572"/>
                </a:lnTo>
                <a:lnTo>
                  <a:pt x="394116" y="32572"/>
                </a:lnTo>
                <a:lnTo>
                  <a:pt x="392572" y="29030"/>
                </a:lnTo>
                <a:lnTo>
                  <a:pt x="386398" y="24001"/>
                </a:lnTo>
                <a:lnTo>
                  <a:pt x="382113" y="22745"/>
                </a:lnTo>
                <a:close/>
              </a:path>
              <a:path extrusionOk="0" h="100964" w="842010">
                <a:moveTo>
                  <a:pt x="395911" y="55664"/>
                </a:moveTo>
                <a:lnTo>
                  <a:pt x="377845" y="55664"/>
                </a:lnTo>
                <a:lnTo>
                  <a:pt x="380019" y="56386"/>
                </a:lnTo>
                <a:lnTo>
                  <a:pt x="383065" y="59281"/>
                </a:lnTo>
                <a:lnTo>
                  <a:pt x="383828" y="61301"/>
                </a:lnTo>
                <a:lnTo>
                  <a:pt x="383828" y="69228"/>
                </a:lnTo>
                <a:lnTo>
                  <a:pt x="380894" y="71892"/>
                </a:lnTo>
                <a:lnTo>
                  <a:pt x="396046" y="71892"/>
                </a:lnTo>
                <a:lnTo>
                  <a:pt x="396744" y="70369"/>
                </a:lnTo>
                <a:lnTo>
                  <a:pt x="396744" y="56804"/>
                </a:lnTo>
                <a:lnTo>
                  <a:pt x="395911" y="55664"/>
                </a:lnTo>
                <a:close/>
              </a:path>
              <a:path extrusionOk="0" h="100964" w="842010">
                <a:moveTo>
                  <a:pt x="394116" y="32572"/>
                </a:moveTo>
                <a:lnTo>
                  <a:pt x="378571" y="32572"/>
                </a:lnTo>
                <a:lnTo>
                  <a:pt x="381199" y="34747"/>
                </a:lnTo>
                <a:lnTo>
                  <a:pt x="381199" y="43816"/>
                </a:lnTo>
                <a:lnTo>
                  <a:pt x="378683" y="46177"/>
                </a:lnTo>
                <a:lnTo>
                  <a:pt x="390987" y="46177"/>
                </a:lnTo>
                <a:lnTo>
                  <a:pt x="393429" y="42786"/>
                </a:lnTo>
                <a:lnTo>
                  <a:pt x="394116" y="40270"/>
                </a:lnTo>
                <a:lnTo>
                  <a:pt x="394116" y="32572"/>
                </a:lnTo>
                <a:close/>
              </a:path>
              <a:path extrusionOk="0" h="100964" w="842010">
                <a:moveTo>
                  <a:pt x="443911" y="21031"/>
                </a:moveTo>
                <a:lnTo>
                  <a:pt x="425775" y="21031"/>
                </a:lnTo>
                <a:lnTo>
                  <a:pt x="418481" y="23850"/>
                </a:lnTo>
                <a:lnTo>
                  <a:pt x="407584" y="35129"/>
                </a:lnTo>
                <a:lnTo>
                  <a:pt x="404859" y="42711"/>
                </a:lnTo>
                <a:lnTo>
                  <a:pt x="404859" y="61833"/>
                </a:lnTo>
                <a:lnTo>
                  <a:pt x="407563" y="69455"/>
                </a:lnTo>
                <a:lnTo>
                  <a:pt x="418384" y="80733"/>
                </a:lnTo>
                <a:lnTo>
                  <a:pt x="425700" y="83553"/>
                </a:lnTo>
                <a:lnTo>
                  <a:pt x="443988" y="83553"/>
                </a:lnTo>
                <a:lnTo>
                  <a:pt x="451170" y="80733"/>
                </a:lnTo>
                <a:lnTo>
                  <a:pt x="458075" y="73379"/>
                </a:lnTo>
                <a:lnTo>
                  <a:pt x="429548" y="73379"/>
                </a:lnTo>
                <a:lnTo>
                  <a:pt x="425416" y="71493"/>
                </a:lnTo>
                <a:lnTo>
                  <a:pt x="419489" y="64044"/>
                </a:lnTo>
                <a:lnTo>
                  <a:pt x="418002" y="58864"/>
                </a:lnTo>
                <a:lnTo>
                  <a:pt x="418035" y="45645"/>
                </a:lnTo>
                <a:lnTo>
                  <a:pt x="419489" y="40651"/>
                </a:lnTo>
                <a:lnTo>
                  <a:pt x="425433" y="33185"/>
                </a:lnTo>
                <a:lnTo>
                  <a:pt x="429508" y="31316"/>
                </a:lnTo>
                <a:lnTo>
                  <a:pt x="458137" y="31316"/>
                </a:lnTo>
                <a:lnTo>
                  <a:pt x="451076" y="23850"/>
                </a:lnTo>
                <a:lnTo>
                  <a:pt x="443911" y="21031"/>
                </a:lnTo>
                <a:close/>
              </a:path>
              <a:path extrusionOk="0" h="100964" w="842010">
                <a:moveTo>
                  <a:pt x="458137" y="31316"/>
                </a:moveTo>
                <a:lnTo>
                  <a:pt x="439873" y="31316"/>
                </a:lnTo>
                <a:lnTo>
                  <a:pt x="443943" y="33185"/>
                </a:lnTo>
                <a:lnTo>
                  <a:pt x="449798" y="40557"/>
                </a:lnTo>
                <a:lnTo>
                  <a:pt x="451266" y="45645"/>
                </a:lnTo>
                <a:lnTo>
                  <a:pt x="451233" y="58864"/>
                </a:lnTo>
                <a:lnTo>
                  <a:pt x="449798" y="63950"/>
                </a:lnTo>
                <a:lnTo>
                  <a:pt x="443929" y="71493"/>
                </a:lnTo>
                <a:lnTo>
                  <a:pt x="439912" y="73379"/>
                </a:lnTo>
                <a:lnTo>
                  <a:pt x="458075" y="73379"/>
                </a:lnTo>
                <a:lnTo>
                  <a:pt x="461760" y="69455"/>
                </a:lnTo>
                <a:lnTo>
                  <a:pt x="464409" y="61833"/>
                </a:lnTo>
                <a:lnTo>
                  <a:pt x="464409" y="42711"/>
                </a:lnTo>
                <a:lnTo>
                  <a:pt x="461742" y="35129"/>
                </a:lnTo>
                <a:lnTo>
                  <a:pt x="458137" y="31316"/>
                </a:lnTo>
                <a:close/>
              </a:path>
              <a:path extrusionOk="0" h="100964" w="842010">
                <a:moveTo>
                  <a:pt x="488756" y="22745"/>
                </a:moveTo>
                <a:lnTo>
                  <a:pt x="475725" y="22745"/>
                </a:lnTo>
                <a:lnTo>
                  <a:pt x="475725" y="81724"/>
                </a:lnTo>
                <a:lnTo>
                  <a:pt x="488756" y="81724"/>
                </a:lnTo>
                <a:lnTo>
                  <a:pt x="488756" y="22745"/>
                </a:lnTo>
                <a:close/>
              </a:path>
              <a:path extrusionOk="0" h="100964" w="842010">
                <a:moveTo>
                  <a:pt x="500071" y="342"/>
                </a:moveTo>
                <a:lnTo>
                  <a:pt x="487269" y="342"/>
                </a:lnTo>
                <a:lnTo>
                  <a:pt x="487269" y="12801"/>
                </a:lnTo>
                <a:lnTo>
                  <a:pt x="500071" y="12801"/>
                </a:lnTo>
                <a:lnTo>
                  <a:pt x="500071" y="342"/>
                </a:lnTo>
                <a:close/>
              </a:path>
              <a:path extrusionOk="0" h="100964" w="842010">
                <a:moveTo>
                  <a:pt x="477326" y="342"/>
                </a:moveTo>
                <a:lnTo>
                  <a:pt x="464525" y="342"/>
                </a:lnTo>
                <a:lnTo>
                  <a:pt x="464525" y="12801"/>
                </a:lnTo>
                <a:lnTo>
                  <a:pt x="477326" y="12801"/>
                </a:lnTo>
                <a:lnTo>
                  <a:pt x="477326" y="342"/>
                </a:lnTo>
                <a:close/>
              </a:path>
              <a:path extrusionOk="0" h="100964" w="842010">
                <a:moveTo>
                  <a:pt x="586601" y="22745"/>
                </a:moveTo>
                <a:lnTo>
                  <a:pt x="534708" y="22745"/>
                </a:lnTo>
                <a:lnTo>
                  <a:pt x="534708" y="81724"/>
                </a:lnTo>
                <a:lnTo>
                  <a:pt x="547739" y="81724"/>
                </a:lnTo>
                <a:lnTo>
                  <a:pt x="547739" y="33030"/>
                </a:lnTo>
                <a:lnTo>
                  <a:pt x="586601" y="33030"/>
                </a:lnTo>
                <a:lnTo>
                  <a:pt x="586601" y="22745"/>
                </a:lnTo>
                <a:close/>
              </a:path>
              <a:path extrusionOk="0" h="100964" w="842010">
                <a:moveTo>
                  <a:pt x="586601" y="33030"/>
                </a:moveTo>
                <a:lnTo>
                  <a:pt x="573570" y="33030"/>
                </a:lnTo>
                <a:lnTo>
                  <a:pt x="573570" y="81724"/>
                </a:lnTo>
                <a:lnTo>
                  <a:pt x="586601" y="81724"/>
                </a:lnTo>
                <a:lnTo>
                  <a:pt x="586601" y="33030"/>
                </a:lnTo>
                <a:close/>
              </a:path>
              <a:path extrusionOk="0" h="100964" w="842010">
                <a:moveTo>
                  <a:pt x="594946" y="71666"/>
                </a:moveTo>
                <a:lnTo>
                  <a:pt x="594946" y="81838"/>
                </a:lnTo>
                <a:lnTo>
                  <a:pt x="597001" y="82678"/>
                </a:lnTo>
                <a:lnTo>
                  <a:pt x="599669" y="83096"/>
                </a:lnTo>
                <a:lnTo>
                  <a:pt x="608280" y="83096"/>
                </a:lnTo>
                <a:lnTo>
                  <a:pt x="612489" y="80982"/>
                </a:lnTo>
                <a:lnTo>
                  <a:pt x="618662" y="72522"/>
                </a:lnTo>
                <a:lnTo>
                  <a:pt x="618741" y="72237"/>
                </a:lnTo>
                <a:lnTo>
                  <a:pt x="597268" y="72237"/>
                </a:lnTo>
                <a:lnTo>
                  <a:pt x="595706" y="72047"/>
                </a:lnTo>
                <a:lnTo>
                  <a:pt x="594946" y="71666"/>
                </a:lnTo>
                <a:close/>
              </a:path>
              <a:path extrusionOk="0" h="100964" w="842010">
                <a:moveTo>
                  <a:pt x="652438" y="33030"/>
                </a:moveTo>
                <a:lnTo>
                  <a:pt x="639409" y="33030"/>
                </a:lnTo>
                <a:lnTo>
                  <a:pt x="639409" y="81724"/>
                </a:lnTo>
                <a:lnTo>
                  <a:pt x="652438" y="81724"/>
                </a:lnTo>
                <a:lnTo>
                  <a:pt x="652438" y="33030"/>
                </a:lnTo>
                <a:close/>
              </a:path>
              <a:path extrusionOk="0" h="100964" w="842010">
                <a:moveTo>
                  <a:pt x="652438" y="22745"/>
                </a:moveTo>
                <a:lnTo>
                  <a:pt x="608888" y="22745"/>
                </a:lnTo>
                <a:lnTo>
                  <a:pt x="607862" y="57607"/>
                </a:lnTo>
                <a:lnTo>
                  <a:pt x="607556" y="67359"/>
                </a:lnTo>
                <a:lnTo>
                  <a:pt x="604813" y="72237"/>
                </a:lnTo>
                <a:lnTo>
                  <a:pt x="618741" y="72237"/>
                </a:lnTo>
                <a:lnTo>
                  <a:pt x="620318" y="66560"/>
                </a:lnTo>
                <a:lnTo>
                  <a:pt x="621348" y="33030"/>
                </a:lnTo>
                <a:lnTo>
                  <a:pt x="652438" y="33030"/>
                </a:lnTo>
                <a:lnTo>
                  <a:pt x="652438" y="22745"/>
                </a:lnTo>
                <a:close/>
              </a:path>
              <a:path extrusionOk="0" h="100964" w="842010">
                <a:moveTo>
                  <a:pt x="702237" y="21031"/>
                </a:moveTo>
                <a:lnTo>
                  <a:pt x="684100" y="21031"/>
                </a:lnTo>
                <a:lnTo>
                  <a:pt x="676807" y="23850"/>
                </a:lnTo>
                <a:lnTo>
                  <a:pt x="665909" y="35129"/>
                </a:lnTo>
                <a:lnTo>
                  <a:pt x="663183" y="42711"/>
                </a:lnTo>
                <a:lnTo>
                  <a:pt x="663183" y="61833"/>
                </a:lnTo>
                <a:lnTo>
                  <a:pt x="665887" y="69455"/>
                </a:lnTo>
                <a:lnTo>
                  <a:pt x="676709" y="80733"/>
                </a:lnTo>
                <a:lnTo>
                  <a:pt x="684024" y="83553"/>
                </a:lnTo>
                <a:lnTo>
                  <a:pt x="702312" y="83553"/>
                </a:lnTo>
                <a:lnTo>
                  <a:pt x="709494" y="80733"/>
                </a:lnTo>
                <a:lnTo>
                  <a:pt x="716400" y="73379"/>
                </a:lnTo>
                <a:lnTo>
                  <a:pt x="687872" y="73379"/>
                </a:lnTo>
                <a:lnTo>
                  <a:pt x="683740" y="71493"/>
                </a:lnTo>
                <a:lnTo>
                  <a:pt x="677814" y="64044"/>
                </a:lnTo>
                <a:lnTo>
                  <a:pt x="676328" y="58864"/>
                </a:lnTo>
                <a:lnTo>
                  <a:pt x="676360" y="45645"/>
                </a:lnTo>
                <a:lnTo>
                  <a:pt x="677814" y="40651"/>
                </a:lnTo>
                <a:lnTo>
                  <a:pt x="683757" y="33185"/>
                </a:lnTo>
                <a:lnTo>
                  <a:pt x="687833" y="31316"/>
                </a:lnTo>
                <a:lnTo>
                  <a:pt x="716462" y="31316"/>
                </a:lnTo>
                <a:lnTo>
                  <a:pt x="709401" y="23850"/>
                </a:lnTo>
                <a:lnTo>
                  <a:pt x="702237" y="21031"/>
                </a:lnTo>
                <a:close/>
              </a:path>
              <a:path extrusionOk="0" h="100964" w="842010">
                <a:moveTo>
                  <a:pt x="716462" y="31316"/>
                </a:moveTo>
                <a:lnTo>
                  <a:pt x="698197" y="31316"/>
                </a:lnTo>
                <a:lnTo>
                  <a:pt x="702269" y="33185"/>
                </a:lnTo>
                <a:lnTo>
                  <a:pt x="708122" y="40557"/>
                </a:lnTo>
                <a:lnTo>
                  <a:pt x="709592" y="45645"/>
                </a:lnTo>
                <a:lnTo>
                  <a:pt x="709559" y="58864"/>
                </a:lnTo>
                <a:lnTo>
                  <a:pt x="708122" y="63950"/>
                </a:lnTo>
                <a:lnTo>
                  <a:pt x="702255" y="71493"/>
                </a:lnTo>
                <a:lnTo>
                  <a:pt x="698237" y="73379"/>
                </a:lnTo>
                <a:lnTo>
                  <a:pt x="716400" y="73379"/>
                </a:lnTo>
                <a:lnTo>
                  <a:pt x="720086" y="69455"/>
                </a:lnTo>
                <a:lnTo>
                  <a:pt x="722735" y="61833"/>
                </a:lnTo>
                <a:lnTo>
                  <a:pt x="722735" y="42711"/>
                </a:lnTo>
                <a:lnTo>
                  <a:pt x="720068" y="35129"/>
                </a:lnTo>
                <a:lnTo>
                  <a:pt x="716462" y="31316"/>
                </a:lnTo>
                <a:close/>
              </a:path>
              <a:path extrusionOk="0" h="100964" w="842010">
                <a:moveTo>
                  <a:pt x="746740" y="22745"/>
                </a:moveTo>
                <a:lnTo>
                  <a:pt x="733708" y="22745"/>
                </a:lnTo>
                <a:lnTo>
                  <a:pt x="733708" y="81724"/>
                </a:lnTo>
                <a:lnTo>
                  <a:pt x="808347" y="81724"/>
                </a:lnTo>
                <a:lnTo>
                  <a:pt x="808347" y="100469"/>
                </a:lnTo>
                <a:lnTo>
                  <a:pt x="820917" y="100469"/>
                </a:lnTo>
                <a:lnTo>
                  <a:pt x="820917" y="71434"/>
                </a:lnTo>
                <a:lnTo>
                  <a:pt x="746740" y="71434"/>
                </a:lnTo>
                <a:lnTo>
                  <a:pt x="746740" y="22745"/>
                </a:lnTo>
                <a:close/>
              </a:path>
              <a:path extrusionOk="0" h="100964" w="842010">
                <a:moveTo>
                  <a:pt x="779885" y="22745"/>
                </a:moveTo>
                <a:lnTo>
                  <a:pt x="766857" y="22745"/>
                </a:lnTo>
                <a:lnTo>
                  <a:pt x="766857" y="71434"/>
                </a:lnTo>
                <a:lnTo>
                  <a:pt x="779885" y="71434"/>
                </a:lnTo>
                <a:lnTo>
                  <a:pt x="779885" y="22745"/>
                </a:lnTo>
                <a:close/>
              </a:path>
              <a:path extrusionOk="0" h="100964" w="842010">
                <a:moveTo>
                  <a:pt x="813034" y="22745"/>
                </a:moveTo>
                <a:lnTo>
                  <a:pt x="800002" y="22745"/>
                </a:lnTo>
                <a:lnTo>
                  <a:pt x="800002" y="71434"/>
                </a:lnTo>
                <a:lnTo>
                  <a:pt x="813034" y="71434"/>
                </a:lnTo>
                <a:lnTo>
                  <a:pt x="813034" y="22745"/>
                </a:lnTo>
                <a:close/>
              </a:path>
              <a:path extrusionOk="0" h="100964" w="842010">
                <a:moveTo>
                  <a:pt x="841952" y="0"/>
                </a:moveTo>
                <a:lnTo>
                  <a:pt x="828921" y="0"/>
                </a:lnTo>
                <a:lnTo>
                  <a:pt x="828921" y="12801"/>
                </a:lnTo>
                <a:lnTo>
                  <a:pt x="841952" y="12801"/>
                </a:lnTo>
                <a:lnTo>
                  <a:pt x="841952" y="0"/>
                </a:lnTo>
                <a:close/>
              </a:path>
              <a:path extrusionOk="0" h="100964" w="842010">
                <a:moveTo>
                  <a:pt x="841952" y="22745"/>
                </a:moveTo>
                <a:lnTo>
                  <a:pt x="828921" y="22745"/>
                </a:lnTo>
                <a:lnTo>
                  <a:pt x="828921" y="81724"/>
                </a:lnTo>
                <a:lnTo>
                  <a:pt x="841952" y="81724"/>
                </a:lnTo>
                <a:lnTo>
                  <a:pt x="841952" y="2274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39" name="Google Shape;1039;p3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72978" y="3564596"/>
            <a:ext cx="1636909" cy="1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37"/>
          <p:cNvSpPr/>
          <p:nvPr/>
        </p:nvSpPr>
        <p:spPr>
          <a:xfrm>
            <a:off x="4451562" y="3028740"/>
            <a:ext cx="401955" cy="99695"/>
          </a:xfrm>
          <a:custGeom>
            <a:rect b="b" l="l" r="r" t="t"/>
            <a:pathLst>
              <a:path extrusionOk="0" h="99694" w="401954">
                <a:moveTo>
                  <a:pt x="46861" y="23317"/>
                </a:moveTo>
                <a:lnTo>
                  <a:pt x="0" y="23317"/>
                </a:lnTo>
                <a:lnTo>
                  <a:pt x="0" y="82637"/>
                </a:lnTo>
                <a:lnTo>
                  <a:pt x="10058" y="82637"/>
                </a:lnTo>
                <a:lnTo>
                  <a:pt x="10058" y="31658"/>
                </a:lnTo>
                <a:lnTo>
                  <a:pt x="46861" y="31658"/>
                </a:lnTo>
                <a:lnTo>
                  <a:pt x="46861" y="23317"/>
                </a:lnTo>
                <a:close/>
              </a:path>
              <a:path extrusionOk="0" h="99694" w="401954">
                <a:moveTo>
                  <a:pt x="46861" y="31658"/>
                </a:moveTo>
                <a:lnTo>
                  <a:pt x="36803" y="31658"/>
                </a:lnTo>
                <a:lnTo>
                  <a:pt x="36803" y="82637"/>
                </a:lnTo>
                <a:lnTo>
                  <a:pt x="46861" y="82637"/>
                </a:lnTo>
                <a:lnTo>
                  <a:pt x="46861" y="31658"/>
                </a:lnTo>
                <a:close/>
              </a:path>
              <a:path extrusionOk="0" h="99694" w="401954">
                <a:moveTo>
                  <a:pt x="71953" y="798"/>
                </a:moveTo>
                <a:lnTo>
                  <a:pt x="61894" y="798"/>
                </a:lnTo>
                <a:lnTo>
                  <a:pt x="61894" y="12228"/>
                </a:lnTo>
                <a:lnTo>
                  <a:pt x="71953" y="12228"/>
                </a:lnTo>
                <a:lnTo>
                  <a:pt x="71953" y="798"/>
                </a:lnTo>
                <a:close/>
              </a:path>
              <a:path extrusionOk="0" h="99694" w="401954">
                <a:moveTo>
                  <a:pt x="71953" y="23317"/>
                </a:moveTo>
                <a:lnTo>
                  <a:pt x="61894" y="23317"/>
                </a:lnTo>
                <a:lnTo>
                  <a:pt x="61894" y="82637"/>
                </a:lnTo>
                <a:lnTo>
                  <a:pt x="71953" y="82637"/>
                </a:lnTo>
                <a:lnTo>
                  <a:pt x="71953" y="23317"/>
                </a:lnTo>
                <a:close/>
              </a:path>
              <a:path extrusionOk="0" h="99694" w="401954">
                <a:moveTo>
                  <a:pt x="142952" y="74408"/>
                </a:moveTo>
                <a:lnTo>
                  <a:pt x="79743" y="74408"/>
                </a:lnTo>
                <a:lnTo>
                  <a:pt x="79743" y="99439"/>
                </a:lnTo>
                <a:lnTo>
                  <a:pt x="87972" y="99439"/>
                </a:lnTo>
                <a:lnTo>
                  <a:pt x="87972" y="82637"/>
                </a:lnTo>
                <a:lnTo>
                  <a:pt x="142952" y="82637"/>
                </a:lnTo>
                <a:lnTo>
                  <a:pt x="142952" y="74408"/>
                </a:lnTo>
                <a:close/>
              </a:path>
              <a:path extrusionOk="0" h="99694" w="401954">
                <a:moveTo>
                  <a:pt x="142952" y="82637"/>
                </a:moveTo>
                <a:lnTo>
                  <a:pt x="134722" y="82637"/>
                </a:lnTo>
                <a:lnTo>
                  <a:pt x="134722" y="99439"/>
                </a:lnTo>
                <a:lnTo>
                  <a:pt x="142952" y="99439"/>
                </a:lnTo>
                <a:lnTo>
                  <a:pt x="142952" y="82637"/>
                </a:lnTo>
                <a:close/>
              </a:path>
              <a:path extrusionOk="0" h="99694" w="401954">
                <a:moveTo>
                  <a:pt x="136551" y="23317"/>
                </a:moveTo>
                <a:lnTo>
                  <a:pt x="95172" y="23317"/>
                </a:lnTo>
                <a:lnTo>
                  <a:pt x="94708" y="40258"/>
                </a:lnTo>
                <a:lnTo>
                  <a:pt x="92859" y="54420"/>
                </a:lnTo>
                <a:lnTo>
                  <a:pt x="89624" y="65804"/>
                </a:lnTo>
                <a:lnTo>
                  <a:pt x="85003" y="74408"/>
                </a:lnTo>
                <a:lnTo>
                  <a:pt x="94604" y="74408"/>
                </a:lnTo>
                <a:lnTo>
                  <a:pt x="98086" y="66540"/>
                </a:lnTo>
                <a:lnTo>
                  <a:pt x="100732" y="56791"/>
                </a:lnTo>
                <a:lnTo>
                  <a:pt x="102543" y="45164"/>
                </a:lnTo>
                <a:lnTo>
                  <a:pt x="103517" y="31658"/>
                </a:lnTo>
                <a:lnTo>
                  <a:pt x="136551" y="31658"/>
                </a:lnTo>
                <a:lnTo>
                  <a:pt x="136551" y="23317"/>
                </a:lnTo>
                <a:close/>
              </a:path>
              <a:path extrusionOk="0" h="99694" w="401954">
                <a:moveTo>
                  <a:pt x="136551" y="31658"/>
                </a:moveTo>
                <a:lnTo>
                  <a:pt x="126493" y="31658"/>
                </a:lnTo>
                <a:lnTo>
                  <a:pt x="126493" y="74408"/>
                </a:lnTo>
                <a:lnTo>
                  <a:pt x="136551" y="74408"/>
                </a:lnTo>
                <a:lnTo>
                  <a:pt x="136551" y="31658"/>
                </a:lnTo>
                <a:close/>
              </a:path>
              <a:path extrusionOk="0" h="99694" w="401954">
                <a:moveTo>
                  <a:pt x="192977" y="23317"/>
                </a:moveTo>
                <a:lnTo>
                  <a:pt x="182919" y="23317"/>
                </a:lnTo>
                <a:lnTo>
                  <a:pt x="182919" y="82637"/>
                </a:lnTo>
                <a:lnTo>
                  <a:pt x="192977" y="82637"/>
                </a:lnTo>
                <a:lnTo>
                  <a:pt x="192977" y="23317"/>
                </a:lnTo>
                <a:close/>
              </a:path>
              <a:path extrusionOk="0" h="99694" w="401954">
                <a:moveTo>
                  <a:pt x="182689" y="4572"/>
                </a:moveTo>
                <a:lnTo>
                  <a:pt x="172173" y="4572"/>
                </a:lnTo>
                <a:lnTo>
                  <a:pt x="172173" y="16002"/>
                </a:lnTo>
                <a:lnTo>
                  <a:pt x="182689" y="16002"/>
                </a:lnTo>
                <a:lnTo>
                  <a:pt x="182689" y="4572"/>
                </a:lnTo>
                <a:close/>
              </a:path>
              <a:path extrusionOk="0" h="99694" w="401954">
                <a:moveTo>
                  <a:pt x="203493" y="4572"/>
                </a:moveTo>
                <a:lnTo>
                  <a:pt x="192977" y="4572"/>
                </a:lnTo>
                <a:lnTo>
                  <a:pt x="192977" y="16002"/>
                </a:lnTo>
                <a:lnTo>
                  <a:pt x="203493" y="16002"/>
                </a:lnTo>
                <a:lnTo>
                  <a:pt x="203493" y="4572"/>
                </a:lnTo>
                <a:close/>
              </a:path>
              <a:path extrusionOk="0" h="99694" w="401954">
                <a:moveTo>
                  <a:pt x="215816" y="63892"/>
                </a:moveTo>
                <a:lnTo>
                  <a:pt x="206330" y="65948"/>
                </a:lnTo>
                <a:lnTo>
                  <a:pt x="209012" y="73800"/>
                </a:lnTo>
                <a:lnTo>
                  <a:pt x="213828" y="79408"/>
                </a:lnTo>
                <a:lnTo>
                  <a:pt x="220776" y="82773"/>
                </a:lnTo>
                <a:lnTo>
                  <a:pt x="229856" y="83894"/>
                </a:lnTo>
                <a:lnTo>
                  <a:pt x="236829" y="83894"/>
                </a:lnTo>
                <a:lnTo>
                  <a:pt x="242239" y="82238"/>
                </a:lnTo>
                <a:lnTo>
                  <a:pt x="249792" y="75779"/>
                </a:lnTo>
                <a:lnTo>
                  <a:pt x="226655" y="75779"/>
                </a:lnTo>
                <a:lnTo>
                  <a:pt x="223664" y="74750"/>
                </a:lnTo>
                <a:lnTo>
                  <a:pt x="218408" y="70599"/>
                </a:lnTo>
                <a:lnTo>
                  <a:pt x="216673" y="67665"/>
                </a:lnTo>
                <a:lnTo>
                  <a:pt x="215816" y="63892"/>
                </a:lnTo>
                <a:close/>
              </a:path>
              <a:path extrusionOk="0" h="99694" w="401954">
                <a:moveTo>
                  <a:pt x="248813" y="55721"/>
                </a:moveTo>
                <a:lnTo>
                  <a:pt x="230752" y="55721"/>
                </a:lnTo>
                <a:lnTo>
                  <a:pt x="233646" y="55929"/>
                </a:lnTo>
                <a:lnTo>
                  <a:pt x="236847" y="56786"/>
                </a:lnTo>
                <a:lnTo>
                  <a:pt x="238352" y="57856"/>
                </a:lnTo>
                <a:lnTo>
                  <a:pt x="241171" y="61282"/>
                </a:lnTo>
                <a:lnTo>
                  <a:pt x="241876" y="63284"/>
                </a:lnTo>
                <a:lnTo>
                  <a:pt x="241876" y="68558"/>
                </a:lnTo>
                <a:lnTo>
                  <a:pt x="240753" y="70999"/>
                </a:lnTo>
                <a:lnTo>
                  <a:pt x="236256" y="74825"/>
                </a:lnTo>
                <a:lnTo>
                  <a:pt x="233438" y="75779"/>
                </a:lnTo>
                <a:lnTo>
                  <a:pt x="249792" y="75779"/>
                </a:lnTo>
                <a:lnTo>
                  <a:pt x="249994" y="75606"/>
                </a:lnTo>
                <a:lnTo>
                  <a:pt x="251934" y="71301"/>
                </a:lnTo>
                <a:lnTo>
                  <a:pt x="251934" y="62597"/>
                </a:lnTo>
                <a:lnTo>
                  <a:pt x="251193" y="59663"/>
                </a:lnTo>
                <a:lnTo>
                  <a:pt x="248813" y="55721"/>
                </a:lnTo>
                <a:close/>
              </a:path>
              <a:path extrusionOk="0" h="99694" w="401954">
                <a:moveTo>
                  <a:pt x="247804" y="30286"/>
                </a:moveTo>
                <a:lnTo>
                  <a:pt x="232524" y="30286"/>
                </a:lnTo>
                <a:lnTo>
                  <a:pt x="234849" y="31089"/>
                </a:lnTo>
                <a:lnTo>
                  <a:pt x="238467" y="34307"/>
                </a:lnTo>
                <a:lnTo>
                  <a:pt x="239364" y="36479"/>
                </a:lnTo>
                <a:lnTo>
                  <a:pt x="239364" y="41396"/>
                </a:lnTo>
                <a:lnTo>
                  <a:pt x="224276" y="47890"/>
                </a:lnTo>
                <a:lnTo>
                  <a:pt x="224276" y="55778"/>
                </a:lnTo>
                <a:lnTo>
                  <a:pt x="226220" y="55721"/>
                </a:lnTo>
                <a:lnTo>
                  <a:pt x="248813" y="55721"/>
                </a:lnTo>
                <a:lnTo>
                  <a:pt x="248202" y="54709"/>
                </a:lnTo>
                <a:lnTo>
                  <a:pt x="245973" y="52671"/>
                </a:lnTo>
                <a:lnTo>
                  <a:pt x="242981" y="51073"/>
                </a:lnTo>
                <a:lnTo>
                  <a:pt x="247651" y="48233"/>
                </a:lnTo>
                <a:lnTo>
                  <a:pt x="249994" y="44383"/>
                </a:lnTo>
                <a:lnTo>
                  <a:pt x="249994" y="34782"/>
                </a:lnTo>
                <a:lnTo>
                  <a:pt x="248202" y="30667"/>
                </a:lnTo>
                <a:lnTo>
                  <a:pt x="247804" y="30286"/>
                </a:lnTo>
                <a:close/>
              </a:path>
              <a:path extrusionOk="0" h="99694" w="401954">
                <a:moveTo>
                  <a:pt x="236048" y="22057"/>
                </a:moveTo>
                <a:lnTo>
                  <a:pt x="229722" y="22057"/>
                </a:lnTo>
                <a:lnTo>
                  <a:pt x="221966" y="23093"/>
                </a:lnTo>
                <a:lnTo>
                  <a:pt x="215784" y="26201"/>
                </a:lnTo>
                <a:lnTo>
                  <a:pt x="211181" y="31381"/>
                </a:lnTo>
                <a:lnTo>
                  <a:pt x="208159" y="38632"/>
                </a:lnTo>
                <a:lnTo>
                  <a:pt x="217760" y="40233"/>
                </a:lnTo>
                <a:lnTo>
                  <a:pt x="220028" y="33602"/>
                </a:lnTo>
                <a:lnTo>
                  <a:pt x="223988" y="30286"/>
                </a:lnTo>
                <a:lnTo>
                  <a:pt x="247804" y="30286"/>
                </a:lnTo>
                <a:lnTo>
                  <a:pt x="241001" y="23774"/>
                </a:lnTo>
                <a:lnTo>
                  <a:pt x="236048" y="22057"/>
                </a:lnTo>
                <a:close/>
              </a:path>
              <a:path extrusionOk="0" h="99694" w="401954">
                <a:moveTo>
                  <a:pt x="316684" y="74408"/>
                </a:moveTo>
                <a:lnTo>
                  <a:pt x="253475" y="74408"/>
                </a:lnTo>
                <a:lnTo>
                  <a:pt x="253475" y="99439"/>
                </a:lnTo>
                <a:lnTo>
                  <a:pt x="261705" y="99439"/>
                </a:lnTo>
                <a:lnTo>
                  <a:pt x="261705" y="82637"/>
                </a:lnTo>
                <a:lnTo>
                  <a:pt x="316684" y="82637"/>
                </a:lnTo>
                <a:lnTo>
                  <a:pt x="316684" y="74408"/>
                </a:lnTo>
                <a:close/>
              </a:path>
              <a:path extrusionOk="0" h="99694" w="401954">
                <a:moveTo>
                  <a:pt x="316684" y="82637"/>
                </a:moveTo>
                <a:lnTo>
                  <a:pt x="308455" y="82637"/>
                </a:lnTo>
                <a:lnTo>
                  <a:pt x="308455" y="99439"/>
                </a:lnTo>
                <a:lnTo>
                  <a:pt x="316684" y="99439"/>
                </a:lnTo>
                <a:lnTo>
                  <a:pt x="316684" y="82637"/>
                </a:lnTo>
                <a:close/>
              </a:path>
              <a:path extrusionOk="0" h="99694" w="401954">
                <a:moveTo>
                  <a:pt x="310283" y="23317"/>
                </a:moveTo>
                <a:lnTo>
                  <a:pt x="268905" y="23317"/>
                </a:lnTo>
                <a:lnTo>
                  <a:pt x="268442" y="40258"/>
                </a:lnTo>
                <a:lnTo>
                  <a:pt x="266592" y="54420"/>
                </a:lnTo>
                <a:lnTo>
                  <a:pt x="263356" y="65804"/>
                </a:lnTo>
                <a:lnTo>
                  <a:pt x="258735" y="74408"/>
                </a:lnTo>
                <a:lnTo>
                  <a:pt x="268337" y="74408"/>
                </a:lnTo>
                <a:lnTo>
                  <a:pt x="271818" y="66540"/>
                </a:lnTo>
                <a:lnTo>
                  <a:pt x="274464" y="56791"/>
                </a:lnTo>
                <a:lnTo>
                  <a:pt x="276275" y="45164"/>
                </a:lnTo>
                <a:lnTo>
                  <a:pt x="277249" y="31658"/>
                </a:lnTo>
                <a:lnTo>
                  <a:pt x="310283" y="31658"/>
                </a:lnTo>
                <a:lnTo>
                  <a:pt x="310283" y="23317"/>
                </a:lnTo>
                <a:close/>
              </a:path>
              <a:path extrusionOk="0" h="99694" w="401954">
                <a:moveTo>
                  <a:pt x="310283" y="31658"/>
                </a:moveTo>
                <a:lnTo>
                  <a:pt x="300225" y="31658"/>
                </a:lnTo>
                <a:lnTo>
                  <a:pt x="300225" y="74408"/>
                </a:lnTo>
                <a:lnTo>
                  <a:pt x="310283" y="74408"/>
                </a:lnTo>
                <a:lnTo>
                  <a:pt x="310283" y="31658"/>
                </a:lnTo>
                <a:close/>
              </a:path>
              <a:path extrusionOk="0" h="99694" w="401954">
                <a:moveTo>
                  <a:pt x="337773" y="798"/>
                </a:moveTo>
                <a:lnTo>
                  <a:pt x="327714" y="798"/>
                </a:lnTo>
                <a:lnTo>
                  <a:pt x="327714" y="12228"/>
                </a:lnTo>
                <a:lnTo>
                  <a:pt x="337773" y="12228"/>
                </a:lnTo>
                <a:lnTo>
                  <a:pt x="337773" y="798"/>
                </a:lnTo>
                <a:close/>
              </a:path>
              <a:path extrusionOk="0" h="99694" w="401954">
                <a:moveTo>
                  <a:pt x="337773" y="23317"/>
                </a:moveTo>
                <a:lnTo>
                  <a:pt x="327714" y="23317"/>
                </a:lnTo>
                <a:lnTo>
                  <a:pt x="327714" y="82637"/>
                </a:lnTo>
                <a:lnTo>
                  <a:pt x="337773" y="82637"/>
                </a:lnTo>
                <a:lnTo>
                  <a:pt x="337773" y="23317"/>
                </a:lnTo>
                <a:close/>
              </a:path>
              <a:path extrusionOk="0" h="99694" w="401954">
                <a:moveTo>
                  <a:pt x="381930" y="23317"/>
                </a:moveTo>
                <a:lnTo>
                  <a:pt x="353109" y="23317"/>
                </a:lnTo>
                <a:lnTo>
                  <a:pt x="353109" y="82637"/>
                </a:lnTo>
                <a:lnTo>
                  <a:pt x="386730" y="82637"/>
                </a:lnTo>
                <a:lnTo>
                  <a:pt x="392026" y="81285"/>
                </a:lnTo>
                <a:lnTo>
                  <a:pt x="399304" y="75855"/>
                </a:lnTo>
                <a:lnTo>
                  <a:pt x="400005" y="74408"/>
                </a:lnTo>
                <a:lnTo>
                  <a:pt x="363167" y="74408"/>
                </a:lnTo>
                <a:lnTo>
                  <a:pt x="363167" y="56577"/>
                </a:lnTo>
                <a:lnTo>
                  <a:pt x="398622" y="56577"/>
                </a:lnTo>
                <a:lnTo>
                  <a:pt x="397094" y="54463"/>
                </a:lnTo>
                <a:lnTo>
                  <a:pt x="394790" y="52729"/>
                </a:lnTo>
                <a:lnTo>
                  <a:pt x="392007" y="51796"/>
                </a:lnTo>
                <a:lnTo>
                  <a:pt x="394369" y="50385"/>
                </a:lnTo>
                <a:lnTo>
                  <a:pt x="396121" y="48614"/>
                </a:lnTo>
                <a:lnTo>
                  <a:pt x="396270" y="48347"/>
                </a:lnTo>
                <a:lnTo>
                  <a:pt x="363167" y="48347"/>
                </a:lnTo>
                <a:lnTo>
                  <a:pt x="363167" y="31658"/>
                </a:lnTo>
                <a:lnTo>
                  <a:pt x="397393" y="31658"/>
                </a:lnTo>
                <a:lnTo>
                  <a:pt x="394084" y="27432"/>
                </a:lnTo>
                <a:lnTo>
                  <a:pt x="391701" y="25697"/>
                </a:lnTo>
                <a:lnTo>
                  <a:pt x="386161" y="23792"/>
                </a:lnTo>
                <a:lnTo>
                  <a:pt x="381930" y="23317"/>
                </a:lnTo>
                <a:close/>
              </a:path>
              <a:path extrusionOk="0" h="99694" w="401954">
                <a:moveTo>
                  <a:pt x="398622" y="56577"/>
                </a:moveTo>
                <a:lnTo>
                  <a:pt x="379644" y="56577"/>
                </a:lnTo>
                <a:lnTo>
                  <a:pt x="382805" y="56786"/>
                </a:lnTo>
                <a:lnTo>
                  <a:pt x="386730" y="57642"/>
                </a:lnTo>
                <a:lnTo>
                  <a:pt x="388331" y="58672"/>
                </a:lnTo>
                <a:lnTo>
                  <a:pt x="390786" y="61912"/>
                </a:lnTo>
                <a:lnTo>
                  <a:pt x="391398" y="63684"/>
                </a:lnTo>
                <a:lnTo>
                  <a:pt x="391284" y="68828"/>
                </a:lnTo>
                <a:lnTo>
                  <a:pt x="390178" y="71093"/>
                </a:lnTo>
                <a:lnTo>
                  <a:pt x="385949" y="73742"/>
                </a:lnTo>
                <a:lnTo>
                  <a:pt x="382046" y="74408"/>
                </a:lnTo>
                <a:lnTo>
                  <a:pt x="400005" y="74408"/>
                </a:lnTo>
                <a:lnTo>
                  <a:pt x="401323" y="71683"/>
                </a:lnTo>
                <a:lnTo>
                  <a:pt x="401684" y="66064"/>
                </a:lnTo>
                <a:lnTo>
                  <a:pt x="401684" y="62579"/>
                </a:lnTo>
                <a:lnTo>
                  <a:pt x="400770" y="59547"/>
                </a:lnTo>
                <a:lnTo>
                  <a:pt x="398622" y="56577"/>
                </a:lnTo>
                <a:close/>
              </a:path>
              <a:path extrusionOk="0" h="99694" w="401954">
                <a:moveTo>
                  <a:pt x="397393" y="31658"/>
                </a:moveTo>
                <a:lnTo>
                  <a:pt x="379489" y="31658"/>
                </a:lnTo>
                <a:lnTo>
                  <a:pt x="383263" y="32270"/>
                </a:lnTo>
                <a:lnTo>
                  <a:pt x="387666" y="34747"/>
                </a:lnTo>
                <a:lnTo>
                  <a:pt x="388771" y="36917"/>
                </a:lnTo>
                <a:lnTo>
                  <a:pt x="388771" y="41965"/>
                </a:lnTo>
                <a:lnTo>
                  <a:pt x="378082" y="48347"/>
                </a:lnTo>
                <a:lnTo>
                  <a:pt x="396270" y="48347"/>
                </a:lnTo>
                <a:lnTo>
                  <a:pt x="398466" y="44405"/>
                </a:lnTo>
                <a:lnTo>
                  <a:pt x="399048" y="41965"/>
                </a:lnTo>
                <a:lnTo>
                  <a:pt x="399056" y="35546"/>
                </a:lnTo>
                <a:lnTo>
                  <a:pt x="398066" y="32518"/>
                </a:lnTo>
                <a:lnTo>
                  <a:pt x="397393" y="31658"/>
                </a:lnTo>
                <a:close/>
              </a:path>
              <a:path extrusionOk="0" h="99694" w="401954">
                <a:moveTo>
                  <a:pt x="164268" y="0"/>
                </a:moveTo>
                <a:lnTo>
                  <a:pt x="153525" y="0"/>
                </a:lnTo>
                <a:lnTo>
                  <a:pt x="153525" y="11657"/>
                </a:lnTo>
                <a:lnTo>
                  <a:pt x="158763" y="11657"/>
                </a:lnTo>
                <a:lnTo>
                  <a:pt x="158648" y="14742"/>
                </a:lnTo>
                <a:lnTo>
                  <a:pt x="158097" y="17165"/>
                </a:lnTo>
                <a:lnTo>
                  <a:pt x="156113" y="20685"/>
                </a:lnTo>
                <a:lnTo>
                  <a:pt x="154627" y="21963"/>
                </a:lnTo>
                <a:lnTo>
                  <a:pt x="152610" y="22785"/>
                </a:lnTo>
                <a:lnTo>
                  <a:pt x="155008" y="26744"/>
                </a:lnTo>
                <a:lnTo>
                  <a:pt x="158418" y="25222"/>
                </a:lnTo>
                <a:lnTo>
                  <a:pt x="160916" y="22971"/>
                </a:lnTo>
                <a:lnTo>
                  <a:pt x="163695" y="17791"/>
                </a:lnTo>
                <a:lnTo>
                  <a:pt x="164182" y="14742"/>
                </a:lnTo>
                <a:lnTo>
                  <a:pt x="164268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41" name="Google Shape;1041;p37"/>
          <p:cNvSpPr/>
          <p:nvPr/>
        </p:nvSpPr>
        <p:spPr>
          <a:xfrm>
            <a:off x="4451562" y="4305846"/>
            <a:ext cx="401955" cy="99695"/>
          </a:xfrm>
          <a:custGeom>
            <a:rect b="b" l="l" r="r" t="t"/>
            <a:pathLst>
              <a:path extrusionOk="0" h="99695" w="401954">
                <a:moveTo>
                  <a:pt x="46861" y="23317"/>
                </a:moveTo>
                <a:lnTo>
                  <a:pt x="0" y="23317"/>
                </a:lnTo>
                <a:lnTo>
                  <a:pt x="0" y="82638"/>
                </a:lnTo>
                <a:lnTo>
                  <a:pt x="10058" y="82638"/>
                </a:lnTo>
                <a:lnTo>
                  <a:pt x="10058" y="31658"/>
                </a:lnTo>
                <a:lnTo>
                  <a:pt x="46861" y="31658"/>
                </a:lnTo>
                <a:lnTo>
                  <a:pt x="46861" y="23317"/>
                </a:lnTo>
                <a:close/>
              </a:path>
              <a:path extrusionOk="0" h="99695" w="401954">
                <a:moveTo>
                  <a:pt x="46861" y="31658"/>
                </a:moveTo>
                <a:lnTo>
                  <a:pt x="36803" y="31658"/>
                </a:lnTo>
                <a:lnTo>
                  <a:pt x="36803" y="82638"/>
                </a:lnTo>
                <a:lnTo>
                  <a:pt x="46861" y="82638"/>
                </a:lnTo>
                <a:lnTo>
                  <a:pt x="46861" y="31658"/>
                </a:lnTo>
                <a:close/>
              </a:path>
              <a:path extrusionOk="0" h="99695" w="401954">
                <a:moveTo>
                  <a:pt x="71953" y="800"/>
                </a:moveTo>
                <a:lnTo>
                  <a:pt x="61894" y="800"/>
                </a:lnTo>
                <a:lnTo>
                  <a:pt x="61894" y="12230"/>
                </a:lnTo>
                <a:lnTo>
                  <a:pt x="71953" y="12230"/>
                </a:lnTo>
                <a:lnTo>
                  <a:pt x="71953" y="800"/>
                </a:lnTo>
                <a:close/>
              </a:path>
              <a:path extrusionOk="0" h="99695" w="401954">
                <a:moveTo>
                  <a:pt x="71953" y="23317"/>
                </a:moveTo>
                <a:lnTo>
                  <a:pt x="61894" y="23317"/>
                </a:lnTo>
                <a:lnTo>
                  <a:pt x="61894" y="82638"/>
                </a:lnTo>
                <a:lnTo>
                  <a:pt x="71953" y="82638"/>
                </a:lnTo>
                <a:lnTo>
                  <a:pt x="71953" y="23317"/>
                </a:lnTo>
                <a:close/>
              </a:path>
              <a:path extrusionOk="0" h="99695" w="401954">
                <a:moveTo>
                  <a:pt x="142952" y="74409"/>
                </a:moveTo>
                <a:lnTo>
                  <a:pt x="79743" y="74409"/>
                </a:lnTo>
                <a:lnTo>
                  <a:pt x="79743" y="99439"/>
                </a:lnTo>
                <a:lnTo>
                  <a:pt x="87972" y="99439"/>
                </a:lnTo>
                <a:lnTo>
                  <a:pt x="87972" y="82638"/>
                </a:lnTo>
                <a:lnTo>
                  <a:pt x="142952" y="82638"/>
                </a:lnTo>
                <a:lnTo>
                  <a:pt x="142952" y="74409"/>
                </a:lnTo>
                <a:close/>
              </a:path>
              <a:path extrusionOk="0" h="99695" w="401954">
                <a:moveTo>
                  <a:pt x="142952" y="82638"/>
                </a:moveTo>
                <a:lnTo>
                  <a:pt x="134722" y="82638"/>
                </a:lnTo>
                <a:lnTo>
                  <a:pt x="134722" y="99439"/>
                </a:lnTo>
                <a:lnTo>
                  <a:pt x="142952" y="99439"/>
                </a:lnTo>
                <a:lnTo>
                  <a:pt x="142952" y="82638"/>
                </a:lnTo>
                <a:close/>
              </a:path>
              <a:path extrusionOk="0" h="99695" w="401954">
                <a:moveTo>
                  <a:pt x="136551" y="23317"/>
                </a:moveTo>
                <a:lnTo>
                  <a:pt x="95172" y="23317"/>
                </a:lnTo>
                <a:lnTo>
                  <a:pt x="94708" y="40258"/>
                </a:lnTo>
                <a:lnTo>
                  <a:pt x="92859" y="54421"/>
                </a:lnTo>
                <a:lnTo>
                  <a:pt x="89624" y="65804"/>
                </a:lnTo>
                <a:lnTo>
                  <a:pt x="85003" y="74409"/>
                </a:lnTo>
                <a:lnTo>
                  <a:pt x="94604" y="74409"/>
                </a:lnTo>
                <a:lnTo>
                  <a:pt x="98086" y="66540"/>
                </a:lnTo>
                <a:lnTo>
                  <a:pt x="100732" y="56792"/>
                </a:lnTo>
                <a:lnTo>
                  <a:pt x="102543" y="45164"/>
                </a:lnTo>
                <a:lnTo>
                  <a:pt x="103517" y="31658"/>
                </a:lnTo>
                <a:lnTo>
                  <a:pt x="136551" y="31658"/>
                </a:lnTo>
                <a:lnTo>
                  <a:pt x="136551" y="23317"/>
                </a:lnTo>
                <a:close/>
              </a:path>
              <a:path extrusionOk="0" h="99695" w="401954">
                <a:moveTo>
                  <a:pt x="136551" y="31658"/>
                </a:moveTo>
                <a:lnTo>
                  <a:pt x="126493" y="31658"/>
                </a:lnTo>
                <a:lnTo>
                  <a:pt x="126493" y="74409"/>
                </a:lnTo>
                <a:lnTo>
                  <a:pt x="136551" y="74409"/>
                </a:lnTo>
                <a:lnTo>
                  <a:pt x="136551" y="31658"/>
                </a:lnTo>
                <a:close/>
              </a:path>
              <a:path extrusionOk="0" h="99695" w="401954">
                <a:moveTo>
                  <a:pt x="192977" y="23317"/>
                </a:moveTo>
                <a:lnTo>
                  <a:pt x="182919" y="23317"/>
                </a:lnTo>
                <a:lnTo>
                  <a:pt x="182919" y="82638"/>
                </a:lnTo>
                <a:lnTo>
                  <a:pt x="192977" y="82638"/>
                </a:lnTo>
                <a:lnTo>
                  <a:pt x="192977" y="23317"/>
                </a:lnTo>
                <a:close/>
              </a:path>
              <a:path extrusionOk="0" h="99695" w="401954">
                <a:moveTo>
                  <a:pt x="182689" y="4572"/>
                </a:moveTo>
                <a:lnTo>
                  <a:pt x="172173" y="4572"/>
                </a:lnTo>
                <a:lnTo>
                  <a:pt x="172173" y="16001"/>
                </a:lnTo>
                <a:lnTo>
                  <a:pt x="182689" y="16001"/>
                </a:lnTo>
                <a:lnTo>
                  <a:pt x="182689" y="4572"/>
                </a:lnTo>
                <a:close/>
              </a:path>
              <a:path extrusionOk="0" h="99695" w="401954">
                <a:moveTo>
                  <a:pt x="203493" y="4572"/>
                </a:moveTo>
                <a:lnTo>
                  <a:pt x="192977" y="4572"/>
                </a:lnTo>
                <a:lnTo>
                  <a:pt x="192977" y="16001"/>
                </a:lnTo>
                <a:lnTo>
                  <a:pt x="203493" y="16001"/>
                </a:lnTo>
                <a:lnTo>
                  <a:pt x="203493" y="4572"/>
                </a:lnTo>
                <a:close/>
              </a:path>
              <a:path extrusionOk="0" h="99695" w="401954">
                <a:moveTo>
                  <a:pt x="215816" y="63893"/>
                </a:moveTo>
                <a:lnTo>
                  <a:pt x="206330" y="65948"/>
                </a:lnTo>
                <a:lnTo>
                  <a:pt x="209012" y="73801"/>
                </a:lnTo>
                <a:lnTo>
                  <a:pt x="213828" y="79409"/>
                </a:lnTo>
                <a:lnTo>
                  <a:pt x="220776" y="82773"/>
                </a:lnTo>
                <a:lnTo>
                  <a:pt x="229856" y="83894"/>
                </a:lnTo>
                <a:lnTo>
                  <a:pt x="236829" y="83894"/>
                </a:lnTo>
                <a:lnTo>
                  <a:pt x="242239" y="82238"/>
                </a:lnTo>
                <a:lnTo>
                  <a:pt x="249792" y="75780"/>
                </a:lnTo>
                <a:lnTo>
                  <a:pt x="226655" y="75780"/>
                </a:lnTo>
                <a:lnTo>
                  <a:pt x="223664" y="74750"/>
                </a:lnTo>
                <a:lnTo>
                  <a:pt x="218408" y="70600"/>
                </a:lnTo>
                <a:lnTo>
                  <a:pt x="216673" y="67665"/>
                </a:lnTo>
                <a:lnTo>
                  <a:pt x="215816" y="63893"/>
                </a:lnTo>
                <a:close/>
              </a:path>
              <a:path extrusionOk="0" h="99695" w="401954">
                <a:moveTo>
                  <a:pt x="248813" y="55721"/>
                </a:moveTo>
                <a:lnTo>
                  <a:pt x="230752" y="55721"/>
                </a:lnTo>
                <a:lnTo>
                  <a:pt x="233646" y="55929"/>
                </a:lnTo>
                <a:lnTo>
                  <a:pt x="236847" y="56786"/>
                </a:lnTo>
                <a:lnTo>
                  <a:pt x="238352" y="57856"/>
                </a:lnTo>
                <a:lnTo>
                  <a:pt x="241171" y="61283"/>
                </a:lnTo>
                <a:lnTo>
                  <a:pt x="241876" y="63285"/>
                </a:lnTo>
                <a:lnTo>
                  <a:pt x="241876" y="68558"/>
                </a:lnTo>
                <a:lnTo>
                  <a:pt x="240753" y="70999"/>
                </a:lnTo>
                <a:lnTo>
                  <a:pt x="236256" y="74825"/>
                </a:lnTo>
                <a:lnTo>
                  <a:pt x="233438" y="75780"/>
                </a:lnTo>
                <a:lnTo>
                  <a:pt x="249792" y="75780"/>
                </a:lnTo>
                <a:lnTo>
                  <a:pt x="249994" y="75608"/>
                </a:lnTo>
                <a:lnTo>
                  <a:pt x="251934" y="71301"/>
                </a:lnTo>
                <a:lnTo>
                  <a:pt x="251934" y="62597"/>
                </a:lnTo>
                <a:lnTo>
                  <a:pt x="251193" y="59663"/>
                </a:lnTo>
                <a:lnTo>
                  <a:pt x="248813" y="55721"/>
                </a:lnTo>
                <a:close/>
              </a:path>
              <a:path extrusionOk="0" h="99695" w="401954">
                <a:moveTo>
                  <a:pt x="247803" y="30286"/>
                </a:moveTo>
                <a:lnTo>
                  <a:pt x="232524" y="30286"/>
                </a:lnTo>
                <a:lnTo>
                  <a:pt x="234849" y="31089"/>
                </a:lnTo>
                <a:lnTo>
                  <a:pt x="238467" y="34309"/>
                </a:lnTo>
                <a:lnTo>
                  <a:pt x="239364" y="36479"/>
                </a:lnTo>
                <a:lnTo>
                  <a:pt x="239364" y="41396"/>
                </a:lnTo>
                <a:lnTo>
                  <a:pt x="224276" y="47891"/>
                </a:lnTo>
                <a:lnTo>
                  <a:pt x="224276" y="55778"/>
                </a:lnTo>
                <a:lnTo>
                  <a:pt x="226220" y="55721"/>
                </a:lnTo>
                <a:lnTo>
                  <a:pt x="248813" y="55721"/>
                </a:lnTo>
                <a:lnTo>
                  <a:pt x="248202" y="54709"/>
                </a:lnTo>
                <a:lnTo>
                  <a:pt x="245973" y="52671"/>
                </a:lnTo>
                <a:lnTo>
                  <a:pt x="242981" y="51073"/>
                </a:lnTo>
                <a:lnTo>
                  <a:pt x="247651" y="48233"/>
                </a:lnTo>
                <a:lnTo>
                  <a:pt x="249994" y="44385"/>
                </a:lnTo>
                <a:lnTo>
                  <a:pt x="249994" y="34784"/>
                </a:lnTo>
                <a:lnTo>
                  <a:pt x="248202" y="30669"/>
                </a:lnTo>
                <a:lnTo>
                  <a:pt x="247803" y="30286"/>
                </a:lnTo>
                <a:close/>
              </a:path>
              <a:path extrusionOk="0" h="99695" w="401954">
                <a:moveTo>
                  <a:pt x="236048" y="22057"/>
                </a:moveTo>
                <a:lnTo>
                  <a:pt x="229722" y="22057"/>
                </a:lnTo>
                <a:lnTo>
                  <a:pt x="221966" y="23093"/>
                </a:lnTo>
                <a:lnTo>
                  <a:pt x="215784" y="26201"/>
                </a:lnTo>
                <a:lnTo>
                  <a:pt x="211181" y="31381"/>
                </a:lnTo>
                <a:lnTo>
                  <a:pt x="208159" y="38632"/>
                </a:lnTo>
                <a:lnTo>
                  <a:pt x="217760" y="40233"/>
                </a:lnTo>
                <a:lnTo>
                  <a:pt x="220028" y="33602"/>
                </a:lnTo>
                <a:lnTo>
                  <a:pt x="223988" y="30286"/>
                </a:lnTo>
                <a:lnTo>
                  <a:pt x="247803" y="30286"/>
                </a:lnTo>
                <a:lnTo>
                  <a:pt x="241001" y="23774"/>
                </a:lnTo>
                <a:lnTo>
                  <a:pt x="236048" y="22057"/>
                </a:lnTo>
                <a:close/>
              </a:path>
              <a:path extrusionOk="0" h="99695" w="401954">
                <a:moveTo>
                  <a:pt x="316684" y="74409"/>
                </a:moveTo>
                <a:lnTo>
                  <a:pt x="253475" y="74409"/>
                </a:lnTo>
                <a:lnTo>
                  <a:pt x="253475" y="99439"/>
                </a:lnTo>
                <a:lnTo>
                  <a:pt x="261705" y="99439"/>
                </a:lnTo>
                <a:lnTo>
                  <a:pt x="261705" y="82638"/>
                </a:lnTo>
                <a:lnTo>
                  <a:pt x="316684" y="82638"/>
                </a:lnTo>
                <a:lnTo>
                  <a:pt x="316684" y="74409"/>
                </a:lnTo>
                <a:close/>
              </a:path>
              <a:path extrusionOk="0" h="99695" w="401954">
                <a:moveTo>
                  <a:pt x="316684" y="82638"/>
                </a:moveTo>
                <a:lnTo>
                  <a:pt x="308455" y="82638"/>
                </a:lnTo>
                <a:lnTo>
                  <a:pt x="308455" y="99439"/>
                </a:lnTo>
                <a:lnTo>
                  <a:pt x="316684" y="99439"/>
                </a:lnTo>
                <a:lnTo>
                  <a:pt x="316684" y="82638"/>
                </a:lnTo>
                <a:close/>
              </a:path>
              <a:path extrusionOk="0" h="99695" w="401954">
                <a:moveTo>
                  <a:pt x="310283" y="23317"/>
                </a:moveTo>
                <a:lnTo>
                  <a:pt x="268905" y="23317"/>
                </a:lnTo>
                <a:lnTo>
                  <a:pt x="268442" y="40258"/>
                </a:lnTo>
                <a:lnTo>
                  <a:pt x="266592" y="54421"/>
                </a:lnTo>
                <a:lnTo>
                  <a:pt x="263356" y="65804"/>
                </a:lnTo>
                <a:lnTo>
                  <a:pt x="258735" y="74409"/>
                </a:lnTo>
                <a:lnTo>
                  <a:pt x="268337" y="74409"/>
                </a:lnTo>
                <a:lnTo>
                  <a:pt x="271818" y="66540"/>
                </a:lnTo>
                <a:lnTo>
                  <a:pt x="274464" y="56792"/>
                </a:lnTo>
                <a:lnTo>
                  <a:pt x="276275" y="45164"/>
                </a:lnTo>
                <a:lnTo>
                  <a:pt x="277249" y="31658"/>
                </a:lnTo>
                <a:lnTo>
                  <a:pt x="310283" y="31658"/>
                </a:lnTo>
                <a:lnTo>
                  <a:pt x="310283" y="23317"/>
                </a:lnTo>
                <a:close/>
              </a:path>
              <a:path extrusionOk="0" h="99695" w="401954">
                <a:moveTo>
                  <a:pt x="310283" y="31658"/>
                </a:moveTo>
                <a:lnTo>
                  <a:pt x="300225" y="31658"/>
                </a:lnTo>
                <a:lnTo>
                  <a:pt x="300225" y="74409"/>
                </a:lnTo>
                <a:lnTo>
                  <a:pt x="310283" y="74409"/>
                </a:lnTo>
                <a:lnTo>
                  <a:pt x="310283" y="31658"/>
                </a:lnTo>
                <a:close/>
              </a:path>
              <a:path extrusionOk="0" h="99695" w="401954">
                <a:moveTo>
                  <a:pt x="337773" y="800"/>
                </a:moveTo>
                <a:lnTo>
                  <a:pt x="327714" y="800"/>
                </a:lnTo>
                <a:lnTo>
                  <a:pt x="327714" y="12230"/>
                </a:lnTo>
                <a:lnTo>
                  <a:pt x="337773" y="12230"/>
                </a:lnTo>
                <a:lnTo>
                  <a:pt x="337773" y="800"/>
                </a:lnTo>
                <a:close/>
              </a:path>
              <a:path extrusionOk="0" h="99695" w="401954">
                <a:moveTo>
                  <a:pt x="337773" y="23317"/>
                </a:moveTo>
                <a:lnTo>
                  <a:pt x="327714" y="23317"/>
                </a:lnTo>
                <a:lnTo>
                  <a:pt x="327714" y="82638"/>
                </a:lnTo>
                <a:lnTo>
                  <a:pt x="337773" y="82638"/>
                </a:lnTo>
                <a:lnTo>
                  <a:pt x="337773" y="23317"/>
                </a:lnTo>
                <a:close/>
              </a:path>
              <a:path extrusionOk="0" h="99695" w="401954">
                <a:moveTo>
                  <a:pt x="381930" y="23317"/>
                </a:moveTo>
                <a:lnTo>
                  <a:pt x="353109" y="23317"/>
                </a:lnTo>
                <a:lnTo>
                  <a:pt x="353109" y="82638"/>
                </a:lnTo>
                <a:lnTo>
                  <a:pt x="386730" y="82638"/>
                </a:lnTo>
                <a:lnTo>
                  <a:pt x="392026" y="81285"/>
                </a:lnTo>
                <a:lnTo>
                  <a:pt x="399304" y="75855"/>
                </a:lnTo>
                <a:lnTo>
                  <a:pt x="400004" y="74409"/>
                </a:lnTo>
                <a:lnTo>
                  <a:pt x="363167" y="74409"/>
                </a:lnTo>
                <a:lnTo>
                  <a:pt x="363167" y="56578"/>
                </a:lnTo>
                <a:lnTo>
                  <a:pt x="398622" y="56578"/>
                </a:lnTo>
                <a:lnTo>
                  <a:pt x="397094" y="54465"/>
                </a:lnTo>
                <a:lnTo>
                  <a:pt x="394790" y="52729"/>
                </a:lnTo>
                <a:lnTo>
                  <a:pt x="392007" y="51796"/>
                </a:lnTo>
                <a:lnTo>
                  <a:pt x="394369" y="50385"/>
                </a:lnTo>
                <a:lnTo>
                  <a:pt x="396121" y="48614"/>
                </a:lnTo>
                <a:lnTo>
                  <a:pt x="396269" y="48348"/>
                </a:lnTo>
                <a:lnTo>
                  <a:pt x="363167" y="48348"/>
                </a:lnTo>
                <a:lnTo>
                  <a:pt x="363167" y="31658"/>
                </a:lnTo>
                <a:lnTo>
                  <a:pt x="397392" y="31658"/>
                </a:lnTo>
                <a:lnTo>
                  <a:pt x="394084" y="27431"/>
                </a:lnTo>
                <a:lnTo>
                  <a:pt x="391701" y="25697"/>
                </a:lnTo>
                <a:lnTo>
                  <a:pt x="386161" y="23793"/>
                </a:lnTo>
                <a:lnTo>
                  <a:pt x="381930" y="23317"/>
                </a:lnTo>
                <a:close/>
              </a:path>
              <a:path extrusionOk="0" h="99695" w="401954">
                <a:moveTo>
                  <a:pt x="398622" y="56578"/>
                </a:moveTo>
                <a:lnTo>
                  <a:pt x="379644" y="56578"/>
                </a:lnTo>
                <a:lnTo>
                  <a:pt x="382805" y="56786"/>
                </a:lnTo>
                <a:lnTo>
                  <a:pt x="386730" y="57644"/>
                </a:lnTo>
                <a:lnTo>
                  <a:pt x="388331" y="58672"/>
                </a:lnTo>
                <a:lnTo>
                  <a:pt x="390786" y="61913"/>
                </a:lnTo>
                <a:lnTo>
                  <a:pt x="391398" y="63684"/>
                </a:lnTo>
                <a:lnTo>
                  <a:pt x="391284" y="68828"/>
                </a:lnTo>
                <a:lnTo>
                  <a:pt x="390178" y="71093"/>
                </a:lnTo>
                <a:lnTo>
                  <a:pt x="385949" y="73742"/>
                </a:lnTo>
                <a:lnTo>
                  <a:pt x="382046" y="74409"/>
                </a:lnTo>
                <a:lnTo>
                  <a:pt x="400004" y="74409"/>
                </a:lnTo>
                <a:lnTo>
                  <a:pt x="401323" y="71683"/>
                </a:lnTo>
                <a:lnTo>
                  <a:pt x="401684" y="66064"/>
                </a:lnTo>
                <a:lnTo>
                  <a:pt x="401684" y="62579"/>
                </a:lnTo>
                <a:lnTo>
                  <a:pt x="400770" y="59547"/>
                </a:lnTo>
                <a:lnTo>
                  <a:pt x="398622" y="56578"/>
                </a:lnTo>
                <a:close/>
              </a:path>
              <a:path extrusionOk="0" h="99695" w="401954">
                <a:moveTo>
                  <a:pt x="397392" y="31658"/>
                </a:moveTo>
                <a:lnTo>
                  <a:pt x="379489" y="31658"/>
                </a:lnTo>
                <a:lnTo>
                  <a:pt x="383263" y="32270"/>
                </a:lnTo>
                <a:lnTo>
                  <a:pt x="387666" y="34747"/>
                </a:lnTo>
                <a:lnTo>
                  <a:pt x="388771" y="36918"/>
                </a:lnTo>
                <a:lnTo>
                  <a:pt x="388771" y="41965"/>
                </a:lnTo>
                <a:lnTo>
                  <a:pt x="378082" y="48348"/>
                </a:lnTo>
                <a:lnTo>
                  <a:pt x="396269" y="48348"/>
                </a:lnTo>
                <a:lnTo>
                  <a:pt x="398466" y="44406"/>
                </a:lnTo>
                <a:lnTo>
                  <a:pt x="399048" y="41965"/>
                </a:lnTo>
                <a:lnTo>
                  <a:pt x="399056" y="35547"/>
                </a:lnTo>
                <a:lnTo>
                  <a:pt x="398066" y="32519"/>
                </a:lnTo>
                <a:lnTo>
                  <a:pt x="397392" y="31658"/>
                </a:lnTo>
                <a:close/>
              </a:path>
              <a:path extrusionOk="0" h="99695" w="401954">
                <a:moveTo>
                  <a:pt x="164268" y="0"/>
                </a:moveTo>
                <a:lnTo>
                  <a:pt x="153525" y="0"/>
                </a:lnTo>
                <a:lnTo>
                  <a:pt x="153525" y="11657"/>
                </a:lnTo>
                <a:lnTo>
                  <a:pt x="158763" y="11657"/>
                </a:lnTo>
                <a:lnTo>
                  <a:pt x="158648" y="14742"/>
                </a:lnTo>
                <a:lnTo>
                  <a:pt x="158097" y="17165"/>
                </a:lnTo>
                <a:lnTo>
                  <a:pt x="156113" y="20685"/>
                </a:lnTo>
                <a:lnTo>
                  <a:pt x="154627" y="21964"/>
                </a:lnTo>
                <a:lnTo>
                  <a:pt x="152610" y="22785"/>
                </a:lnTo>
                <a:lnTo>
                  <a:pt x="155008" y="26744"/>
                </a:lnTo>
                <a:lnTo>
                  <a:pt x="158418" y="25222"/>
                </a:lnTo>
                <a:lnTo>
                  <a:pt x="160916" y="22971"/>
                </a:lnTo>
                <a:lnTo>
                  <a:pt x="163695" y="17791"/>
                </a:lnTo>
                <a:lnTo>
                  <a:pt x="164183" y="14742"/>
                </a:lnTo>
                <a:lnTo>
                  <a:pt x="164268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42" name="Google Shape;1042;p3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71485" y="9996683"/>
            <a:ext cx="155293" cy="1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37"/>
          <p:cNvSpPr/>
          <p:nvPr/>
        </p:nvSpPr>
        <p:spPr>
          <a:xfrm>
            <a:off x="2886245" y="3027595"/>
            <a:ext cx="436880" cy="107950"/>
          </a:xfrm>
          <a:custGeom>
            <a:rect b="b" l="l" r="r" t="t"/>
            <a:pathLst>
              <a:path extrusionOk="0" h="107950" w="436879">
                <a:moveTo>
                  <a:pt x="45644" y="0"/>
                </a:moveTo>
                <a:lnTo>
                  <a:pt x="45377" y="838"/>
                </a:lnTo>
                <a:lnTo>
                  <a:pt x="44787" y="1371"/>
                </a:lnTo>
                <a:lnTo>
                  <a:pt x="42940" y="1828"/>
                </a:lnTo>
                <a:lnTo>
                  <a:pt x="39070" y="1943"/>
                </a:lnTo>
                <a:lnTo>
                  <a:pt x="32234" y="1943"/>
                </a:lnTo>
                <a:lnTo>
                  <a:pt x="24537" y="2450"/>
                </a:lnTo>
                <a:lnTo>
                  <a:pt x="103" y="37796"/>
                </a:lnTo>
                <a:lnTo>
                  <a:pt x="0" y="45013"/>
                </a:lnTo>
                <a:lnTo>
                  <a:pt x="120" y="50317"/>
                </a:lnTo>
                <a:lnTo>
                  <a:pt x="21412" y="85039"/>
                </a:lnTo>
                <a:lnTo>
                  <a:pt x="34520" y="85039"/>
                </a:lnTo>
                <a:lnTo>
                  <a:pt x="39319" y="83840"/>
                </a:lnTo>
                <a:lnTo>
                  <a:pt x="46350" y="79001"/>
                </a:lnTo>
                <a:lnTo>
                  <a:pt x="48195" y="76923"/>
                </a:lnTo>
                <a:lnTo>
                  <a:pt x="23659" y="76923"/>
                </a:lnTo>
                <a:lnTo>
                  <a:pt x="19544" y="75095"/>
                </a:lnTo>
                <a:lnTo>
                  <a:pt x="12898" y="67820"/>
                </a:lnTo>
                <a:lnTo>
                  <a:pt x="11238" y="62560"/>
                </a:lnTo>
                <a:lnTo>
                  <a:pt x="11238" y="48750"/>
                </a:lnTo>
                <a:lnTo>
                  <a:pt x="12743" y="43206"/>
                </a:lnTo>
                <a:lnTo>
                  <a:pt x="18128" y="35758"/>
                </a:lnTo>
                <a:lnTo>
                  <a:pt x="8553" y="35758"/>
                </a:lnTo>
                <a:lnTo>
                  <a:pt x="25869" y="12117"/>
                </a:lnTo>
                <a:lnTo>
                  <a:pt x="40367" y="12117"/>
                </a:lnTo>
                <a:lnTo>
                  <a:pt x="44557" y="11887"/>
                </a:lnTo>
                <a:lnTo>
                  <a:pt x="54562" y="114"/>
                </a:lnTo>
                <a:lnTo>
                  <a:pt x="45644" y="0"/>
                </a:lnTo>
                <a:close/>
              </a:path>
              <a:path extrusionOk="0" h="107950" w="436879">
                <a:moveTo>
                  <a:pt x="48494" y="32802"/>
                </a:moveTo>
                <a:lnTo>
                  <a:pt x="33890" y="32802"/>
                </a:lnTo>
                <a:lnTo>
                  <a:pt x="38005" y="34768"/>
                </a:lnTo>
                <a:lnTo>
                  <a:pt x="43833" y="42652"/>
                </a:lnTo>
                <a:lnTo>
                  <a:pt x="45302" y="47703"/>
                </a:lnTo>
                <a:lnTo>
                  <a:pt x="45234" y="61055"/>
                </a:lnTo>
                <a:lnTo>
                  <a:pt x="43758" y="66390"/>
                </a:lnTo>
                <a:lnTo>
                  <a:pt x="37548" y="74810"/>
                </a:lnTo>
                <a:lnTo>
                  <a:pt x="33509" y="76923"/>
                </a:lnTo>
                <a:lnTo>
                  <a:pt x="48195" y="76923"/>
                </a:lnTo>
                <a:lnTo>
                  <a:pt x="49395" y="75571"/>
                </a:lnTo>
                <a:lnTo>
                  <a:pt x="54540" y="66733"/>
                </a:lnTo>
                <a:lnTo>
                  <a:pt x="55818" y="61055"/>
                </a:lnTo>
                <a:lnTo>
                  <a:pt x="55818" y="45013"/>
                </a:lnTo>
                <a:lnTo>
                  <a:pt x="53265" y="37796"/>
                </a:lnTo>
                <a:lnTo>
                  <a:pt x="48494" y="32802"/>
                </a:lnTo>
                <a:close/>
              </a:path>
              <a:path extrusionOk="0" h="107950" w="436879">
                <a:moveTo>
                  <a:pt x="36633" y="24461"/>
                </a:moveTo>
                <a:lnTo>
                  <a:pt x="24630" y="24461"/>
                </a:lnTo>
                <a:lnTo>
                  <a:pt x="20804" y="25393"/>
                </a:lnTo>
                <a:lnTo>
                  <a:pt x="14040" y="29166"/>
                </a:lnTo>
                <a:lnTo>
                  <a:pt x="11087" y="31986"/>
                </a:lnTo>
                <a:lnTo>
                  <a:pt x="8553" y="35758"/>
                </a:lnTo>
                <a:lnTo>
                  <a:pt x="18128" y="35758"/>
                </a:lnTo>
                <a:lnTo>
                  <a:pt x="18763" y="34880"/>
                </a:lnTo>
                <a:lnTo>
                  <a:pt x="23033" y="32802"/>
                </a:lnTo>
                <a:lnTo>
                  <a:pt x="48494" y="32802"/>
                </a:lnTo>
                <a:lnTo>
                  <a:pt x="43073" y="27129"/>
                </a:lnTo>
                <a:lnTo>
                  <a:pt x="36633" y="24461"/>
                </a:lnTo>
                <a:close/>
              </a:path>
              <a:path extrusionOk="0" h="107950" w="436879">
                <a:moveTo>
                  <a:pt x="63795" y="97289"/>
                </a:moveTo>
                <a:lnTo>
                  <a:pt x="64940" y="106584"/>
                </a:lnTo>
                <a:lnTo>
                  <a:pt x="67320" y="107383"/>
                </a:lnTo>
                <a:lnTo>
                  <a:pt x="69491" y="107787"/>
                </a:lnTo>
                <a:lnTo>
                  <a:pt x="74635" y="107787"/>
                </a:lnTo>
                <a:lnTo>
                  <a:pt x="77396" y="107024"/>
                </a:lnTo>
                <a:lnTo>
                  <a:pt x="82025" y="103939"/>
                </a:lnTo>
                <a:lnTo>
                  <a:pt x="84084" y="101519"/>
                </a:lnTo>
                <a:lnTo>
                  <a:pt x="85904" y="98186"/>
                </a:lnTo>
                <a:lnTo>
                  <a:pt x="67909" y="98186"/>
                </a:lnTo>
                <a:lnTo>
                  <a:pt x="66006" y="97880"/>
                </a:lnTo>
                <a:lnTo>
                  <a:pt x="63795" y="97289"/>
                </a:lnTo>
                <a:close/>
              </a:path>
              <a:path extrusionOk="0" h="107950" w="436879">
                <a:moveTo>
                  <a:pt x="174419" y="75552"/>
                </a:moveTo>
                <a:lnTo>
                  <a:pt x="111211" y="75552"/>
                </a:lnTo>
                <a:lnTo>
                  <a:pt x="111211" y="100583"/>
                </a:lnTo>
                <a:lnTo>
                  <a:pt x="119441" y="100583"/>
                </a:lnTo>
                <a:lnTo>
                  <a:pt x="119441" y="83781"/>
                </a:lnTo>
                <a:lnTo>
                  <a:pt x="174419" y="83781"/>
                </a:lnTo>
                <a:lnTo>
                  <a:pt x="174419" y="75552"/>
                </a:lnTo>
                <a:close/>
              </a:path>
              <a:path extrusionOk="0" h="107950" w="436879">
                <a:moveTo>
                  <a:pt x="174419" y="83781"/>
                </a:moveTo>
                <a:lnTo>
                  <a:pt x="166190" y="83781"/>
                </a:lnTo>
                <a:lnTo>
                  <a:pt x="166190" y="100583"/>
                </a:lnTo>
                <a:lnTo>
                  <a:pt x="174419" y="100583"/>
                </a:lnTo>
                <a:lnTo>
                  <a:pt x="174419" y="83781"/>
                </a:lnTo>
                <a:close/>
              </a:path>
              <a:path extrusionOk="0" h="107950" w="436879">
                <a:moveTo>
                  <a:pt x="70427" y="24461"/>
                </a:moveTo>
                <a:lnTo>
                  <a:pt x="59680" y="24461"/>
                </a:lnTo>
                <a:lnTo>
                  <a:pt x="82198" y="83973"/>
                </a:lnTo>
                <a:lnTo>
                  <a:pt x="81777" y="85060"/>
                </a:lnTo>
                <a:lnTo>
                  <a:pt x="71798" y="98186"/>
                </a:lnTo>
                <a:lnTo>
                  <a:pt x="85904" y="98186"/>
                </a:lnTo>
                <a:lnTo>
                  <a:pt x="87227" y="95763"/>
                </a:lnTo>
                <a:lnTo>
                  <a:pt x="89113" y="91306"/>
                </a:lnTo>
                <a:lnTo>
                  <a:pt x="96136" y="72410"/>
                </a:lnTo>
                <a:lnTo>
                  <a:pt x="87131" y="72410"/>
                </a:lnTo>
                <a:lnTo>
                  <a:pt x="85856" y="67607"/>
                </a:lnTo>
                <a:lnTo>
                  <a:pt x="84427" y="63035"/>
                </a:lnTo>
                <a:lnTo>
                  <a:pt x="82807" y="58712"/>
                </a:lnTo>
                <a:lnTo>
                  <a:pt x="70427" y="24461"/>
                </a:lnTo>
                <a:close/>
              </a:path>
              <a:path extrusionOk="0" h="107950" w="436879">
                <a:moveTo>
                  <a:pt x="168018" y="24461"/>
                </a:moveTo>
                <a:lnTo>
                  <a:pt x="126641" y="24461"/>
                </a:lnTo>
                <a:lnTo>
                  <a:pt x="126177" y="41402"/>
                </a:lnTo>
                <a:lnTo>
                  <a:pt x="124327" y="55565"/>
                </a:lnTo>
                <a:lnTo>
                  <a:pt x="121092" y="66948"/>
                </a:lnTo>
                <a:lnTo>
                  <a:pt x="116470" y="75552"/>
                </a:lnTo>
                <a:lnTo>
                  <a:pt x="126072" y="75552"/>
                </a:lnTo>
                <a:lnTo>
                  <a:pt x="129574" y="67607"/>
                </a:lnTo>
                <a:lnTo>
                  <a:pt x="132200" y="57936"/>
                </a:lnTo>
                <a:lnTo>
                  <a:pt x="134011" y="46308"/>
                </a:lnTo>
                <a:lnTo>
                  <a:pt x="134986" y="32802"/>
                </a:lnTo>
                <a:lnTo>
                  <a:pt x="168018" y="32802"/>
                </a:lnTo>
                <a:lnTo>
                  <a:pt x="168018" y="24461"/>
                </a:lnTo>
                <a:close/>
              </a:path>
              <a:path extrusionOk="0" h="107950" w="436879">
                <a:moveTo>
                  <a:pt x="168018" y="32802"/>
                </a:moveTo>
                <a:lnTo>
                  <a:pt x="157960" y="32802"/>
                </a:lnTo>
                <a:lnTo>
                  <a:pt x="157960" y="75552"/>
                </a:lnTo>
                <a:lnTo>
                  <a:pt x="168018" y="75552"/>
                </a:lnTo>
                <a:lnTo>
                  <a:pt x="168018" y="32802"/>
                </a:lnTo>
                <a:close/>
              </a:path>
              <a:path extrusionOk="0" h="107950" w="436879">
                <a:moveTo>
                  <a:pt x="113955" y="24461"/>
                </a:moveTo>
                <a:lnTo>
                  <a:pt x="103914" y="24461"/>
                </a:lnTo>
                <a:lnTo>
                  <a:pt x="89665" y="63435"/>
                </a:lnTo>
                <a:lnTo>
                  <a:pt x="88293" y="67895"/>
                </a:lnTo>
                <a:lnTo>
                  <a:pt x="87131" y="72410"/>
                </a:lnTo>
                <a:lnTo>
                  <a:pt x="96136" y="72410"/>
                </a:lnTo>
                <a:lnTo>
                  <a:pt x="113955" y="24461"/>
                </a:lnTo>
                <a:close/>
              </a:path>
              <a:path extrusionOk="0" h="107950" w="436879">
                <a:moveTo>
                  <a:pt x="195509" y="24461"/>
                </a:moveTo>
                <a:lnTo>
                  <a:pt x="185450" y="24461"/>
                </a:lnTo>
                <a:lnTo>
                  <a:pt x="185450" y="83781"/>
                </a:lnTo>
                <a:lnTo>
                  <a:pt x="196286" y="83781"/>
                </a:lnTo>
                <a:lnTo>
                  <a:pt x="205027" y="69702"/>
                </a:lnTo>
                <a:lnTo>
                  <a:pt x="195509" y="69702"/>
                </a:lnTo>
                <a:lnTo>
                  <a:pt x="195509" y="24461"/>
                </a:lnTo>
                <a:close/>
              </a:path>
              <a:path extrusionOk="0" h="107950" w="436879">
                <a:moveTo>
                  <a:pt x="234255" y="38825"/>
                </a:moveTo>
                <a:lnTo>
                  <a:pt x="224197" y="38825"/>
                </a:lnTo>
                <a:lnTo>
                  <a:pt x="224197" y="83781"/>
                </a:lnTo>
                <a:lnTo>
                  <a:pt x="234255" y="83781"/>
                </a:lnTo>
                <a:lnTo>
                  <a:pt x="234255" y="38825"/>
                </a:lnTo>
                <a:close/>
              </a:path>
              <a:path extrusionOk="0" h="107950" w="436879">
                <a:moveTo>
                  <a:pt x="234255" y="24461"/>
                </a:moveTo>
                <a:lnTo>
                  <a:pt x="223451" y="24461"/>
                </a:lnTo>
                <a:lnTo>
                  <a:pt x="195509" y="69702"/>
                </a:lnTo>
                <a:lnTo>
                  <a:pt x="205027" y="69702"/>
                </a:lnTo>
                <a:lnTo>
                  <a:pt x="224197" y="38825"/>
                </a:lnTo>
                <a:lnTo>
                  <a:pt x="234255" y="38825"/>
                </a:lnTo>
                <a:lnTo>
                  <a:pt x="234255" y="24461"/>
                </a:lnTo>
                <a:close/>
              </a:path>
              <a:path extrusionOk="0" h="107950" w="436879">
                <a:moveTo>
                  <a:pt x="259366" y="24461"/>
                </a:moveTo>
                <a:lnTo>
                  <a:pt x="249307" y="24461"/>
                </a:lnTo>
                <a:lnTo>
                  <a:pt x="249307" y="83781"/>
                </a:lnTo>
                <a:lnTo>
                  <a:pt x="259366" y="83781"/>
                </a:lnTo>
                <a:lnTo>
                  <a:pt x="259366" y="57491"/>
                </a:lnTo>
                <a:lnTo>
                  <a:pt x="297313" y="57491"/>
                </a:lnTo>
                <a:lnTo>
                  <a:pt x="297313" y="49150"/>
                </a:lnTo>
                <a:lnTo>
                  <a:pt x="259366" y="49150"/>
                </a:lnTo>
                <a:lnTo>
                  <a:pt x="259366" y="24461"/>
                </a:lnTo>
                <a:close/>
              </a:path>
              <a:path extrusionOk="0" h="107950" w="436879">
                <a:moveTo>
                  <a:pt x="297313" y="57491"/>
                </a:moveTo>
                <a:lnTo>
                  <a:pt x="287255" y="57491"/>
                </a:lnTo>
                <a:lnTo>
                  <a:pt x="287255" y="83781"/>
                </a:lnTo>
                <a:lnTo>
                  <a:pt x="297313" y="83781"/>
                </a:lnTo>
                <a:lnTo>
                  <a:pt x="297313" y="57491"/>
                </a:lnTo>
                <a:close/>
              </a:path>
              <a:path extrusionOk="0" h="107950" w="436879">
                <a:moveTo>
                  <a:pt x="297313" y="24461"/>
                </a:moveTo>
                <a:lnTo>
                  <a:pt x="287255" y="24461"/>
                </a:lnTo>
                <a:lnTo>
                  <a:pt x="287255" y="49150"/>
                </a:lnTo>
                <a:lnTo>
                  <a:pt x="297313" y="49150"/>
                </a:lnTo>
                <a:lnTo>
                  <a:pt x="297313" y="24461"/>
                </a:lnTo>
                <a:close/>
              </a:path>
              <a:path extrusionOk="0" h="107950" w="436879">
                <a:moveTo>
                  <a:pt x="322362" y="24461"/>
                </a:moveTo>
                <a:lnTo>
                  <a:pt x="312303" y="24461"/>
                </a:lnTo>
                <a:lnTo>
                  <a:pt x="312303" y="83781"/>
                </a:lnTo>
                <a:lnTo>
                  <a:pt x="322362" y="83781"/>
                </a:lnTo>
                <a:lnTo>
                  <a:pt x="322362" y="56349"/>
                </a:lnTo>
                <a:lnTo>
                  <a:pt x="338343" y="56349"/>
                </a:lnTo>
                <a:lnTo>
                  <a:pt x="336362" y="54481"/>
                </a:lnTo>
                <a:lnTo>
                  <a:pt x="332039" y="53322"/>
                </a:lnTo>
                <a:lnTo>
                  <a:pt x="334684" y="52083"/>
                </a:lnTo>
                <a:lnTo>
                  <a:pt x="336650" y="50731"/>
                </a:lnTo>
                <a:lnTo>
                  <a:pt x="337217" y="50064"/>
                </a:lnTo>
                <a:lnTo>
                  <a:pt x="322362" y="50064"/>
                </a:lnTo>
                <a:lnTo>
                  <a:pt x="322362" y="24461"/>
                </a:lnTo>
                <a:close/>
              </a:path>
              <a:path extrusionOk="0" h="107950" w="436879">
                <a:moveTo>
                  <a:pt x="338343" y="56349"/>
                </a:moveTo>
                <a:lnTo>
                  <a:pt x="324626" y="56349"/>
                </a:lnTo>
                <a:lnTo>
                  <a:pt x="326570" y="56940"/>
                </a:lnTo>
                <a:lnTo>
                  <a:pt x="329828" y="59302"/>
                </a:lnTo>
                <a:lnTo>
                  <a:pt x="331733" y="61743"/>
                </a:lnTo>
                <a:lnTo>
                  <a:pt x="344800" y="83781"/>
                </a:lnTo>
                <a:lnTo>
                  <a:pt x="355853" y="83781"/>
                </a:lnTo>
                <a:lnTo>
                  <a:pt x="344821" y="65401"/>
                </a:lnTo>
                <a:lnTo>
                  <a:pt x="340628" y="58503"/>
                </a:lnTo>
                <a:lnTo>
                  <a:pt x="338343" y="56349"/>
                </a:lnTo>
                <a:close/>
              </a:path>
              <a:path extrusionOk="0" h="107950" w="436879">
                <a:moveTo>
                  <a:pt x="353567" y="24461"/>
                </a:moveTo>
                <a:lnTo>
                  <a:pt x="348022" y="24461"/>
                </a:lnTo>
                <a:lnTo>
                  <a:pt x="345449" y="24728"/>
                </a:lnTo>
                <a:lnTo>
                  <a:pt x="332265" y="43433"/>
                </a:lnTo>
                <a:lnTo>
                  <a:pt x="330383" y="46997"/>
                </a:lnTo>
                <a:lnTo>
                  <a:pt x="327809" y="49452"/>
                </a:lnTo>
                <a:lnTo>
                  <a:pt x="325562" y="50064"/>
                </a:lnTo>
                <a:lnTo>
                  <a:pt x="337217" y="50064"/>
                </a:lnTo>
                <a:lnTo>
                  <a:pt x="339180" y="47757"/>
                </a:lnTo>
                <a:lnTo>
                  <a:pt x="340573" y="45071"/>
                </a:lnTo>
                <a:lnTo>
                  <a:pt x="343695" y="37129"/>
                </a:lnTo>
                <a:lnTo>
                  <a:pt x="344898" y="34688"/>
                </a:lnTo>
                <a:lnTo>
                  <a:pt x="346420" y="33091"/>
                </a:lnTo>
                <a:lnTo>
                  <a:pt x="348116" y="32691"/>
                </a:lnTo>
                <a:lnTo>
                  <a:pt x="353567" y="32691"/>
                </a:lnTo>
                <a:lnTo>
                  <a:pt x="353567" y="24461"/>
                </a:lnTo>
                <a:close/>
              </a:path>
              <a:path extrusionOk="0" h="107950" w="436879">
                <a:moveTo>
                  <a:pt x="353567" y="32691"/>
                </a:moveTo>
                <a:lnTo>
                  <a:pt x="350765" y="32691"/>
                </a:lnTo>
                <a:lnTo>
                  <a:pt x="353567" y="32748"/>
                </a:lnTo>
                <a:close/>
              </a:path>
              <a:path extrusionOk="0" h="107950" w="436879">
                <a:moveTo>
                  <a:pt x="372485" y="1943"/>
                </a:moveTo>
                <a:lnTo>
                  <a:pt x="362426" y="1943"/>
                </a:lnTo>
                <a:lnTo>
                  <a:pt x="362426" y="13373"/>
                </a:lnTo>
                <a:lnTo>
                  <a:pt x="372485" y="13373"/>
                </a:lnTo>
                <a:lnTo>
                  <a:pt x="372485" y="1943"/>
                </a:lnTo>
                <a:close/>
              </a:path>
              <a:path extrusionOk="0" h="107950" w="436879">
                <a:moveTo>
                  <a:pt x="372485" y="24461"/>
                </a:moveTo>
                <a:lnTo>
                  <a:pt x="362426" y="24461"/>
                </a:lnTo>
                <a:lnTo>
                  <a:pt x="362426" y="83781"/>
                </a:lnTo>
                <a:lnTo>
                  <a:pt x="372485" y="83781"/>
                </a:lnTo>
                <a:lnTo>
                  <a:pt x="372485" y="24461"/>
                </a:lnTo>
                <a:close/>
              </a:path>
              <a:path extrusionOk="0" h="107950" w="436879">
                <a:moveTo>
                  <a:pt x="416643" y="24461"/>
                </a:moveTo>
                <a:lnTo>
                  <a:pt x="387820" y="24461"/>
                </a:lnTo>
                <a:lnTo>
                  <a:pt x="387820" y="83781"/>
                </a:lnTo>
                <a:lnTo>
                  <a:pt x="421441" y="83781"/>
                </a:lnTo>
                <a:lnTo>
                  <a:pt x="426736" y="82429"/>
                </a:lnTo>
                <a:lnTo>
                  <a:pt x="434016" y="77000"/>
                </a:lnTo>
                <a:lnTo>
                  <a:pt x="434717" y="75552"/>
                </a:lnTo>
                <a:lnTo>
                  <a:pt x="397878" y="75552"/>
                </a:lnTo>
                <a:lnTo>
                  <a:pt x="397878" y="57721"/>
                </a:lnTo>
                <a:lnTo>
                  <a:pt x="433333" y="57721"/>
                </a:lnTo>
                <a:lnTo>
                  <a:pt x="431805" y="55608"/>
                </a:lnTo>
                <a:lnTo>
                  <a:pt x="429501" y="53873"/>
                </a:lnTo>
                <a:lnTo>
                  <a:pt x="426719" y="52941"/>
                </a:lnTo>
                <a:lnTo>
                  <a:pt x="429080" y="51530"/>
                </a:lnTo>
                <a:lnTo>
                  <a:pt x="430834" y="49758"/>
                </a:lnTo>
                <a:lnTo>
                  <a:pt x="430982" y="49491"/>
                </a:lnTo>
                <a:lnTo>
                  <a:pt x="397878" y="49491"/>
                </a:lnTo>
                <a:lnTo>
                  <a:pt x="397878" y="32802"/>
                </a:lnTo>
                <a:lnTo>
                  <a:pt x="432104" y="32802"/>
                </a:lnTo>
                <a:lnTo>
                  <a:pt x="428795" y="28576"/>
                </a:lnTo>
                <a:lnTo>
                  <a:pt x="426413" y="26841"/>
                </a:lnTo>
                <a:lnTo>
                  <a:pt x="420872" y="24936"/>
                </a:lnTo>
                <a:lnTo>
                  <a:pt x="416643" y="24461"/>
                </a:lnTo>
                <a:close/>
              </a:path>
              <a:path extrusionOk="0" h="107950" w="436879">
                <a:moveTo>
                  <a:pt x="433333" y="57721"/>
                </a:moveTo>
                <a:lnTo>
                  <a:pt x="414357" y="57721"/>
                </a:lnTo>
                <a:lnTo>
                  <a:pt x="417516" y="57931"/>
                </a:lnTo>
                <a:lnTo>
                  <a:pt x="421441" y="58787"/>
                </a:lnTo>
                <a:lnTo>
                  <a:pt x="423043" y="59816"/>
                </a:lnTo>
                <a:lnTo>
                  <a:pt x="425498" y="63056"/>
                </a:lnTo>
                <a:lnTo>
                  <a:pt x="426110" y="64828"/>
                </a:lnTo>
                <a:lnTo>
                  <a:pt x="425995" y="69973"/>
                </a:lnTo>
                <a:lnTo>
                  <a:pt x="424890" y="72237"/>
                </a:lnTo>
                <a:lnTo>
                  <a:pt x="420660" y="74886"/>
                </a:lnTo>
                <a:lnTo>
                  <a:pt x="416757" y="75552"/>
                </a:lnTo>
                <a:lnTo>
                  <a:pt x="434717" y="75552"/>
                </a:lnTo>
                <a:lnTo>
                  <a:pt x="436035" y="72828"/>
                </a:lnTo>
                <a:lnTo>
                  <a:pt x="436395" y="67208"/>
                </a:lnTo>
                <a:lnTo>
                  <a:pt x="436395" y="63723"/>
                </a:lnTo>
                <a:lnTo>
                  <a:pt x="435480" y="60692"/>
                </a:lnTo>
                <a:lnTo>
                  <a:pt x="433333" y="57721"/>
                </a:lnTo>
                <a:close/>
              </a:path>
              <a:path extrusionOk="0" h="107950" w="436879">
                <a:moveTo>
                  <a:pt x="432104" y="32802"/>
                </a:moveTo>
                <a:lnTo>
                  <a:pt x="414202" y="32802"/>
                </a:lnTo>
                <a:lnTo>
                  <a:pt x="417973" y="33414"/>
                </a:lnTo>
                <a:lnTo>
                  <a:pt x="422377" y="35891"/>
                </a:lnTo>
                <a:lnTo>
                  <a:pt x="423481" y="38061"/>
                </a:lnTo>
                <a:lnTo>
                  <a:pt x="423481" y="43110"/>
                </a:lnTo>
                <a:lnTo>
                  <a:pt x="412793" y="49491"/>
                </a:lnTo>
                <a:lnTo>
                  <a:pt x="430982" y="49491"/>
                </a:lnTo>
                <a:lnTo>
                  <a:pt x="433177" y="45549"/>
                </a:lnTo>
                <a:lnTo>
                  <a:pt x="433758" y="43110"/>
                </a:lnTo>
                <a:lnTo>
                  <a:pt x="433767" y="36690"/>
                </a:lnTo>
                <a:lnTo>
                  <a:pt x="432777" y="33662"/>
                </a:lnTo>
                <a:lnTo>
                  <a:pt x="432104" y="3280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44" name="Google Shape;1044;p3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050287" y="3903821"/>
            <a:ext cx="126237" cy="17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37"/>
          <p:cNvSpPr/>
          <p:nvPr/>
        </p:nvSpPr>
        <p:spPr>
          <a:xfrm>
            <a:off x="2886245" y="4301671"/>
            <a:ext cx="436880" cy="107950"/>
          </a:xfrm>
          <a:custGeom>
            <a:rect b="b" l="l" r="r" t="t"/>
            <a:pathLst>
              <a:path extrusionOk="0" h="107950" w="436879">
                <a:moveTo>
                  <a:pt x="45644" y="0"/>
                </a:moveTo>
                <a:lnTo>
                  <a:pt x="45377" y="839"/>
                </a:lnTo>
                <a:lnTo>
                  <a:pt x="44787" y="1371"/>
                </a:lnTo>
                <a:lnTo>
                  <a:pt x="42940" y="1828"/>
                </a:lnTo>
                <a:lnTo>
                  <a:pt x="39070" y="1944"/>
                </a:lnTo>
                <a:lnTo>
                  <a:pt x="32234" y="1944"/>
                </a:lnTo>
                <a:lnTo>
                  <a:pt x="24537" y="2451"/>
                </a:lnTo>
                <a:lnTo>
                  <a:pt x="103" y="37796"/>
                </a:lnTo>
                <a:lnTo>
                  <a:pt x="0" y="45015"/>
                </a:lnTo>
                <a:lnTo>
                  <a:pt x="120" y="50318"/>
                </a:lnTo>
                <a:lnTo>
                  <a:pt x="21412" y="85039"/>
                </a:lnTo>
                <a:lnTo>
                  <a:pt x="34520" y="85039"/>
                </a:lnTo>
                <a:lnTo>
                  <a:pt x="39319" y="83840"/>
                </a:lnTo>
                <a:lnTo>
                  <a:pt x="46350" y="79001"/>
                </a:lnTo>
                <a:lnTo>
                  <a:pt x="48193" y="76925"/>
                </a:lnTo>
                <a:lnTo>
                  <a:pt x="23659" y="76925"/>
                </a:lnTo>
                <a:lnTo>
                  <a:pt x="19544" y="75096"/>
                </a:lnTo>
                <a:lnTo>
                  <a:pt x="12898" y="67820"/>
                </a:lnTo>
                <a:lnTo>
                  <a:pt x="11238" y="62561"/>
                </a:lnTo>
                <a:lnTo>
                  <a:pt x="11238" y="48751"/>
                </a:lnTo>
                <a:lnTo>
                  <a:pt x="12743" y="43207"/>
                </a:lnTo>
                <a:lnTo>
                  <a:pt x="18128" y="35759"/>
                </a:lnTo>
                <a:lnTo>
                  <a:pt x="8553" y="35759"/>
                </a:lnTo>
                <a:lnTo>
                  <a:pt x="25869" y="12118"/>
                </a:lnTo>
                <a:lnTo>
                  <a:pt x="40367" y="12118"/>
                </a:lnTo>
                <a:lnTo>
                  <a:pt x="44557" y="11887"/>
                </a:lnTo>
                <a:lnTo>
                  <a:pt x="54562" y="115"/>
                </a:lnTo>
                <a:lnTo>
                  <a:pt x="45644" y="0"/>
                </a:lnTo>
                <a:close/>
              </a:path>
              <a:path extrusionOk="0" h="107950" w="436879">
                <a:moveTo>
                  <a:pt x="48494" y="32802"/>
                </a:moveTo>
                <a:lnTo>
                  <a:pt x="33890" y="32802"/>
                </a:lnTo>
                <a:lnTo>
                  <a:pt x="38005" y="34768"/>
                </a:lnTo>
                <a:lnTo>
                  <a:pt x="43833" y="42652"/>
                </a:lnTo>
                <a:lnTo>
                  <a:pt x="45302" y="47703"/>
                </a:lnTo>
                <a:lnTo>
                  <a:pt x="45233" y="61056"/>
                </a:lnTo>
                <a:lnTo>
                  <a:pt x="43758" y="66391"/>
                </a:lnTo>
                <a:lnTo>
                  <a:pt x="37548" y="74811"/>
                </a:lnTo>
                <a:lnTo>
                  <a:pt x="33509" y="76925"/>
                </a:lnTo>
                <a:lnTo>
                  <a:pt x="48193" y="76925"/>
                </a:lnTo>
                <a:lnTo>
                  <a:pt x="49395" y="75571"/>
                </a:lnTo>
                <a:lnTo>
                  <a:pt x="54540" y="66733"/>
                </a:lnTo>
                <a:lnTo>
                  <a:pt x="55818" y="61056"/>
                </a:lnTo>
                <a:lnTo>
                  <a:pt x="55818" y="45015"/>
                </a:lnTo>
                <a:lnTo>
                  <a:pt x="53265" y="37796"/>
                </a:lnTo>
                <a:lnTo>
                  <a:pt x="48494" y="32802"/>
                </a:lnTo>
                <a:close/>
              </a:path>
              <a:path extrusionOk="0" h="107950" w="436879">
                <a:moveTo>
                  <a:pt x="36633" y="24462"/>
                </a:moveTo>
                <a:lnTo>
                  <a:pt x="24630" y="24462"/>
                </a:lnTo>
                <a:lnTo>
                  <a:pt x="20804" y="25394"/>
                </a:lnTo>
                <a:lnTo>
                  <a:pt x="14040" y="29166"/>
                </a:lnTo>
                <a:lnTo>
                  <a:pt x="11087" y="31986"/>
                </a:lnTo>
                <a:lnTo>
                  <a:pt x="8553" y="35759"/>
                </a:lnTo>
                <a:lnTo>
                  <a:pt x="18128" y="35759"/>
                </a:lnTo>
                <a:lnTo>
                  <a:pt x="18763" y="34880"/>
                </a:lnTo>
                <a:lnTo>
                  <a:pt x="23033" y="32802"/>
                </a:lnTo>
                <a:lnTo>
                  <a:pt x="48494" y="32802"/>
                </a:lnTo>
                <a:lnTo>
                  <a:pt x="43073" y="27129"/>
                </a:lnTo>
                <a:lnTo>
                  <a:pt x="36633" y="24462"/>
                </a:lnTo>
                <a:close/>
              </a:path>
              <a:path extrusionOk="0" h="107950" w="436879">
                <a:moveTo>
                  <a:pt x="63795" y="97289"/>
                </a:moveTo>
                <a:lnTo>
                  <a:pt x="64940" y="106586"/>
                </a:lnTo>
                <a:lnTo>
                  <a:pt x="67320" y="107384"/>
                </a:lnTo>
                <a:lnTo>
                  <a:pt x="69491" y="107787"/>
                </a:lnTo>
                <a:lnTo>
                  <a:pt x="74635" y="107787"/>
                </a:lnTo>
                <a:lnTo>
                  <a:pt x="77396" y="107024"/>
                </a:lnTo>
                <a:lnTo>
                  <a:pt x="82025" y="103939"/>
                </a:lnTo>
                <a:lnTo>
                  <a:pt x="84084" y="101519"/>
                </a:lnTo>
                <a:lnTo>
                  <a:pt x="85905" y="98186"/>
                </a:lnTo>
                <a:lnTo>
                  <a:pt x="67909" y="98186"/>
                </a:lnTo>
                <a:lnTo>
                  <a:pt x="66006" y="97880"/>
                </a:lnTo>
                <a:lnTo>
                  <a:pt x="63795" y="97289"/>
                </a:lnTo>
                <a:close/>
              </a:path>
              <a:path extrusionOk="0" h="107950" w="436879">
                <a:moveTo>
                  <a:pt x="174419" y="75553"/>
                </a:moveTo>
                <a:lnTo>
                  <a:pt x="111211" y="75553"/>
                </a:lnTo>
                <a:lnTo>
                  <a:pt x="111211" y="100584"/>
                </a:lnTo>
                <a:lnTo>
                  <a:pt x="119441" y="100584"/>
                </a:lnTo>
                <a:lnTo>
                  <a:pt x="119441" y="83783"/>
                </a:lnTo>
                <a:lnTo>
                  <a:pt x="174419" y="83783"/>
                </a:lnTo>
                <a:lnTo>
                  <a:pt x="174419" y="75553"/>
                </a:lnTo>
                <a:close/>
              </a:path>
              <a:path extrusionOk="0" h="107950" w="436879">
                <a:moveTo>
                  <a:pt x="174419" y="83783"/>
                </a:moveTo>
                <a:lnTo>
                  <a:pt x="166190" y="83783"/>
                </a:lnTo>
                <a:lnTo>
                  <a:pt x="166190" y="100584"/>
                </a:lnTo>
                <a:lnTo>
                  <a:pt x="174419" y="100584"/>
                </a:lnTo>
                <a:lnTo>
                  <a:pt x="174419" y="83783"/>
                </a:lnTo>
                <a:close/>
              </a:path>
              <a:path extrusionOk="0" h="107950" w="436879">
                <a:moveTo>
                  <a:pt x="70427" y="24462"/>
                </a:moveTo>
                <a:lnTo>
                  <a:pt x="59680" y="24462"/>
                </a:lnTo>
                <a:lnTo>
                  <a:pt x="82198" y="83973"/>
                </a:lnTo>
                <a:lnTo>
                  <a:pt x="81777" y="85060"/>
                </a:lnTo>
                <a:lnTo>
                  <a:pt x="71798" y="98186"/>
                </a:lnTo>
                <a:lnTo>
                  <a:pt x="85905" y="98186"/>
                </a:lnTo>
                <a:lnTo>
                  <a:pt x="87227" y="95764"/>
                </a:lnTo>
                <a:lnTo>
                  <a:pt x="89113" y="91306"/>
                </a:lnTo>
                <a:lnTo>
                  <a:pt x="96136" y="72410"/>
                </a:lnTo>
                <a:lnTo>
                  <a:pt x="87131" y="72410"/>
                </a:lnTo>
                <a:lnTo>
                  <a:pt x="85856" y="67608"/>
                </a:lnTo>
                <a:lnTo>
                  <a:pt x="84427" y="63036"/>
                </a:lnTo>
                <a:lnTo>
                  <a:pt x="82807" y="58712"/>
                </a:lnTo>
                <a:lnTo>
                  <a:pt x="70427" y="24462"/>
                </a:lnTo>
                <a:close/>
              </a:path>
              <a:path extrusionOk="0" h="107950" w="436879">
                <a:moveTo>
                  <a:pt x="168018" y="24462"/>
                </a:moveTo>
                <a:lnTo>
                  <a:pt x="126641" y="24462"/>
                </a:lnTo>
                <a:lnTo>
                  <a:pt x="126177" y="41403"/>
                </a:lnTo>
                <a:lnTo>
                  <a:pt x="124327" y="55565"/>
                </a:lnTo>
                <a:lnTo>
                  <a:pt x="121092" y="66949"/>
                </a:lnTo>
                <a:lnTo>
                  <a:pt x="116470" y="75553"/>
                </a:lnTo>
                <a:lnTo>
                  <a:pt x="126072" y="75553"/>
                </a:lnTo>
                <a:lnTo>
                  <a:pt x="129574" y="67608"/>
                </a:lnTo>
                <a:lnTo>
                  <a:pt x="132200" y="57936"/>
                </a:lnTo>
                <a:lnTo>
                  <a:pt x="134011" y="46309"/>
                </a:lnTo>
                <a:lnTo>
                  <a:pt x="134986" y="32802"/>
                </a:lnTo>
                <a:lnTo>
                  <a:pt x="168018" y="32802"/>
                </a:lnTo>
                <a:lnTo>
                  <a:pt x="168018" y="24462"/>
                </a:lnTo>
                <a:close/>
              </a:path>
              <a:path extrusionOk="0" h="107950" w="436879">
                <a:moveTo>
                  <a:pt x="168018" y="32802"/>
                </a:moveTo>
                <a:lnTo>
                  <a:pt x="157960" y="32802"/>
                </a:lnTo>
                <a:lnTo>
                  <a:pt x="157960" y="75553"/>
                </a:lnTo>
                <a:lnTo>
                  <a:pt x="168018" y="75553"/>
                </a:lnTo>
                <a:lnTo>
                  <a:pt x="168018" y="32802"/>
                </a:lnTo>
                <a:close/>
              </a:path>
              <a:path extrusionOk="0" h="107950" w="436879">
                <a:moveTo>
                  <a:pt x="113955" y="24462"/>
                </a:moveTo>
                <a:lnTo>
                  <a:pt x="103914" y="24462"/>
                </a:lnTo>
                <a:lnTo>
                  <a:pt x="89665" y="63435"/>
                </a:lnTo>
                <a:lnTo>
                  <a:pt x="88293" y="67896"/>
                </a:lnTo>
                <a:lnTo>
                  <a:pt x="87131" y="72410"/>
                </a:lnTo>
                <a:lnTo>
                  <a:pt x="96136" y="72410"/>
                </a:lnTo>
                <a:lnTo>
                  <a:pt x="113955" y="24462"/>
                </a:lnTo>
                <a:close/>
              </a:path>
              <a:path extrusionOk="0" h="107950" w="436879">
                <a:moveTo>
                  <a:pt x="195509" y="24462"/>
                </a:moveTo>
                <a:lnTo>
                  <a:pt x="185450" y="24462"/>
                </a:lnTo>
                <a:lnTo>
                  <a:pt x="185450" y="83783"/>
                </a:lnTo>
                <a:lnTo>
                  <a:pt x="196286" y="83783"/>
                </a:lnTo>
                <a:lnTo>
                  <a:pt x="205027" y="69703"/>
                </a:lnTo>
                <a:lnTo>
                  <a:pt x="195509" y="69703"/>
                </a:lnTo>
                <a:lnTo>
                  <a:pt x="195509" y="24462"/>
                </a:lnTo>
                <a:close/>
              </a:path>
              <a:path extrusionOk="0" h="107950" w="436879">
                <a:moveTo>
                  <a:pt x="234255" y="38826"/>
                </a:moveTo>
                <a:lnTo>
                  <a:pt x="224197" y="38826"/>
                </a:lnTo>
                <a:lnTo>
                  <a:pt x="224197" y="83783"/>
                </a:lnTo>
                <a:lnTo>
                  <a:pt x="234255" y="83783"/>
                </a:lnTo>
                <a:lnTo>
                  <a:pt x="234255" y="38826"/>
                </a:lnTo>
                <a:close/>
              </a:path>
              <a:path extrusionOk="0" h="107950" w="436879">
                <a:moveTo>
                  <a:pt x="234255" y="24462"/>
                </a:moveTo>
                <a:lnTo>
                  <a:pt x="223451" y="24462"/>
                </a:lnTo>
                <a:lnTo>
                  <a:pt x="195509" y="69703"/>
                </a:lnTo>
                <a:lnTo>
                  <a:pt x="205027" y="69703"/>
                </a:lnTo>
                <a:lnTo>
                  <a:pt x="224197" y="38826"/>
                </a:lnTo>
                <a:lnTo>
                  <a:pt x="234255" y="38826"/>
                </a:lnTo>
                <a:lnTo>
                  <a:pt x="234255" y="24462"/>
                </a:lnTo>
                <a:close/>
              </a:path>
              <a:path extrusionOk="0" h="107950" w="436879">
                <a:moveTo>
                  <a:pt x="259366" y="24462"/>
                </a:moveTo>
                <a:lnTo>
                  <a:pt x="249307" y="24462"/>
                </a:lnTo>
                <a:lnTo>
                  <a:pt x="249307" y="83783"/>
                </a:lnTo>
                <a:lnTo>
                  <a:pt x="259366" y="83783"/>
                </a:lnTo>
                <a:lnTo>
                  <a:pt x="259366" y="57491"/>
                </a:lnTo>
                <a:lnTo>
                  <a:pt x="297313" y="57491"/>
                </a:lnTo>
                <a:lnTo>
                  <a:pt x="297313" y="49151"/>
                </a:lnTo>
                <a:lnTo>
                  <a:pt x="259366" y="49151"/>
                </a:lnTo>
                <a:lnTo>
                  <a:pt x="259366" y="24462"/>
                </a:lnTo>
                <a:close/>
              </a:path>
              <a:path extrusionOk="0" h="107950" w="436879">
                <a:moveTo>
                  <a:pt x="297313" y="57491"/>
                </a:moveTo>
                <a:lnTo>
                  <a:pt x="287255" y="57491"/>
                </a:lnTo>
                <a:lnTo>
                  <a:pt x="287255" y="83783"/>
                </a:lnTo>
                <a:lnTo>
                  <a:pt x="297313" y="83783"/>
                </a:lnTo>
                <a:lnTo>
                  <a:pt x="297313" y="57491"/>
                </a:lnTo>
                <a:close/>
              </a:path>
              <a:path extrusionOk="0" h="107950" w="436879">
                <a:moveTo>
                  <a:pt x="297313" y="24462"/>
                </a:moveTo>
                <a:lnTo>
                  <a:pt x="287255" y="24462"/>
                </a:lnTo>
                <a:lnTo>
                  <a:pt x="287255" y="49151"/>
                </a:lnTo>
                <a:lnTo>
                  <a:pt x="297313" y="49151"/>
                </a:lnTo>
                <a:lnTo>
                  <a:pt x="297313" y="24462"/>
                </a:lnTo>
                <a:close/>
              </a:path>
              <a:path extrusionOk="0" h="107950" w="436879">
                <a:moveTo>
                  <a:pt x="322362" y="24462"/>
                </a:moveTo>
                <a:lnTo>
                  <a:pt x="312303" y="24462"/>
                </a:lnTo>
                <a:lnTo>
                  <a:pt x="312303" y="83783"/>
                </a:lnTo>
                <a:lnTo>
                  <a:pt x="322362" y="83783"/>
                </a:lnTo>
                <a:lnTo>
                  <a:pt x="322362" y="56351"/>
                </a:lnTo>
                <a:lnTo>
                  <a:pt x="338344" y="56351"/>
                </a:lnTo>
                <a:lnTo>
                  <a:pt x="336362" y="54483"/>
                </a:lnTo>
                <a:lnTo>
                  <a:pt x="332039" y="53323"/>
                </a:lnTo>
                <a:lnTo>
                  <a:pt x="334684" y="52085"/>
                </a:lnTo>
                <a:lnTo>
                  <a:pt x="336650" y="50731"/>
                </a:lnTo>
                <a:lnTo>
                  <a:pt x="337217" y="50065"/>
                </a:lnTo>
                <a:lnTo>
                  <a:pt x="322362" y="50065"/>
                </a:lnTo>
                <a:lnTo>
                  <a:pt x="322362" y="24462"/>
                </a:lnTo>
                <a:close/>
              </a:path>
              <a:path extrusionOk="0" h="107950" w="436879">
                <a:moveTo>
                  <a:pt x="338344" y="56351"/>
                </a:moveTo>
                <a:lnTo>
                  <a:pt x="324626" y="56351"/>
                </a:lnTo>
                <a:lnTo>
                  <a:pt x="326570" y="56941"/>
                </a:lnTo>
                <a:lnTo>
                  <a:pt x="329828" y="59302"/>
                </a:lnTo>
                <a:lnTo>
                  <a:pt x="331733" y="61743"/>
                </a:lnTo>
                <a:lnTo>
                  <a:pt x="344800" y="83783"/>
                </a:lnTo>
                <a:lnTo>
                  <a:pt x="355853" y="83783"/>
                </a:lnTo>
                <a:lnTo>
                  <a:pt x="344821" y="65401"/>
                </a:lnTo>
                <a:lnTo>
                  <a:pt x="340628" y="58503"/>
                </a:lnTo>
                <a:lnTo>
                  <a:pt x="338344" y="56351"/>
                </a:lnTo>
                <a:close/>
              </a:path>
              <a:path extrusionOk="0" h="107950" w="436879">
                <a:moveTo>
                  <a:pt x="353567" y="24462"/>
                </a:moveTo>
                <a:lnTo>
                  <a:pt x="348022" y="24462"/>
                </a:lnTo>
                <a:lnTo>
                  <a:pt x="345449" y="24728"/>
                </a:lnTo>
                <a:lnTo>
                  <a:pt x="332265" y="43434"/>
                </a:lnTo>
                <a:lnTo>
                  <a:pt x="330383" y="46997"/>
                </a:lnTo>
                <a:lnTo>
                  <a:pt x="327809" y="49453"/>
                </a:lnTo>
                <a:lnTo>
                  <a:pt x="325562" y="50065"/>
                </a:lnTo>
                <a:lnTo>
                  <a:pt x="337217" y="50065"/>
                </a:lnTo>
                <a:lnTo>
                  <a:pt x="339180" y="47758"/>
                </a:lnTo>
                <a:lnTo>
                  <a:pt x="340573" y="45072"/>
                </a:lnTo>
                <a:lnTo>
                  <a:pt x="343695" y="37130"/>
                </a:lnTo>
                <a:lnTo>
                  <a:pt x="344898" y="34690"/>
                </a:lnTo>
                <a:lnTo>
                  <a:pt x="346420" y="33091"/>
                </a:lnTo>
                <a:lnTo>
                  <a:pt x="348116" y="32692"/>
                </a:lnTo>
                <a:lnTo>
                  <a:pt x="353567" y="32692"/>
                </a:lnTo>
                <a:lnTo>
                  <a:pt x="353567" y="24462"/>
                </a:lnTo>
                <a:close/>
              </a:path>
              <a:path extrusionOk="0" h="107950" w="436879">
                <a:moveTo>
                  <a:pt x="353567" y="32692"/>
                </a:moveTo>
                <a:lnTo>
                  <a:pt x="350765" y="32692"/>
                </a:lnTo>
                <a:lnTo>
                  <a:pt x="353567" y="32749"/>
                </a:lnTo>
                <a:close/>
              </a:path>
              <a:path extrusionOk="0" h="107950" w="436879">
                <a:moveTo>
                  <a:pt x="372485" y="1944"/>
                </a:moveTo>
                <a:lnTo>
                  <a:pt x="362426" y="1944"/>
                </a:lnTo>
                <a:lnTo>
                  <a:pt x="362426" y="13374"/>
                </a:lnTo>
                <a:lnTo>
                  <a:pt x="372485" y="13374"/>
                </a:lnTo>
                <a:lnTo>
                  <a:pt x="372485" y="1944"/>
                </a:lnTo>
                <a:close/>
              </a:path>
              <a:path extrusionOk="0" h="107950" w="436879">
                <a:moveTo>
                  <a:pt x="372485" y="24462"/>
                </a:moveTo>
                <a:lnTo>
                  <a:pt x="362426" y="24462"/>
                </a:lnTo>
                <a:lnTo>
                  <a:pt x="362426" y="83783"/>
                </a:lnTo>
                <a:lnTo>
                  <a:pt x="372485" y="83783"/>
                </a:lnTo>
                <a:lnTo>
                  <a:pt x="372485" y="24462"/>
                </a:lnTo>
                <a:close/>
              </a:path>
              <a:path extrusionOk="0" h="107950" w="436879">
                <a:moveTo>
                  <a:pt x="416643" y="24462"/>
                </a:moveTo>
                <a:lnTo>
                  <a:pt x="387820" y="24462"/>
                </a:lnTo>
                <a:lnTo>
                  <a:pt x="387820" y="83783"/>
                </a:lnTo>
                <a:lnTo>
                  <a:pt x="421441" y="83783"/>
                </a:lnTo>
                <a:lnTo>
                  <a:pt x="426736" y="82429"/>
                </a:lnTo>
                <a:lnTo>
                  <a:pt x="434016" y="77000"/>
                </a:lnTo>
                <a:lnTo>
                  <a:pt x="434716" y="75553"/>
                </a:lnTo>
                <a:lnTo>
                  <a:pt x="397878" y="75553"/>
                </a:lnTo>
                <a:lnTo>
                  <a:pt x="397878" y="57722"/>
                </a:lnTo>
                <a:lnTo>
                  <a:pt x="433333" y="57722"/>
                </a:lnTo>
                <a:lnTo>
                  <a:pt x="431805" y="55609"/>
                </a:lnTo>
                <a:lnTo>
                  <a:pt x="429501" y="53874"/>
                </a:lnTo>
                <a:lnTo>
                  <a:pt x="426719" y="52941"/>
                </a:lnTo>
                <a:lnTo>
                  <a:pt x="429080" y="51530"/>
                </a:lnTo>
                <a:lnTo>
                  <a:pt x="430834" y="49759"/>
                </a:lnTo>
                <a:lnTo>
                  <a:pt x="430982" y="49493"/>
                </a:lnTo>
                <a:lnTo>
                  <a:pt x="397878" y="49493"/>
                </a:lnTo>
                <a:lnTo>
                  <a:pt x="397878" y="32802"/>
                </a:lnTo>
                <a:lnTo>
                  <a:pt x="432103" y="32802"/>
                </a:lnTo>
                <a:lnTo>
                  <a:pt x="428795" y="28577"/>
                </a:lnTo>
                <a:lnTo>
                  <a:pt x="426413" y="26841"/>
                </a:lnTo>
                <a:lnTo>
                  <a:pt x="420872" y="24937"/>
                </a:lnTo>
                <a:lnTo>
                  <a:pt x="416643" y="24462"/>
                </a:lnTo>
                <a:close/>
              </a:path>
              <a:path extrusionOk="0" h="107950" w="436879">
                <a:moveTo>
                  <a:pt x="433333" y="57722"/>
                </a:moveTo>
                <a:lnTo>
                  <a:pt x="414357" y="57722"/>
                </a:lnTo>
                <a:lnTo>
                  <a:pt x="417516" y="57931"/>
                </a:lnTo>
                <a:lnTo>
                  <a:pt x="421441" y="58788"/>
                </a:lnTo>
                <a:lnTo>
                  <a:pt x="423043" y="59818"/>
                </a:lnTo>
                <a:lnTo>
                  <a:pt x="425498" y="63058"/>
                </a:lnTo>
                <a:lnTo>
                  <a:pt x="426110" y="64828"/>
                </a:lnTo>
                <a:lnTo>
                  <a:pt x="425995" y="69973"/>
                </a:lnTo>
                <a:lnTo>
                  <a:pt x="424890" y="72237"/>
                </a:lnTo>
                <a:lnTo>
                  <a:pt x="420660" y="74886"/>
                </a:lnTo>
                <a:lnTo>
                  <a:pt x="416757" y="75553"/>
                </a:lnTo>
                <a:lnTo>
                  <a:pt x="434716" y="75553"/>
                </a:lnTo>
                <a:lnTo>
                  <a:pt x="436035" y="72828"/>
                </a:lnTo>
                <a:lnTo>
                  <a:pt x="436395" y="67208"/>
                </a:lnTo>
                <a:lnTo>
                  <a:pt x="436395" y="63723"/>
                </a:lnTo>
                <a:lnTo>
                  <a:pt x="435480" y="60692"/>
                </a:lnTo>
                <a:lnTo>
                  <a:pt x="433333" y="57722"/>
                </a:lnTo>
                <a:close/>
              </a:path>
              <a:path extrusionOk="0" h="107950" w="436879">
                <a:moveTo>
                  <a:pt x="432103" y="32802"/>
                </a:moveTo>
                <a:lnTo>
                  <a:pt x="414202" y="32802"/>
                </a:lnTo>
                <a:lnTo>
                  <a:pt x="417973" y="33414"/>
                </a:lnTo>
                <a:lnTo>
                  <a:pt x="422377" y="35892"/>
                </a:lnTo>
                <a:lnTo>
                  <a:pt x="423481" y="38063"/>
                </a:lnTo>
                <a:lnTo>
                  <a:pt x="423481" y="43110"/>
                </a:lnTo>
                <a:lnTo>
                  <a:pt x="412793" y="49493"/>
                </a:lnTo>
                <a:lnTo>
                  <a:pt x="430982" y="49493"/>
                </a:lnTo>
                <a:lnTo>
                  <a:pt x="433177" y="45551"/>
                </a:lnTo>
                <a:lnTo>
                  <a:pt x="433759" y="43110"/>
                </a:lnTo>
                <a:lnTo>
                  <a:pt x="433767" y="36691"/>
                </a:lnTo>
                <a:lnTo>
                  <a:pt x="432777" y="33663"/>
                </a:lnTo>
                <a:lnTo>
                  <a:pt x="432103" y="3280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3849" y="9996939"/>
            <a:ext cx="158187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5368" y="1422794"/>
            <a:ext cx="4460454" cy="25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0618" y="1782905"/>
            <a:ext cx="1655204" cy="10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35102" y="629238"/>
            <a:ext cx="1900721" cy="1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046" y="4688794"/>
            <a:ext cx="5759998" cy="496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82671" y="2197903"/>
            <a:ext cx="2453152" cy="1405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56" name="Google Shape;1056;p38"/>
          <p:cNvGraphicFramePr/>
          <p:nvPr/>
        </p:nvGraphicFramePr>
        <p:xfrm>
          <a:off x="2268838" y="25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57" name="Google Shape;1057;p38"/>
          <p:cNvSpPr/>
          <p:nvPr/>
        </p:nvSpPr>
        <p:spPr>
          <a:xfrm>
            <a:off x="2569866" y="2632812"/>
            <a:ext cx="618490" cy="184150"/>
          </a:xfrm>
          <a:custGeom>
            <a:rect b="b" l="l" r="r" t="t"/>
            <a:pathLst>
              <a:path extrusionOk="0" h="184150" w="618489">
                <a:moveTo>
                  <a:pt x="63246" y="0"/>
                </a:moveTo>
                <a:lnTo>
                  <a:pt x="22734" y="13208"/>
                </a:lnTo>
                <a:lnTo>
                  <a:pt x="7110" y="56047"/>
                </a:lnTo>
                <a:lnTo>
                  <a:pt x="9357" y="63712"/>
                </a:lnTo>
                <a:lnTo>
                  <a:pt x="18331" y="76748"/>
                </a:lnTo>
                <a:lnTo>
                  <a:pt x="24552" y="81450"/>
                </a:lnTo>
                <a:lnTo>
                  <a:pt x="32512" y="84326"/>
                </a:lnTo>
                <a:lnTo>
                  <a:pt x="25202" y="87160"/>
                </a:lnTo>
                <a:lnTo>
                  <a:pt x="531" y="120832"/>
                </a:lnTo>
                <a:lnTo>
                  <a:pt x="0" y="128779"/>
                </a:lnTo>
                <a:lnTo>
                  <a:pt x="1071" y="140382"/>
                </a:lnTo>
                <a:lnTo>
                  <a:pt x="26391" y="174704"/>
                </a:lnTo>
                <a:lnTo>
                  <a:pt x="62230" y="183135"/>
                </a:lnTo>
                <a:lnTo>
                  <a:pt x="75644" y="182174"/>
                </a:lnTo>
                <a:lnTo>
                  <a:pt x="87694" y="179293"/>
                </a:lnTo>
                <a:lnTo>
                  <a:pt x="98378" y="174490"/>
                </a:lnTo>
                <a:lnTo>
                  <a:pt x="107698" y="167767"/>
                </a:lnTo>
                <a:lnTo>
                  <a:pt x="114522" y="160275"/>
                </a:lnTo>
                <a:lnTo>
                  <a:pt x="63246" y="160275"/>
                </a:lnTo>
                <a:lnTo>
                  <a:pt x="55785" y="159719"/>
                </a:lnTo>
                <a:lnTo>
                  <a:pt x="29331" y="128779"/>
                </a:lnTo>
                <a:lnTo>
                  <a:pt x="29211" y="117939"/>
                </a:lnTo>
                <a:lnTo>
                  <a:pt x="32256" y="110361"/>
                </a:lnTo>
                <a:lnTo>
                  <a:pt x="62230" y="95756"/>
                </a:lnTo>
                <a:lnTo>
                  <a:pt x="112723" y="95756"/>
                </a:lnTo>
                <a:lnTo>
                  <a:pt x="112269" y="95280"/>
                </a:lnTo>
                <a:lnTo>
                  <a:pt x="106680" y="91057"/>
                </a:lnTo>
                <a:lnTo>
                  <a:pt x="100076" y="87406"/>
                </a:lnTo>
                <a:lnTo>
                  <a:pt x="92456" y="84326"/>
                </a:lnTo>
                <a:lnTo>
                  <a:pt x="103457" y="77961"/>
                </a:lnTo>
                <a:lnTo>
                  <a:pt x="106284" y="74929"/>
                </a:lnTo>
                <a:lnTo>
                  <a:pt x="54270" y="74929"/>
                </a:lnTo>
                <a:lnTo>
                  <a:pt x="47412" y="72557"/>
                </a:lnTo>
                <a:lnTo>
                  <a:pt x="36915" y="63075"/>
                </a:lnTo>
                <a:lnTo>
                  <a:pt x="34361" y="56981"/>
                </a:lnTo>
                <a:lnTo>
                  <a:pt x="34290" y="41230"/>
                </a:lnTo>
                <a:lnTo>
                  <a:pt x="36871" y="35010"/>
                </a:lnTo>
                <a:lnTo>
                  <a:pt x="47200" y="25695"/>
                </a:lnTo>
                <a:lnTo>
                  <a:pt x="54188" y="23366"/>
                </a:lnTo>
                <a:lnTo>
                  <a:pt x="111015" y="23366"/>
                </a:lnTo>
                <a:lnTo>
                  <a:pt x="109030" y="20072"/>
                </a:lnTo>
                <a:lnTo>
                  <a:pt x="102363" y="13078"/>
                </a:lnTo>
                <a:lnTo>
                  <a:pt x="94203" y="7356"/>
                </a:lnTo>
                <a:lnTo>
                  <a:pt x="84963" y="3269"/>
                </a:lnTo>
                <a:lnTo>
                  <a:pt x="74644" y="817"/>
                </a:lnTo>
                <a:lnTo>
                  <a:pt x="63246" y="0"/>
                </a:lnTo>
                <a:close/>
              </a:path>
              <a:path extrusionOk="0" h="184150" w="618489">
                <a:moveTo>
                  <a:pt x="112723" y="95756"/>
                </a:moveTo>
                <a:lnTo>
                  <a:pt x="62230" y="95756"/>
                </a:lnTo>
                <a:lnTo>
                  <a:pt x="69468" y="96304"/>
                </a:lnTo>
                <a:lnTo>
                  <a:pt x="75945" y="97948"/>
                </a:lnTo>
                <a:lnTo>
                  <a:pt x="95756" y="138174"/>
                </a:lnTo>
                <a:lnTo>
                  <a:pt x="92880" y="146091"/>
                </a:lnTo>
                <a:lnTo>
                  <a:pt x="81363" y="157438"/>
                </a:lnTo>
                <a:lnTo>
                  <a:pt x="73404" y="160275"/>
                </a:lnTo>
                <a:lnTo>
                  <a:pt x="114522" y="160275"/>
                </a:lnTo>
                <a:lnTo>
                  <a:pt x="115253" y="159472"/>
                </a:lnTo>
                <a:lnTo>
                  <a:pt x="120650" y="149954"/>
                </a:lnTo>
                <a:lnTo>
                  <a:pt x="123888" y="139215"/>
                </a:lnTo>
                <a:lnTo>
                  <a:pt x="124968" y="127252"/>
                </a:lnTo>
                <a:lnTo>
                  <a:pt x="124460" y="119173"/>
                </a:lnTo>
                <a:lnTo>
                  <a:pt x="122936" y="111949"/>
                </a:lnTo>
                <a:lnTo>
                  <a:pt x="120397" y="105583"/>
                </a:lnTo>
                <a:lnTo>
                  <a:pt x="116842" y="100075"/>
                </a:lnTo>
                <a:lnTo>
                  <a:pt x="112723" y="95756"/>
                </a:lnTo>
                <a:close/>
              </a:path>
              <a:path extrusionOk="0" h="184150" w="618489">
                <a:moveTo>
                  <a:pt x="111015" y="23366"/>
                </a:moveTo>
                <a:lnTo>
                  <a:pt x="71460" y="23366"/>
                </a:lnTo>
                <a:lnTo>
                  <a:pt x="78188" y="25695"/>
                </a:lnTo>
                <a:lnTo>
                  <a:pt x="88178" y="35010"/>
                </a:lnTo>
                <a:lnTo>
                  <a:pt x="90678" y="41230"/>
                </a:lnTo>
                <a:lnTo>
                  <a:pt x="90678" y="56981"/>
                </a:lnTo>
                <a:lnTo>
                  <a:pt x="88139" y="63287"/>
                </a:lnTo>
                <a:lnTo>
                  <a:pt x="77976" y="72600"/>
                </a:lnTo>
                <a:lnTo>
                  <a:pt x="71205" y="74929"/>
                </a:lnTo>
                <a:lnTo>
                  <a:pt x="106284" y="74929"/>
                </a:lnTo>
                <a:lnTo>
                  <a:pt x="111315" y="69533"/>
                </a:lnTo>
                <a:lnTo>
                  <a:pt x="116030" y="59040"/>
                </a:lnTo>
                <a:lnTo>
                  <a:pt x="117602" y="46483"/>
                </a:lnTo>
                <a:lnTo>
                  <a:pt x="116649" y="36775"/>
                </a:lnTo>
                <a:lnTo>
                  <a:pt x="113792" y="27971"/>
                </a:lnTo>
                <a:lnTo>
                  <a:pt x="111015" y="23366"/>
                </a:lnTo>
                <a:close/>
              </a:path>
              <a:path extrusionOk="0" h="184150" w="618489">
                <a:moveTo>
                  <a:pt x="275083" y="0"/>
                </a:moveTo>
                <a:lnTo>
                  <a:pt x="234572" y="13208"/>
                </a:lnTo>
                <a:lnTo>
                  <a:pt x="218949" y="56047"/>
                </a:lnTo>
                <a:lnTo>
                  <a:pt x="221195" y="63712"/>
                </a:lnTo>
                <a:lnTo>
                  <a:pt x="230169" y="76748"/>
                </a:lnTo>
                <a:lnTo>
                  <a:pt x="236391" y="81450"/>
                </a:lnTo>
                <a:lnTo>
                  <a:pt x="244350" y="84326"/>
                </a:lnTo>
                <a:lnTo>
                  <a:pt x="237040" y="87160"/>
                </a:lnTo>
                <a:lnTo>
                  <a:pt x="212370" y="120832"/>
                </a:lnTo>
                <a:lnTo>
                  <a:pt x="211838" y="128779"/>
                </a:lnTo>
                <a:lnTo>
                  <a:pt x="212909" y="140382"/>
                </a:lnTo>
                <a:lnTo>
                  <a:pt x="238229" y="174704"/>
                </a:lnTo>
                <a:lnTo>
                  <a:pt x="274068" y="183135"/>
                </a:lnTo>
                <a:lnTo>
                  <a:pt x="287483" y="182174"/>
                </a:lnTo>
                <a:lnTo>
                  <a:pt x="299532" y="179293"/>
                </a:lnTo>
                <a:lnTo>
                  <a:pt x="310217" y="174490"/>
                </a:lnTo>
                <a:lnTo>
                  <a:pt x="319537" y="167767"/>
                </a:lnTo>
                <a:lnTo>
                  <a:pt x="326360" y="160275"/>
                </a:lnTo>
                <a:lnTo>
                  <a:pt x="275083" y="160275"/>
                </a:lnTo>
                <a:lnTo>
                  <a:pt x="267623" y="159719"/>
                </a:lnTo>
                <a:lnTo>
                  <a:pt x="241170" y="128779"/>
                </a:lnTo>
                <a:lnTo>
                  <a:pt x="241049" y="117939"/>
                </a:lnTo>
                <a:lnTo>
                  <a:pt x="244095" y="110361"/>
                </a:lnTo>
                <a:lnTo>
                  <a:pt x="274068" y="95756"/>
                </a:lnTo>
                <a:lnTo>
                  <a:pt x="324561" y="95756"/>
                </a:lnTo>
                <a:lnTo>
                  <a:pt x="324107" y="95280"/>
                </a:lnTo>
                <a:lnTo>
                  <a:pt x="318519" y="91057"/>
                </a:lnTo>
                <a:lnTo>
                  <a:pt x="311915" y="87406"/>
                </a:lnTo>
                <a:lnTo>
                  <a:pt x="304294" y="84326"/>
                </a:lnTo>
                <a:lnTo>
                  <a:pt x="315296" y="77961"/>
                </a:lnTo>
                <a:lnTo>
                  <a:pt x="318123" y="74929"/>
                </a:lnTo>
                <a:lnTo>
                  <a:pt x="266109" y="74929"/>
                </a:lnTo>
                <a:lnTo>
                  <a:pt x="259251" y="72557"/>
                </a:lnTo>
                <a:lnTo>
                  <a:pt x="248753" y="63075"/>
                </a:lnTo>
                <a:lnTo>
                  <a:pt x="246199" y="56981"/>
                </a:lnTo>
                <a:lnTo>
                  <a:pt x="246128" y="41230"/>
                </a:lnTo>
                <a:lnTo>
                  <a:pt x="248710" y="35010"/>
                </a:lnTo>
                <a:lnTo>
                  <a:pt x="259038" y="25695"/>
                </a:lnTo>
                <a:lnTo>
                  <a:pt x="266025" y="23366"/>
                </a:lnTo>
                <a:lnTo>
                  <a:pt x="322854" y="23366"/>
                </a:lnTo>
                <a:lnTo>
                  <a:pt x="320868" y="20072"/>
                </a:lnTo>
                <a:lnTo>
                  <a:pt x="314201" y="13078"/>
                </a:lnTo>
                <a:lnTo>
                  <a:pt x="306041" y="7356"/>
                </a:lnTo>
                <a:lnTo>
                  <a:pt x="296802" y="3269"/>
                </a:lnTo>
                <a:lnTo>
                  <a:pt x="286482" y="817"/>
                </a:lnTo>
                <a:lnTo>
                  <a:pt x="275083" y="0"/>
                </a:lnTo>
                <a:close/>
              </a:path>
              <a:path extrusionOk="0" h="184150" w="618489">
                <a:moveTo>
                  <a:pt x="324561" y="95756"/>
                </a:moveTo>
                <a:lnTo>
                  <a:pt x="274068" y="95756"/>
                </a:lnTo>
                <a:lnTo>
                  <a:pt x="281306" y="96304"/>
                </a:lnTo>
                <a:lnTo>
                  <a:pt x="287783" y="97948"/>
                </a:lnTo>
                <a:lnTo>
                  <a:pt x="307595" y="138174"/>
                </a:lnTo>
                <a:lnTo>
                  <a:pt x="304718" y="146091"/>
                </a:lnTo>
                <a:lnTo>
                  <a:pt x="293202" y="157438"/>
                </a:lnTo>
                <a:lnTo>
                  <a:pt x="285243" y="160275"/>
                </a:lnTo>
                <a:lnTo>
                  <a:pt x="326360" y="160275"/>
                </a:lnTo>
                <a:lnTo>
                  <a:pt x="327092" y="159472"/>
                </a:lnTo>
                <a:lnTo>
                  <a:pt x="332488" y="149954"/>
                </a:lnTo>
                <a:lnTo>
                  <a:pt x="335726" y="139215"/>
                </a:lnTo>
                <a:lnTo>
                  <a:pt x="336805" y="127252"/>
                </a:lnTo>
                <a:lnTo>
                  <a:pt x="336297" y="119173"/>
                </a:lnTo>
                <a:lnTo>
                  <a:pt x="334774" y="111949"/>
                </a:lnTo>
                <a:lnTo>
                  <a:pt x="332236" y="105583"/>
                </a:lnTo>
                <a:lnTo>
                  <a:pt x="328681" y="100075"/>
                </a:lnTo>
                <a:lnTo>
                  <a:pt x="324561" y="95756"/>
                </a:lnTo>
                <a:close/>
              </a:path>
              <a:path extrusionOk="0" h="184150" w="618489">
                <a:moveTo>
                  <a:pt x="322854" y="23366"/>
                </a:moveTo>
                <a:lnTo>
                  <a:pt x="283298" y="23366"/>
                </a:lnTo>
                <a:lnTo>
                  <a:pt x="290027" y="25695"/>
                </a:lnTo>
                <a:lnTo>
                  <a:pt x="300017" y="35010"/>
                </a:lnTo>
                <a:lnTo>
                  <a:pt x="302515" y="41230"/>
                </a:lnTo>
                <a:lnTo>
                  <a:pt x="302515" y="56981"/>
                </a:lnTo>
                <a:lnTo>
                  <a:pt x="299977" y="63287"/>
                </a:lnTo>
                <a:lnTo>
                  <a:pt x="289815" y="72600"/>
                </a:lnTo>
                <a:lnTo>
                  <a:pt x="283043" y="74929"/>
                </a:lnTo>
                <a:lnTo>
                  <a:pt x="318123" y="74929"/>
                </a:lnTo>
                <a:lnTo>
                  <a:pt x="323154" y="69533"/>
                </a:lnTo>
                <a:lnTo>
                  <a:pt x="327869" y="59040"/>
                </a:lnTo>
                <a:lnTo>
                  <a:pt x="329440" y="46483"/>
                </a:lnTo>
                <a:lnTo>
                  <a:pt x="328488" y="36775"/>
                </a:lnTo>
                <a:lnTo>
                  <a:pt x="325630" y="27971"/>
                </a:lnTo>
                <a:lnTo>
                  <a:pt x="322854" y="23366"/>
                </a:lnTo>
                <a:close/>
              </a:path>
              <a:path extrusionOk="0" h="184150" w="618489">
                <a:moveTo>
                  <a:pt x="379732" y="121664"/>
                </a:moveTo>
                <a:lnTo>
                  <a:pt x="351792" y="121664"/>
                </a:lnTo>
                <a:lnTo>
                  <a:pt x="351878" y="126493"/>
                </a:lnTo>
                <a:lnTo>
                  <a:pt x="368809" y="167892"/>
                </a:lnTo>
                <a:lnTo>
                  <a:pt x="413514" y="183894"/>
                </a:lnTo>
                <a:lnTo>
                  <a:pt x="426833" y="182894"/>
                </a:lnTo>
                <a:lnTo>
                  <a:pt x="466649" y="159304"/>
                </a:lnTo>
                <a:lnTo>
                  <a:pt x="466818" y="159003"/>
                </a:lnTo>
                <a:lnTo>
                  <a:pt x="414277" y="159003"/>
                </a:lnTo>
                <a:lnTo>
                  <a:pt x="399640" y="156670"/>
                </a:lnTo>
                <a:lnTo>
                  <a:pt x="389003" y="149669"/>
                </a:lnTo>
                <a:lnTo>
                  <a:pt x="382367" y="138001"/>
                </a:lnTo>
                <a:lnTo>
                  <a:pt x="379732" y="121664"/>
                </a:lnTo>
                <a:close/>
              </a:path>
              <a:path extrusionOk="0" h="184150" w="618489">
                <a:moveTo>
                  <a:pt x="466100" y="97534"/>
                </a:moveTo>
                <a:lnTo>
                  <a:pt x="410720" y="97534"/>
                </a:lnTo>
                <a:lnTo>
                  <a:pt x="418229" y="97979"/>
                </a:lnTo>
                <a:lnTo>
                  <a:pt x="425008" y="99313"/>
                </a:lnTo>
                <a:lnTo>
                  <a:pt x="431056" y="101536"/>
                </a:lnTo>
                <a:lnTo>
                  <a:pt x="436374" y="104648"/>
                </a:lnTo>
                <a:lnTo>
                  <a:pt x="442981" y="109388"/>
                </a:lnTo>
                <a:lnTo>
                  <a:pt x="446281" y="116923"/>
                </a:lnTo>
                <a:lnTo>
                  <a:pt x="446281" y="137077"/>
                </a:lnTo>
                <a:lnTo>
                  <a:pt x="443401" y="144820"/>
                </a:lnTo>
                <a:lnTo>
                  <a:pt x="431888" y="156168"/>
                </a:lnTo>
                <a:lnTo>
                  <a:pt x="424098" y="159003"/>
                </a:lnTo>
                <a:lnTo>
                  <a:pt x="466818" y="159003"/>
                </a:lnTo>
                <a:lnTo>
                  <a:pt x="472125" y="149541"/>
                </a:lnTo>
                <a:lnTo>
                  <a:pt x="475412" y="138604"/>
                </a:lnTo>
                <a:lnTo>
                  <a:pt x="476507" y="126493"/>
                </a:lnTo>
                <a:lnTo>
                  <a:pt x="475967" y="118800"/>
                </a:lnTo>
                <a:lnTo>
                  <a:pt x="474348" y="111728"/>
                </a:lnTo>
                <a:lnTo>
                  <a:pt x="471648" y="105274"/>
                </a:lnTo>
                <a:lnTo>
                  <a:pt x="467870" y="99438"/>
                </a:lnTo>
                <a:lnTo>
                  <a:pt x="466100" y="97534"/>
                </a:lnTo>
                <a:close/>
              </a:path>
              <a:path extrusionOk="0" h="184150" w="618489">
                <a:moveTo>
                  <a:pt x="462652" y="24382"/>
                </a:moveTo>
                <a:lnTo>
                  <a:pt x="421812" y="24382"/>
                </a:lnTo>
                <a:lnTo>
                  <a:pt x="428415" y="26755"/>
                </a:lnTo>
                <a:lnTo>
                  <a:pt x="438238" y="36236"/>
                </a:lnTo>
                <a:lnTo>
                  <a:pt x="440695" y="42501"/>
                </a:lnTo>
                <a:lnTo>
                  <a:pt x="440695" y="55709"/>
                </a:lnTo>
                <a:lnTo>
                  <a:pt x="409367" y="75944"/>
                </a:lnTo>
                <a:lnTo>
                  <a:pt x="401576" y="75944"/>
                </a:lnTo>
                <a:lnTo>
                  <a:pt x="401576" y="97790"/>
                </a:lnTo>
                <a:lnTo>
                  <a:pt x="404456" y="97621"/>
                </a:lnTo>
                <a:lnTo>
                  <a:pt x="407502" y="97534"/>
                </a:lnTo>
                <a:lnTo>
                  <a:pt x="466100" y="97534"/>
                </a:lnTo>
                <a:lnTo>
                  <a:pt x="463156" y="94367"/>
                </a:lnTo>
                <a:lnTo>
                  <a:pt x="457648" y="90201"/>
                </a:lnTo>
                <a:lnTo>
                  <a:pt x="451345" y="86939"/>
                </a:lnTo>
                <a:lnTo>
                  <a:pt x="444247" y="84581"/>
                </a:lnTo>
                <a:lnTo>
                  <a:pt x="451868" y="82040"/>
                </a:lnTo>
                <a:lnTo>
                  <a:pt x="457923" y="77511"/>
                </a:lnTo>
                <a:lnTo>
                  <a:pt x="466898" y="64471"/>
                </a:lnTo>
                <a:lnTo>
                  <a:pt x="469141" y="56894"/>
                </a:lnTo>
                <a:lnTo>
                  <a:pt x="469141" y="48257"/>
                </a:lnTo>
                <a:lnTo>
                  <a:pt x="468189" y="38098"/>
                </a:lnTo>
                <a:lnTo>
                  <a:pt x="465331" y="28955"/>
                </a:lnTo>
                <a:lnTo>
                  <a:pt x="462652" y="24382"/>
                </a:lnTo>
                <a:close/>
              </a:path>
              <a:path extrusionOk="0" h="184150" w="618489">
                <a:moveTo>
                  <a:pt x="414022" y="506"/>
                </a:moveTo>
                <a:lnTo>
                  <a:pt x="372366" y="16253"/>
                </a:lnTo>
                <a:lnTo>
                  <a:pt x="356109" y="59436"/>
                </a:lnTo>
                <a:lnTo>
                  <a:pt x="383796" y="59436"/>
                </a:lnTo>
                <a:lnTo>
                  <a:pt x="386129" y="44100"/>
                </a:lnTo>
                <a:lnTo>
                  <a:pt x="391860" y="33146"/>
                </a:lnTo>
                <a:lnTo>
                  <a:pt x="400989" y="26573"/>
                </a:lnTo>
                <a:lnTo>
                  <a:pt x="413514" y="24382"/>
                </a:lnTo>
                <a:lnTo>
                  <a:pt x="462652" y="24382"/>
                </a:lnTo>
                <a:lnTo>
                  <a:pt x="460569" y="20827"/>
                </a:lnTo>
                <a:lnTo>
                  <a:pt x="453903" y="13716"/>
                </a:lnTo>
                <a:lnTo>
                  <a:pt x="445694" y="7936"/>
                </a:lnTo>
                <a:lnTo>
                  <a:pt x="436311" y="3809"/>
                </a:lnTo>
                <a:lnTo>
                  <a:pt x="425754" y="1332"/>
                </a:lnTo>
                <a:lnTo>
                  <a:pt x="414022" y="506"/>
                </a:lnTo>
                <a:close/>
              </a:path>
              <a:path extrusionOk="0" h="184150" w="618489">
                <a:moveTo>
                  <a:pt x="556261" y="759"/>
                </a:moveTo>
                <a:lnTo>
                  <a:pt x="519448" y="13905"/>
                </a:lnTo>
                <a:lnTo>
                  <a:pt x="499176" y="52895"/>
                </a:lnTo>
                <a:lnTo>
                  <a:pt x="495302" y="92454"/>
                </a:lnTo>
                <a:lnTo>
                  <a:pt x="499176" y="132350"/>
                </a:lnTo>
                <a:lnTo>
                  <a:pt x="510797" y="160846"/>
                </a:lnTo>
                <a:lnTo>
                  <a:pt x="530165" y="177944"/>
                </a:lnTo>
                <a:lnTo>
                  <a:pt x="557281" y="183643"/>
                </a:lnTo>
                <a:lnTo>
                  <a:pt x="571361" y="182198"/>
                </a:lnTo>
                <a:lnTo>
                  <a:pt x="583632" y="177864"/>
                </a:lnTo>
                <a:lnTo>
                  <a:pt x="594093" y="170640"/>
                </a:lnTo>
                <a:lnTo>
                  <a:pt x="602744" y="160526"/>
                </a:lnTo>
                <a:lnTo>
                  <a:pt x="603278" y="159512"/>
                </a:lnTo>
                <a:lnTo>
                  <a:pt x="557024" y="159512"/>
                </a:lnTo>
                <a:lnTo>
                  <a:pt x="549096" y="158543"/>
                </a:lnTo>
                <a:lnTo>
                  <a:pt x="526449" y="123824"/>
                </a:lnTo>
                <a:lnTo>
                  <a:pt x="524608" y="97365"/>
                </a:lnTo>
                <a:lnTo>
                  <a:pt x="524610" y="82759"/>
                </a:lnTo>
                <a:lnTo>
                  <a:pt x="530186" y="44913"/>
                </a:lnTo>
                <a:lnTo>
                  <a:pt x="551437" y="25146"/>
                </a:lnTo>
                <a:lnTo>
                  <a:pt x="603284" y="25146"/>
                </a:lnTo>
                <a:lnTo>
                  <a:pt x="602745" y="23811"/>
                </a:lnTo>
                <a:lnTo>
                  <a:pt x="583377" y="6522"/>
                </a:lnTo>
                <a:lnTo>
                  <a:pt x="556261" y="759"/>
                </a:lnTo>
                <a:close/>
              </a:path>
              <a:path extrusionOk="0" h="184150" w="618489">
                <a:moveTo>
                  <a:pt x="603284" y="25146"/>
                </a:moveTo>
                <a:lnTo>
                  <a:pt x="561766" y="25146"/>
                </a:lnTo>
                <a:lnTo>
                  <a:pt x="566338" y="26203"/>
                </a:lnTo>
                <a:lnTo>
                  <a:pt x="574128" y="30438"/>
                </a:lnTo>
                <a:lnTo>
                  <a:pt x="588521" y="71754"/>
                </a:lnTo>
                <a:lnTo>
                  <a:pt x="588985" y="82759"/>
                </a:lnTo>
                <a:lnTo>
                  <a:pt x="588985" y="100965"/>
                </a:lnTo>
                <a:lnTo>
                  <a:pt x="581411" y="144442"/>
                </a:lnTo>
                <a:lnTo>
                  <a:pt x="561427" y="159512"/>
                </a:lnTo>
                <a:lnTo>
                  <a:pt x="603278" y="159512"/>
                </a:lnTo>
                <a:lnTo>
                  <a:pt x="617271" y="113855"/>
                </a:lnTo>
                <a:lnTo>
                  <a:pt x="618191" y="92454"/>
                </a:lnTo>
                <a:lnTo>
                  <a:pt x="614366" y="52624"/>
                </a:lnTo>
                <a:lnTo>
                  <a:pt x="603284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58" name="Google Shape;1058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64404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98002" y="2633319"/>
            <a:ext cx="121665" cy="17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38"/>
          <p:cNvSpPr/>
          <p:nvPr/>
        </p:nvSpPr>
        <p:spPr>
          <a:xfrm>
            <a:off x="2517000" y="2992161"/>
            <a:ext cx="871855" cy="223520"/>
          </a:xfrm>
          <a:custGeom>
            <a:rect b="b" l="l" r="r" t="t"/>
            <a:pathLst>
              <a:path extrusionOk="0" h="223519" w="871854">
                <a:moveTo>
                  <a:pt x="51777" y="39128"/>
                </a:moveTo>
                <a:lnTo>
                  <a:pt x="50660" y="35788"/>
                </a:lnTo>
                <a:lnTo>
                  <a:pt x="46151" y="30835"/>
                </a:lnTo>
                <a:lnTo>
                  <a:pt x="43472" y="29298"/>
                </a:lnTo>
                <a:lnTo>
                  <a:pt x="40347" y="28676"/>
                </a:lnTo>
                <a:lnTo>
                  <a:pt x="40347" y="28460"/>
                </a:lnTo>
                <a:lnTo>
                  <a:pt x="42938" y="27927"/>
                </a:lnTo>
                <a:lnTo>
                  <a:pt x="45173" y="26517"/>
                </a:lnTo>
                <a:lnTo>
                  <a:pt x="48895" y="21945"/>
                </a:lnTo>
                <a:lnTo>
                  <a:pt x="49834" y="19202"/>
                </a:lnTo>
                <a:lnTo>
                  <a:pt x="49834" y="10579"/>
                </a:lnTo>
                <a:lnTo>
                  <a:pt x="49555" y="10058"/>
                </a:lnTo>
                <a:lnTo>
                  <a:pt x="47764" y="6591"/>
                </a:lnTo>
                <a:lnTo>
                  <a:pt x="39458" y="1409"/>
                </a:lnTo>
                <a:lnTo>
                  <a:pt x="34061" y="114"/>
                </a:lnTo>
                <a:lnTo>
                  <a:pt x="27432" y="114"/>
                </a:lnTo>
                <a:lnTo>
                  <a:pt x="16827" y="1282"/>
                </a:lnTo>
                <a:lnTo>
                  <a:pt x="9004" y="4800"/>
                </a:lnTo>
                <a:lnTo>
                  <a:pt x="3962" y="10655"/>
                </a:lnTo>
                <a:lnTo>
                  <a:pt x="1714" y="18859"/>
                </a:lnTo>
                <a:lnTo>
                  <a:pt x="14859" y="18859"/>
                </a:lnTo>
                <a:lnTo>
                  <a:pt x="16154" y="12992"/>
                </a:lnTo>
                <a:lnTo>
                  <a:pt x="19926" y="10058"/>
                </a:lnTo>
                <a:lnTo>
                  <a:pt x="33337" y="10058"/>
                </a:lnTo>
                <a:lnTo>
                  <a:pt x="36918" y="12534"/>
                </a:lnTo>
                <a:lnTo>
                  <a:pt x="36918" y="22669"/>
                </a:lnTo>
                <a:lnTo>
                  <a:pt x="32994" y="25260"/>
                </a:lnTo>
                <a:lnTo>
                  <a:pt x="19888" y="25260"/>
                </a:lnTo>
                <a:lnTo>
                  <a:pt x="19888" y="34861"/>
                </a:lnTo>
                <a:lnTo>
                  <a:pt x="34899" y="34861"/>
                </a:lnTo>
                <a:lnTo>
                  <a:pt x="38747" y="37757"/>
                </a:lnTo>
                <a:lnTo>
                  <a:pt x="38747" y="46291"/>
                </a:lnTo>
                <a:lnTo>
                  <a:pt x="37642" y="48437"/>
                </a:lnTo>
                <a:lnTo>
                  <a:pt x="33223" y="51562"/>
                </a:lnTo>
                <a:lnTo>
                  <a:pt x="30251" y="52336"/>
                </a:lnTo>
                <a:lnTo>
                  <a:pt x="18516" y="52336"/>
                </a:lnTo>
                <a:lnTo>
                  <a:pt x="14058" y="49034"/>
                </a:lnTo>
                <a:lnTo>
                  <a:pt x="13144" y="42392"/>
                </a:lnTo>
                <a:lnTo>
                  <a:pt x="0" y="42392"/>
                </a:lnTo>
                <a:lnTo>
                  <a:pt x="304" y="48653"/>
                </a:lnTo>
                <a:lnTo>
                  <a:pt x="2717" y="53543"/>
                </a:lnTo>
                <a:lnTo>
                  <a:pt x="11798" y="60629"/>
                </a:lnTo>
                <a:lnTo>
                  <a:pt x="18249" y="62407"/>
                </a:lnTo>
                <a:lnTo>
                  <a:pt x="33413" y="62407"/>
                </a:lnTo>
                <a:lnTo>
                  <a:pt x="39293" y="60731"/>
                </a:lnTo>
                <a:lnTo>
                  <a:pt x="49288" y="54013"/>
                </a:lnTo>
                <a:lnTo>
                  <a:pt x="50177" y="52336"/>
                </a:lnTo>
                <a:lnTo>
                  <a:pt x="51777" y="49326"/>
                </a:lnTo>
                <a:lnTo>
                  <a:pt x="51777" y="39128"/>
                </a:lnTo>
                <a:close/>
              </a:path>
              <a:path extrusionOk="0" h="223519" w="871854">
                <a:moveTo>
                  <a:pt x="118414" y="51879"/>
                </a:moveTo>
                <a:lnTo>
                  <a:pt x="117348" y="52044"/>
                </a:lnTo>
                <a:lnTo>
                  <a:pt x="116357" y="52120"/>
                </a:lnTo>
                <a:lnTo>
                  <a:pt x="114223" y="52120"/>
                </a:lnTo>
                <a:lnTo>
                  <a:pt x="113411" y="51803"/>
                </a:lnTo>
                <a:lnTo>
                  <a:pt x="112572" y="50596"/>
                </a:lnTo>
                <a:lnTo>
                  <a:pt x="112471" y="50101"/>
                </a:lnTo>
                <a:lnTo>
                  <a:pt x="112356" y="31203"/>
                </a:lnTo>
                <a:lnTo>
                  <a:pt x="112356" y="11734"/>
                </a:lnTo>
                <a:lnTo>
                  <a:pt x="111264" y="9474"/>
                </a:lnTo>
                <a:lnTo>
                  <a:pt x="110159" y="7239"/>
                </a:lnTo>
                <a:lnTo>
                  <a:pt x="101409" y="1435"/>
                </a:lnTo>
                <a:lnTo>
                  <a:pt x="95516" y="0"/>
                </a:lnTo>
                <a:lnTo>
                  <a:pt x="88125" y="0"/>
                </a:lnTo>
                <a:lnTo>
                  <a:pt x="77597" y="1244"/>
                </a:lnTo>
                <a:lnTo>
                  <a:pt x="69773" y="4991"/>
                </a:lnTo>
                <a:lnTo>
                  <a:pt x="64681" y="11239"/>
                </a:lnTo>
                <a:lnTo>
                  <a:pt x="62293" y="19989"/>
                </a:lnTo>
                <a:lnTo>
                  <a:pt x="74637" y="19989"/>
                </a:lnTo>
                <a:lnTo>
                  <a:pt x="75171" y="16192"/>
                </a:lnTo>
                <a:lnTo>
                  <a:pt x="76428" y="13474"/>
                </a:lnTo>
                <a:lnTo>
                  <a:pt x="80391" y="10274"/>
                </a:lnTo>
                <a:lnTo>
                  <a:pt x="83515" y="9474"/>
                </a:lnTo>
                <a:lnTo>
                  <a:pt x="95859" y="9474"/>
                </a:lnTo>
                <a:lnTo>
                  <a:pt x="99898" y="12458"/>
                </a:lnTo>
                <a:lnTo>
                  <a:pt x="99898" y="20612"/>
                </a:lnTo>
                <a:lnTo>
                  <a:pt x="99783" y="21221"/>
                </a:lnTo>
                <a:lnTo>
                  <a:pt x="99783" y="31203"/>
                </a:lnTo>
                <a:lnTo>
                  <a:pt x="99783" y="43192"/>
                </a:lnTo>
                <a:lnTo>
                  <a:pt x="98907" y="46583"/>
                </a:lnTo>
                <a:lnTo>
                  <a:pt x="94030" y="51473"/>
                </a:lnTo>
                <a:lnTo>
                  <a:pt x="89573" y="53035"/>
                </a:lnTo>
                <a:lnTo>
                  <a:pt x="80429" y="53035"/>
                </a:lnTo>
                <a:lnTo>
                  <a:pt x="77825" y="52260"/>
                </a:lnTo>
                <a:lnTo>
                  <a:pt x="74091" y="49225"/>
                </a:lnTo>
                <a:lnTo>
                  <a:pt x="73152" y="47040"/>
                </a:lnTo>
                <a:lnTo>
                  <a:pt x="73152" y="42710"/>
                </a:lnTo>
                <a:lnTo>
                  <a:pt x="94018" y="33312"/>
                </a:lnTo>
                <a:lnTo>
                  <a:pt x="95059" y="33045"/>
                </a:lnTo>
                <a:lnTo>
                  <a:pt x="97650" y="32207"/>
                </a:lnTo>
                <a:lnTo>
                  <a:pt x="98793" y="31737"/>
                </a:lnTo>
                <a:lnTo>
                  <a:pt x="99783" y="31203"/>
                </a:lnTo>
                <a:lnTo>
                  <a:pt x="99783" y="21221"/>
                </a:lnTo>
                <a:lnTo>
                  <a:pt x="99631" y="22009"/>
                </a:lnTo>
                <a:lnTo>
                  <a:pt x="99098" y="22618"/>
                </a:lnTo>
                <a:lnTo>
                  <a:pt x="84124" y="26276"/>
                </a:lnTo>
                <a:lnTo>
                  <a:pt x="82778" y="26454"/>
                </a:lnTo>
                <a:lnTo>
                  <a:pt x="81483" y="26682"/>
                </a:lnTo>
                <a:lnTo>
                  <a:pt x="76200" y="27495"/>
                </a:lnTo>
                <a:lnTo>
                  <a:pt x="74815" y="27787"/>
                </a:lnTo>
                <a:lnTo>
                  <a:pt x="59778" y="50101"/>
                </a:lnTo>
                <a:lnTo>
                  <a:pt x="61569" y="54381"/>
                </a:lnTo>
                <a:lnTo>
                  <a:pt x="68732" y="60706"/>
                </a:lnTo>
                <a:lnTo>
                  <a:pt x="73571" y="62293"/>
                </a:lnTo>
                <a:lnTo>
                  <a:pt x="88506" y="62293"/>
                </a:lnTo>
                <a:lnTo>
                  <a:pt x="95402" y="59931"/>
                </a:lnTo>
                <a:lnTo>
                  <a:pt x="100355" y="55194"/>
                </a:lnTo>
                <a:lnTo>
                  <a:pt x="101193" y="59931"/>
                </a:lnTo>
                <a:lnTo>
                  <a:pt x="104394" y="62293"/>
                </a:lnTo>
                <a:lnTo>
                  <a:pt x="112242" y="62293"/>
                </a:lnTo>
                <a:lnTo>
                  <a:pt x="115062" y="61861"/>
                </a:lnTo>
                <a:lnTo>
                  <a:pt x="118414" y="61036"/>
                </a:lnTo>
                <a:lnTo>
                  <a:pt x="118414" y="55194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8414" y="51879"/>
                </a:lnTo>
                <a:close/>
              </a:path>
              <a:path extrusionOk="0" h="223519" w="871854">
                <a:moveTo>
                  <a:pt x="167678" y="1828"/>
                </a:moveTo>
                <a:lnTo>
                  <a:pt x="126415" y="1828"/>
                </a:lnTo>
                <a:lnTo>
                  <a:pt x="126415" y="60807"/>
                </a:lnTo>
                <a:lnTo>
                  <a:pt x="139446" y="60807"/>
                </a:lnTo>
                <a:lnTo>
                  <a:pt x="139446" y="12103"/>
                </a:lnTo>
                <a:lnTo>
                  <a:pt x="167678" y="12103"/>
                </a:lnTo>
                <a:lnTo>
                  <a:pt x="167678" y="1828"/>
                </a:lnTo>
                <a:close/>
              </a:path>
              <a:path extrusionOk="0" h="223519" w="871854">
                <a:moveTo>
                  <a:pt x="201510" y="141528"/>
                </a:moveTo>
                <a:lnTo>
                  <a:pt x="149631" y="141528"/>
                </a:lnTo>
                <a:lnTo>
                  <a:pt x="149631" y="151815"/>
                </a:lnTo>
                <a:lnTo>
                  <a:pt x="169049" y="151815"/>
                </a:lnTo>
                <a:lnTo>
                  <a:pt x="169049" y="200507"/>
                </a:lnTo>
                <a:lnTo>
                  <a:pt x="182092" y="200507"/>
                </a:lnTo>
                <a:lnTo>
                  <a:pt x="182092" y="151815"/>
                </a:lnTo>
                <a:lnTo>
                  <a:pt x="201510" y="151815"/>
                </a:lnTo>
                <a:lnTo>
                  <a:pt x="201510" y="141528"/>
                </a:lnTo>
                <a:close/>
              </a:path>
              <a:path extrusionOk="0" h="223519" w="871854">
                <a:moveTo>
                  <a:pt x="228600" y="51879"/>
                </a:moveTo>
                <a:lnTo>
                  <a:pt x="227533" y="52044"/>
                </a:lnTo>
                <a:lnTo>
                  <a:pt x="226542" y="52120"/>
                </a:lnTo>
                <a:lnTo>
                  <a:pt x="224409" y="52120"/>
                </a:lnTo>
                <a:lnTo>
                  <a:pt x="223596" y="51803"/>
                </a:lnTo>
                <a:lnTo>
                  <a:pt x="222758" y="50596"/>
                </a:lnTo>
                <a:lnTo>
                  <a:pt x="222656" y="50101"/>
                </a:lnTo>
                <a:lnTo>
                  <a:pt x="222542" y="31203"/>
                </a:lnTo>
                <a:lnTo>
                  <a:pt x="222542" y="11734"/>
                </a:lnTo>
                <a:lnTo>
                  <a:pt x="221449" y="9474"/>
                </a:lnTo>
                <a:lnTo>
                  <a:pt x="220345" y="7239"/>
                </a:lnTo>
                <a:lnTo>
                  <a:pt x="211594" y="1435"/>
                </a:lnTo>
                <a:lnTo>
                  <a:pt x="205701" y="0"/>
                </a:lnTo>
                <a:lnTo>
                  <a:pt x="198310" y="0"/>
                </a:lnTo>
                <a:lnTo>
                  <a:pt x="187782" y="1244"/>
                </a:lnTo>
                <a:lnTo>
                  <a:pt x="179959" y="4991"/>
                </a:lnTo>
                <a:lnTo>
                  <a:pt x="174866" y="11239"/>
                </a:lnTo>
                <a:lnTo>
                  <a:pt x="172478" y="19989"/>
                </a:lnTo>
                <a:lnTo>
                  <a:pt x="184823" y="19989"/>
                </a:lnTo>
                <a:lnTo>
                  <a:pt x="185356" y="16192"/>
                </a:lnTo>
                <a:lnTo>
                  <a:pt x="186613" y="13474"/>
                </a:lnTo>
                <a:lnTo>
                  <a:pt x="190576" y="10274"/>
                </a:lnTo>
                <a:lnTo>
                  <a:pt x="193700" y="9474"/>
                </a:lnTo>
                <a:lnTo>
                  <a:pt x="206044" y="9474"/>
                </a:lnTo>
                <a:lnTo>
                  <a:pt x="210083" y="12458"/>
                </a:lnTo>
                <a:lnTo>
                  <a:pt x="210083" y="20612"/>
                </a:lnTo>
                <a:lnTo>
                  <a:pt x="209969" y="21221"/>
                </a:lnTo>
                <a:lnTo>
                  <a:pt x="209969" y="31203"/>
                </a:lnTo>
                <a:lnTo>
                  <a:pt x="209969" y="43192"/>
                </a:lnTo>
                <a:lnTo>
                  <a:pt x="209092" y="46583"/>
                </a:lnTo>
                <a:lnTo>
                  <a:pt x="204216" y="51473"/>
                </a:lnTo>
                <a:lnTo>
                  <a:pt x="199758" y="53035"/>
                </a:lnTo>
                <a:lnTo>
                  <a:pt x="190614" y="53035"/>
                </a:lnTo>
                <a:lnTo>
                  <a:pt x="188010" y="52260"/>
                </a:lnTo>
                <a:lnTo>
                  <a:pt x="184277" y="49225"/>
                </a:lnTo>
                <a:lnTo>
                  <a:pt x="183337" y="47040"/>
                </a:lnTo>
                <a:lnTo>
                  <a:pt x="183337" y="42710"/>
                </a:lnTo>
                <a:lnTo>
                  <a:pt x="204203" y="33312"/>
                </a:lnTo>
                <a:lnTo>
                  <a:pt x="205244" y="33045"/>
                </a:lnTo>
                <a:lnTo>
                  <a:pt x="207835" y="32207"/>
                </a:lnTo>
                <a:lnTo>
                  <a:pt x="208978" y="31737"/>
                </a:lnTo>
                <a:lnTo>
                  <a:pt x="209969" y="31203"/>
                </a:lnTo>
                <a:lnTo>
                  <a:pt x="209969" y="21221"/>
                </a:lnTo>
                <a:lnTo>
                  <a:pt x="209816" y="22009"/>
                </a:lnTo>
                <a:lnTo>
                  <a:pt x="209283" y="22618"/>
                </a:lnTo>
                <a:lnTo>
                  <a:pt x="194310" y="26276"/>
                </a:lnTo>
                <a:lnTo>
                  <a:pt x="192963" y="26454"/>
                </a:lnTo>
                <a:lnTo>
                  <a:pt x="191668" y="26682"/>
                </a:lnTo>
                <a:lnTo>
                  <a:pt x="186385" y="27495"/>
                </a:lnTo>
                <a:lnTo>
                  <a:pt x="185000" y="27787"/>
                </a:lnTo>
                <a:lnTo>
                  <a:pt x="169964" y="50101"/>
                </a:lnTo>
                <a:lnTo>
                  <a:pt x="171754" y="54381"/>
                </a:lnTo>
                <a:lnTo>
                  <a:pt x="178917" y="60706"/>
                </a:lnTo>
                <a:lnTo>
                  <a:pt x="183756" y="62293"/>
                </a:lnTo>
                <a:lnTo>
                  <a:pt x="198691" y="62293"/>
                </a:lnTo>
                <a:lnTo>
                  <a:pt x="205587" y="59931"/>
                </a:lnTo>
                <a:lnTo>
                  <a:pt x="210540" y="55194"/>
                </a:lnTo>
                <a:lnTo>
                  <a:pt x="211378" y="59931"/>
                </a:lnTo>
                <a:lnTo>
                  <a:pt x="214579" y="62293"/>
                </a:lnTo>
                <a:lnTo>
                  <a:pt x="222427" y="62293"/>
                </a:lnTo>
                <a:lnTo>
                  <a:pt x="225247" y="61861"/>
                </a:lnTo>
                <a:lnTo>
                  <a:pt x="228600" y="61036"/>
                </a:lnTo>
                <a:lnTo>
                  <a:pt x="228600" y="55194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8600" y="51879"/>
                </a:lnTo>
                <a:close/>
              </a:path>
              <a:path extrusionOk="0" h="223519" w="871854">
                <a:moveTo>
                  <a:pt x="262445" y="191592"/>
                </a:moveTo>
                <a:lnTo>
                  <a:pt x="261378" y="191744"/>
                </a:lnTo>
                <a:lnTo>
                  <a:pt x="260388" y="191820"/>
                </a:lnTo>
                <a:lnTo>
                  <a:pt x="258254" y="191820"/>
                </a:lnTo>
                <a:lnTo>
                  <a:pt x="257429" y="191516"/>
                </a:lnTo>
                <a:lnTo>
                  <a:pt x="256590" y="190296"/>
                </a:lnTo>
                <a:lnTo>
                  <a:pt x="256501" y="189801"/>
                </a:lnTo>
                <a:lnTo>
                  <a:pt x="256387" y="170903"/>
                </a:lnTo>
                <a:lnTo>
                  <a:pt x="256387" y="151434"/>
                </a:lnTo>
                <a:lnTo>
                  <a:pt x="255282" y="149186"/>
                </a:lnTo>
                <a:lnTo>
                  <a:pt x="254190" y="146939"/>
                </a:lnTo>
                <a:lnTo>
                  <a:pt x="245427" y="141147"/>
                </a:lnTo>
                <a:lnTo>
                  <a:pt x="239547" y="139700"/>
                </a:lnTo>
                <a:lnTo>
                  <a:pt x="232156" y="139700"/>
                </a:lnTo>
                <a:lnTo>
                  <a:pt x="221615" y="140944"/>
                </a:lnTo>
                <a:lnTo>
                  <a:pt x="213804" y="144691"/>
                </a:lnTo>
                <a:lnTo>
                  <a:pt x="208699" y="150952"/>
                </a:lnTo>
                <a:lnTo>
                  <a:pt x="206324" y="159702"/>
                </a:lnTo>
                <a:lnTo>
                  <a:pt x="218668" y="159702"/>
                </a:lnTo>
                <a:lnTo>
                  <a:pt x="219189" y="155892"/>
                </a:lnTo>
                <a:lnTo>
                  <a:pt x="220459" y="153187"/>
                </a:lnTo>
                <a:lnTo>
                  <a:pt x="224421" y="149987"/>
                </a:lnTo>
                <a:lnTo>
                  <a:pt x="227545" y="149186"/>
                </a:lnTo>
                <a:lnTo>
                  <a:pt x="239890" y="149186"/>
                </a:lnTo>
                <a:lnTo>
                  <a:pt x="243928" y="152158"/>
                </a:lnTo>
                <a:lnTo>
                  <a:pt x="243928" y="160312"/>
                </a:lnTo>
                <a:lnTo>
                  <a:pt x="243814" y="160921"/>
                </a:lnTo>
                <a:lnTo>
                  <a:pt x="243814" y="170903"/>
                </a:lnTo>
                <a:lnTo>
                  <a:pt x="243814" y="182905"/>
                </a:lnTo>
                <a:lnTo>
                  <a:pt x="242938" y="186296"/>
                </a:lnTo>
                <a:lnTo>
                  <a:pt x="238061" y="191173"/>
                </a:lnTo>
                <a:lnTo>
                  <a:pt x="233603" y="192735"/>
                </a:lnTo>
                <a:lnTo>
                  <a:pt x="224459" y="192735"/>
                </a:lnTo>
                <a:lnTo>
                  <a:pt x="221843" y="191973"/>
                </a:lnTo>
                <a:lnTo>
                  <a:pt x="218109" y="188925"/>
                </a:lnTo>
                <a:lnTo>
                  <a:pt x="217182" y="186753"/>
                </a:lnTo>
                <a:lnTo>
                  <a:pt x="217182" y="182410"/>
                </a:lnTo>
                <a:lnTo>
                  <a:pt x="238036" y="173012"/>
                </a:lnTo>
                <a:lnTo>
                  <a:pt x="239090" y="172745"/>
                </a:lnTo>
                <a:lnTo>
                  <a:pt x="241681" y="171907"/>
                </a:lnTo>
                <a:lnTo>
                  <a:pt x="242824" y="171437"/>
                </a:lnTo>
                <a:lnTo>
                  <a:pt x="243814" y="170903"/>
                </a:lnTo>
                <a:lnTo>
                  <a:pt x="243814" y="160921"/>
                </a:lnTo>
                <a:lnTo>
                  <a:pt x="243662" y="161721"/>
                </a:lnTo>
                <a:lnTo>
                  <a:pt x="243128" y="162331"/>
                </a:lnTo>
                <a:lnTo>
                  <a:pt x="228155" y="165989"/>
                </a:lnTo>
                <a:lnTo>
                  <a:pt x="226796" y="166154"/>
                </a:lnTo>
                <a:lnTo>
                  <a:pt x="225501" y="166382"/>
                </a:lnTo>
                <a:lnTo>
                  <a:pt x="220230" y="167208"/>
                </a:lnTo>
                <a:lnTo>
                  <a:pt x="218833" y="167487"/>
                </a:lnTo>
                <a:lnTo>
                  <a:pt x="203809" y="189801"/>
                </a:lnTo>
                <a:lnTo>
                  <a:pt x="205600" y="194081"/>
                </a:lnTo>
                <a:lnTo>
                  <a:pt x="212763" y="200406"/>
                </a:lnTo>
                <a:lnTo>
                  <a:pt x="217601" y="201993"/>
                </a:lnTo>
                <a:lnTo>
                  <a:pt x="232537" y="201993"/>
                </a:lnTo>
                <a:lnTo>
                  <a:pt x="239433" y="199631"/>
                </a:lnTo>
                <a:lnTo>
                  <a:pt x="244386" y="194906"/>
                </a:lnTo>
                <a:lnTo>
                  <a:pt x="245224" y="199631"/>
                </a:lnTo>
                <a:lnTo>
                  <a:pt x="248424" y="201993"/>
                </a:lnTo>
                <a:lnTo>
                  <a:pt x="256273" y="201993"/>
                </a:lnTo>
                <a:lnTo>
                  <a:pt x="259092" y="201574"/>
                </a:lnTo>
                <a:lnTo>
                  <a:pt x="262445" y="200736"/>
                </a:lnTo>
                <a:lnTo>
                  <a:pt x="262445" y="194906"/>
                </a:lnTo>
                <a:lnTo>
                  <a:pt x="262445" y="192735"/>
                </a:lnTo>
                <a:lnTo>
                  <a:pt x="262445" y="191820"/>
                </a:lnTo>
                <a:lnTo>
                  <a:pt x="262445" y="191592"/>
                </a:lnTo>
                <a:close/>
              </a:path>
              <a:path extrusionOk="0" h="223519" w="871854">
                <a:moveTo>
                  <a:pt x="286435" y="1828"/>
                </a:moveTo>
                <a:lnTo>
                  <a:pt x="242887" y="1828"/>
                </a:lnTo>
                <a:lnTo>
                  <a:pt x="241858" y="36690"/>
                </a:lnTo>
                <a:lnTo>
                  <a:pt x="241554" y="46443"/>
                </a:lnTo>
                <a:lnTo>
                  <a:pt x="238810" y="51320"/>
                </a:lnTo>
                <a:lnTo>
                  <a:pt x="231267" y="51320"/>
                </a:lnTo>
                <a:lnTo>
                  <a:pt x="229704" y="51130"/>
                </a:lnTo>
                <a:lnTo>
                  <a:pt x="228942" y="50749"/>
                </a:lnTo>
                <a:lnTo>
                  <a:pt x="228942" y="60921"/>
                </a:lnTo>
                <a:lnTo>
                  <a:pt x="231000" y="61760"/>
                </a:lnTo>
                <a:lnTo>
                  <a:pt x="233667" y="62179"/>
                </a:lnTo>
                <a:lnTo>
                  <a:pt x="242277" y="62179"/>
                </a:lnTo>
                <a:lnTo>
                  <a:pt x="246481" y="60058"/>
                </a:lnTo>
                <a:lnTo>
                  <a:pt x="252666" y="51600"/>
                </a:lnTo>
                <a:lnTo>
                  <a:pt x="252742" y="51320"/>
                </a:lnTo>
                <a:lnTo>
                  <a:pt x="254317" y="45643"/>
                </a:lnTo>
                <a:lnTo>
                  <a:pt x="255346" y="12103"/>
                </a:lnTo>
                <a:lnTo>
                  <a:pt x="273405" y="12103"/>
                </a:lnTo>
                <a:lnTo>
                  <a:pt x="273405" y="60807"/>
                </a:lnTo>
                <a:lnTo>
                  <a:pt x="286435" y="60807"/>
                </a:lnTo>
                <a:lnTo>
                  <a:pt x="286435" y="12103"/>
                </a:lnTo>
                <a:lnTo>
                  <a:pt x="286435" y="1828"/>
                </a:lnTo>
                <a:close/>
              </a:path>
              <a:path extrusionOk="0" h="223519" w="871854">
                <a:moveTo>
                  <a:pt x="322453" y="141528"/>
                </a:moveTo>
                <a:lnTo>
                  <a:pt x="308851" y="141528"/>
                </a:lnTo>
                <a:lnTo>
                  <a:pt x="293992" y="184962"/>
                </a:lnTo>
                <a:lnTo>
                  <a:pt x="278218" y="141528"/>
                </a:lnTo>
                <a:lnTo>
                  <a:pt x="263931" y="141528"/>
                </a:lnTo>
                <a:lnTo>
                  <a:pt x="286562" y="198793"/>
                </a:lnTo>
                <a:lnTo>
                  <a:pt x="286397" y="199364"/>
                </a:lnTo>
                <a:lnTo>
                  <a:pt x="277418" y="212166"/>
                </a:lnTo>
                <a:lnTo>
                  <a:pt x="274675" y="212166"/>
                </a:lnTo>
                <a:lnTo>
                  <a:pt x="272389" y="211899"/>
                </a:lnTo>
                <a:lnTo>
                  <a:pt x="269646" y="211366"/>
                </a:lnTo>
                <a:lnTo>
                  <a:pt x="269646" y="222338"/>
                </a:lnTo>
                <a:lnTo>
                  <a:pt x="273227" y="222796"/>
                </a:lnTo>
                <a:lnTo>
                  <a:pt x="276237" y="223024"/>
                </a:lnTo>
                <a:lnTo>
                  <a:pt x="280123" y="223024"/>
                </a:lnTo>
                <a:lnTo>
                  <a:pt x="299974" y="201015"/>
                </a:lnTo>
                <a:lnTo>
                  <a:pt x="300393" y="199898"/>
                </a:lnTo>
                <a:lnTo>
                  <a:pt x="300837" y="198793"/>
                </a:lnTo>
                <a:lnTo>
                  <a:pt x="306057" y="184962"/>
                </a:lnTo>
                <a:lnTo>
                  <a:pt x="322453" y="141528"/>
                </a:lnTo>
                <a:close/>
              </a:path>
              <a:path extrusionOk="0" h="223519" w="871854">
                <a:moveTo>
                  <a:pt x="351015" y="36068"/>
                </a:moveTo>
                <a:lnTo>
                  <a:pt x="349986" y="33375"/>
                </a:lnTo>
                <a:lnTo>
                  <a:pt x="349262" y="31483"/>
                </a:lnTo>
                <a:lnTo>
                  <a:pt x="342252" y="24853"/>
                </a:lnTo>
                <a:lnTo>
                  <a:pt x="337985" y="23431"/>
                </a:lnTo>
                <a:lnTo>
                  <a:pt x="337985" y="39509"/>
                </a:lnTo>
                <a:lnTo>
                  <a:pt x="337985" y="44678"/>
                </a:lnTo>
                <a:lnTo>
                  <a:pt x="337286" y="46723"/>
                </a:lnTo>
                <a:lnTo>
                  <a:pt x="334467" y="49847"/>
                </a:lnTo>
                <a:lnTo>
                  <a:pt x="332346" y="50622"/>
                </a:lnTo>
                <a:lnTo>
                  <a:pt x="312953" y="50622"/>
                </a:lnTo>
                <a:lnTo>
                  <a:pt x="312953" y="33375"/>
                </a:lnTo>
                <a:lnTo>
                  <a:pt x="332041" y="33375"/>
                </a:lnTo>
                <a:lnTo>
                  <a:pt x="334175" y="34163"/>
                </a:lnTo>
                <a:lnTo>
                  <a:pt x="337223" y="37363"/>
                </a:lnTo>
                <a:lnTo>
                  <a:pt x="337985" y="39509"/>
                </a:lnTo>
                <a:lnTo>
                  <a:pt x="337985" y="23431"/>
                </a:lnTo>
                <a:lnTo>
                  <a:pt x="337299" y="23190"/>
                </a:lnTo>
                <a:lnTo>
                  <a:pt x="312953" y="23190"/>
                </a:lnTo>
                <a:lnTo>
                  <a:pt x="312953" y="1828"/>
                </a:lnTo>
                <a:lnTo>
                  <a:pt x="299923" y="1828"/>
                </a:lnTo>
                <a:lnTo>
                  <a:pt x="299923" y="60807"/>
                </a:lnTo>
                <a:lnTo>
                  <a:pt x="337337" y="60807"/>
                </a:lnTo>
                <a:lnTo>
                  <a:pt x="342252" y="59118"/>
                </a:lnTo>
                <a:lnTo>
                  <a:pt x="349262" y="52425"/>
                </a:lnTo>
                <a:lnTo>
                  <a:pt x="349948" y="50622"/>
                </a:lnTo>
                <a:lnTo>
                  <a:pt x="351015" y="47815"/>
                </a:lnTo>
                <a:lnTo>
                  <a:pt x="351015" y="36068"/>
                </a:lnTo>
                <a:close/>
              </a:path>
              <a:path extrusionOk="0" h="223519" w="871854">
                <a:moveTo>
                  <a:pt x="381660" y="141528"/>
                </a:moveTo>
                <a:lnTo>
                  <a:pt x="368630" y="141528"/>
                </a:lnTo>
                <a:lnTo>
                  <a:pt x="368630" y="164617"/>
                </a:lnTo>
                <a:lnTo>
                  <a:pt x="342798" y="164617"/>
                </a:lnTo>
                <a:lnTo>
                  <a:pt x="342798" y="141528"/>
                </a:lnTo>
                <a:lnTo>
                  <a:pt x="329768" y="141528"/>
                </a:lnTo>
                <a:lnTo>
                  <a:pt x="329768" y="200507"/>
                </a:lnTo>
                <a:lnTo>
                  <a:pt x="342798" y="200507"/>
                </a:lnTo>
                <a:lnTo>
                  <a:pt x="342798" y="174904"/>
                </a:lnTo>
                <a:lnTo>
                  <a:pt x="368630" y="174904"/>
                </a:lnTo>
                <a:lnTo>
                  <a:pt x="368630" y="200507"/>
                </a:lnTo>
                <a:lnTo>
                  <a:pt x="381660" y="200507"/>
                </a:lnTo>
                <a:lnTo>
                  <a:pt x="381660" y="174904"/>
                </a:lnTo>
                <a:lnTo>
                  <a:pt x="381660" y="164617"/>
                </a:lnTo>
                <a:lnTo>
                  <a:pt x="381660" y="141528"/>
                </a:lnTo>
                <a:close/>
              </a:path>
              <a:path extrusionOk="0" h="223519" w="871854">
                <a:moveTo>
                  <a:pt x="413194" y="1828"/>
                </a:moveTo>
                <a:lnTo>
                  <a:pt x="400164" y="1828"/>
                </a:lnTo>
                <a:lnTo>
                  <a:pt x="400164" y="24904"/>
                </a:lnTo>
                <a:lnTo>
                  <a:pt x="374332" y="24904"/>
                </a:lnTo>
                <a:lnTo>
                  <a:pt x="374332" y="1828"/>
                </a:lnTo>
                <a:lnTo>
                  <a:pt x="361302" y="1828"/>
                </a:lnTo>
                <a:lnTo>
                  <a:pt x="361302" y="60807"/>
                </a:lnTo>
                <a:lnTo>
                  <a:pt x="374332" y="60807"/>
                </a:lnTo>
                <a:lnTo>
                  <a:pt x="374332" y="35204"/>
                </a:lnTo>
                <a:lnTo>
                  <a:pt x="400164" y="35204"/>
                </a:lnTo>
                <a:lnTo>
                  <a:pt x="400164" y="60807"/>
                </a:lnTo>
                <a:lnTo>
                  <a:pt x="413194" y="60807"/>
                </a:lnTo>
                <a:lnTo>
                  <a:pt x="413194" y="35204"/>
                </a:lnTo>
                <a:lnTo>
                  <a:pt x="413194" y="24904"/>
                </a:lnTo>
                <a:lnTo>
                  <a:pt x="413194" y="1828"/>
                </a:lnTo>
                <a:close/>
              </a:path>
              <a:path extrusionOk="0" h="223519" w="871854">
                <a:moveTo>
                  <a:pt x="449326" y="200507"/>
                </a:moveTo>
                <a:lnTo>
                  <a:pt x="433870" y="178790"/>
                </a:lnTo>
                <a:lnTo>
                  <a:pt x="426808" y="168846"/>
                </a:lnTo>
                <a:lnTo>
                  <a:pt x="433501" y="159702"/>
                </a:lnTo>
                <a:lnTo>
                  <a:pt x="446811" y="141528"/>
                </a:lnTo>
                <a:lnTo>
                  <a:pt x="431723" y="141528"/>
                </a:lnTo>
                <a:lnTo>
                  <a:pt x="418807" y="159702"/>
                </a:lnTo>
                <a:lnTo>
                  <a:pt x="406463" y="141528"/>
                </a:lnTo>
                <a:lnTo>
                  <a:pt x="390690" y="141528"/>
                </a:lnTo>
                <a:lnTo>
                  <a:pt x="411149" y="169532"/>
                </a:lnTo>
                <a:lnTo>
                  <a:pt x="388861" y="200507"/>
                </a:lnTo>
                <a:lnTo>
                  <a:pt x="404177" y="200507"/>
                </a:lnTo>
                <a:lnTo>
                  <a:pt x="418693" y="178790"/>
                </a:lnTo>
                <a:lnTo>
                  <a:pt x="433666" y="200507"/>
                </a:lnTo>
                <a:lnTo>
                  <a:pt x="449326" y="200507"/>
                </a:lnTo>
                <a:close/>
              </a:path>
              <a:path extrusionOk="0" h="223519" w="871854">
                <a:moveTo>
                  <a:pt x="482473" y="51879"/>
                </a:moveTo>
                <a:lnTo>
                  <a:pt x="481393" y="52044"/>
                </a:lnTo>
                <a:lnTo>
                  <a:pt x="480402" y="52120"/>
                </a:lnTo>
                <a:lnTo>
                  <a:pt x="478269" y="52120"/>
                </a:lnTo>
                <a:lnTo>
                  <a:pt x="477456" y="51803"/>
                </a:lnTo>
                <a:lnTo>
                  <a:pt x="476618" y="50596"/>
                </a:lnTo>
                <a:lnTo>
                  <a:pt x="476529" y="50101"/>
                </a:lnTo>
                <a:lnTo>
                  <a:pt x="476402" y="31203"/>
                </a:lnTo>
                <a:lnTo>
                  <a:pt x="476402" y="11734"/>
                </a:lnTo>
                <a:lnTo>
                  <a:pt x="475310" y="9474"/>
                </a:lnTo>
                <a:lnTo>
                  <a:pt x="474218" y="7239"/>
                </a:lnTo>
                <a:lnTo>
                  <a:pt x="465455" y="1435"/>
                </a:lnTo>
                <a:lnTo>
                  <a:pt x="459562" y="0"/>
                </a:lnTo>
                <a:lnTo>
                  <a:pt x="452170" y="0"/>
                </a:lnTo>
                <a:lnTo>
                  <a:pt x="441642" y="1244"/>
                </a:lnTo>
                <a:lnTo>
                  <a:pt x="433832" y="4991"/>
                </a:lnTo>
                <a:lnTo>
                  <a:pt x="428726" y="11239"/>
                </a:lnTo>
                <a:lnTo>
                  <a:pt x="426339" y="19989"/>
                </a:lnTo>
                <a:lnTo>
                  <a:pt x="438683" y="19989"/>
                </a:lnTo>
                <a:lnTo>
                  <a:pt x="439216" y="16192"/>
                </a:lnTo>
                <a:lnTo>
                  <a:pt x="440474" y="13474"/>
                </a:lnTo>
                <a:lnTo>
                  <a:pt x="444436" y="10274"/>
                </a:lnTo>
                <a:lnTo>
                  <a:pt x="447560" y="9474"/>
                </a:lnTo>
                <a:lnTo>
                  <a:pt x="459905" y="9474"/>
                </a:lnTo>
                <a:lnTo>
                  <a:pt x="463943" y="12458"/>
                </a:lnTo>
                <a:lnTo>
                  <a:pt x="463943" y="20612"/>
                </a:lnTo>
                <a:lnTo>
                  <a:pt x="463829" y="21221"/>
                </a:lnTo>
                <a:lnTo>
                  <a:pt x="463829" y="31203"/>
                </a:lnTo>
                <a:lnTo>
                  <a:pt x="463829" y="43192"/>
                </a:lnTo>
                <a:lnTo>
                  <a:pt x="462953" y="46583"/>
                </a:lnTo>
                <a:lnTo>
                  <a:pt x="458076" y="51473"/>
                </a:lnTo>
                <a:lnTo>
                  <a:pt x="453618" y="53035"/>
                </a:lnTo>
                <a:lnTo>
                  <a:pt x="444474" y="53035"/>
                </a:lnTo>
                <a:lnTo>
                  <a:pt x="441871" y="52260"/>
                </a:lnTo>
                <a:lnTo>
                  <a:pt x="438137" y="49225"/>
                </a:lnTo>
                <a:lnTo>
                  <a:pt x="437210" y="47040"/>
                </a:lnTo>
                <a:lnTo>
                  <a:pt x="437210" y="42710"/>
                </a:lnTo>
                <a:lnTo>
                  <a:pt x="458063" y="33312"/>
                </a:lnTo>
                <a:lnTo>
                  <a:pt x="459105" y="33045"/>
                </a:lnTo>
                <a:lnTo>
                  <a:pt x="461708" y="32207"/>
                </a:lnTo>
                <a:lnTo>
                  <a:pt x="462838" y="31737"/>
                </a:lnTo>
                <a:lnTo>
                  <a:pt x="463829" y="31203"/>
                </a:lnTo>
                <a:lnTo>
                  <a:pt x="463829" y="21221"/>
                </a:lnTo>
                <a:lnTo>
                  <a:pt x="463677" y="22009"/>
                </a:lnTo>
                <a:lnTo>
                  <a:pt x="463143" y="22618"/>
                </a:lnTo>
                <a:lnTo>
                  <a:pt x="448183" y="26276"/>
                </a:lnTo>
                <a:lnTo>
                  <a:pt x="446824" y="26454"/>
                </a:lnTo>
                <a:lnTo>
                  <a:pt x="445528" y="26682"/>
                </a:lnTo>
                <a:lnTo>
                  <a:pt x="440245" y="27495"/>
                </a:lnTo>
                <a:lnTo>
                  <a:pt x="438861" y="27787"/>
                </a:lnTo>
                <a:lnTo>
                  <a:pt x="423824" y="50101"/>
                </a:lnTo>
                <a:lnTo>
                  <a:pt x="425615" y="54381"/>
                </a:lnTo>
                <a:lnTo>
                  <a:pt x="432777" y="60706"/>
                </a:lnTo>
                <a:lnTo>
                  <a:pt x="437616" y="62293"/>
                </a:lnTo>
                <a:lnTo>
                  <a:pt x="452564" y="62293"/>
                </a:lnTo>
                <a:lnTo>
                  <a:pt x="459447" y="59931"/>
                </a:lnTo>
                <a:lnTo>
                  <a:pt x="464400" y="55194"/>
                </a:lnTo>
                <a:lnTo>
                  <a:pt x="465239" y="59931"/>
                </a:lnTo>
                <a:lnTo>
                  <a:pt x="468439" y="62293"/>
                </a:lnTo>
                <a:lnTo>
                  <a:pt x="476288" y="62293"/>
                </a:lnTo>
                <a:lnTo>
                  <a:pt x="479107" y="61861"/>
                </a:lnTo>
                <a:lnTo>
                  <a:pt x="482473" y="61036"/>
                </a:lnTo>
                <a:lnTo>
                  <a:pt x="482473" y="55194"/>
                </a:lnTo>
                <a:lnTo>
                  <a:pt x="482473" y="53035"/>
                </a:lnTo>
                <a:lnTo>
                  <a:pt x="482473" y="52120"/>
                </a:lnTo>
                <a:lnTo>
                  <a:pt x="482473" y="51879"/>
                </a:lnTo>
                <a:close/>
              </a:path>
              <a:path extrusionOk="0" h="223519" w="871854">
                <a:moveTo>
                  <a:pt x="512305" y="191592"/>
                </a:moveTo>
                <a:lnTo>
                  <a:pt x="511238" y="191744"/>
                </a:lnTo>
                <a:lnTo>
                  <a:pt x="510247" y="191820"/>
                </a:lnTo>
                <a:lnTo>
                  <a:pt x="508114" y="191820"/>
                </a:lnTo>
                <a:lnTo>
                  <a:pt x="507288" y="191516"/>
                </a:lnTo>
                <a:lnTo>
                  <a:pt x="506450" y="190296"/>
                </a:lnTo>
                <a:lnTo>
                  <a:pt x="506361" y="189801"/>
                </a:lnTo>
                <a:lnTo>
                  <a:pt x="506247" y="170903"/>
                </a:lnTo>
                <a:lnTo>
                  <a:pt x="506247" y="151434"/>
                </a:lnTo>
                <a:lnTo>
                  <a:pt x="505142" y="149186"/>
                </a:lnTo>
                <a:lnTo>
                  <a:pt x="504050" y="146939"/>
                </a:lnTo>
                <a:lnTo>
                  <a:pt x="495287" y="141147"/>
                </a:lnTo>
                <a:lnTo>
                  <a:pt x="489407" y="139700"/>
                </a:lnTo>
                <a:lnTo>
                  <a:pt x="482015" y="139700"/>
                </a:lnTo>
                <a:lnTo>
                  <a:pt x="471487" y="140944"/>
                </a:lnTo>
                <a:lnTo>
                  <a:pt x="463664" y="144691"/>
                </a:lnTo>
                <a:lnTo>
                  <a:pt x="458558" y="150952"/>
                </a:lnTo>
                <a:lnTo>
                  <a:pt x="456184" y="159702"/>
                </a:lnTo>
                <a:lnTo>
                  <a:pt x="468528" y="159702"/>
                </a:lnTo>
                <a:lnTo>
                  <a:pt x="469061" y="155892"/>
                </a:lnTo>
                <a:lnTo>
                  <a:pt x="470319" y="153187"/>
                </a:lnTo>
                <a:lnTo>
                  <a:pt x="474281" y="149987"/>
                </a:lnTo>
                <a:lnTo>
                  <a:pt x="477405" y="149186"/>
                </a:lnTo>
                <a:lnTo>
                  <a:pt x="489750" y="149186"/>
                </a:lnTo>
                <a:lnTo>
                  <a:pt x="493788" y="152158"/>
                </a:lnTo>
                <a:lnTo>
                  <a:pt x="493788" y="160312"/>
                </a:lnTo>
                <a:lnTo>
                  <a:pt x="493674" y="160921"/>
                </a:lnTo>
                <a:lnTo>
                  <a:pt x="493674" y="170903"/>
                </a:lnTo>
                <a:lnTo>
                  <a:pt x="493674" y="182905"/>
                </a:lnTo>
                <a:lnTo>
                  <a:pt x="492798" y="186296"/>
                </a:lnTo>
                <a:lnTo>
                  <a:pt x="487921" y="191173"/>
                </a:lnTo>
                <a:lnTo>
                  <a:pt x="483463" y="192735"/>
                </a:lnTo>
                <a:lnTo>
                  <a:pt x="474319" y="192735"/>
                </a:lnTo>
                <a:lnTo>
                  <a:pt x="471703" y="191973"/>
                </a:lnTo>
                <a:lnTo>
                  <a:pt x="467969" y="188925"/>
                </a:lnTo>
                <a:lnTo>
                  <a:pt x="467042" y="186753"/>
                </a:lnTo>
                <a:lnTo>
                  <a:pt x="467042" y="182410"/>
                </a:lnTo>
                <a:lnTo>
                  <a:pt x="487895" y="173012"/>
                </a:lnTo>
                <a:lnTo>
                  <a:pt x="488950" y="172745"/>
                </a:lnTo>
                <a:lnTo>
                  <a:pt x="491540" y="171907"/>
                </a:lnTo>
                <a:lnTo>
                  <a:pt x="492683" y="171437"/>
                </a:lnTo>
                <a:lnTo>
                  <a:pt x="493674" y="170903"/>
                </a:lnTo>
                <a:lnTo>
                  <a:pt x="493674" y="160921"/>
                </a:lnTo>
                <a:lnTo>
                  <a:pt x="493522" y="161721"/>
                </a:lnTo>
                <a:lnTo>
                  <a:pt x="492988" y="162331"/>
                </a:lnTo>
                <a:lnTo>
                  <a:pt x="478015" y="165989"/>
                </a:lnTo>
                <a:lnTo>
                  <a:pt x="476656" y="166154"/>
                </a:lnTo>
                <a:lnTo>
                  <a:pt x="475361" y="166382"/>
                </a:lnTo>
                <a:lnTo>
                  <a:pt x="470090" y="167208"/>
                </a:lnTo>
                <a:lnTo>
                  <a:pt x="468693" y="167487"/>
                </a:lnTo>
                <a:lnTo>
                  <a:pt x="453669" y="189801"/>
                </a:lnTo>
                <a:lnTo>
                  <a:pt x="455460" y="194081"/>
                </a:lnTo>
                <a:lnTo>
                  <a:pt x="462622" y="200406"/>
                </a:lnTo>
                <a:lnTo>
                  <a:pt x="467461" y="201993"/>
                </a:lnTo>
                <a:lnTo>
                  <a:pt x="482396" y="201993"/>
                </a:lnTo>
                <a:lnTo>
                  <a:pt x="489292" y="199631"/>
                </a:lnTo>
                <a:lnTo>
                  <a:pt x="494245" y="194906"/>
                </a:lnTo>
                <a:lnTo>
                  <a:pt x="495084" y="199631"/>
                </a:lnTo>
                <a:lnTo>
                  <a:pt x="498284" y="201993"/>
                </a:lnTo>
                <a:lnTo>
                  <a:pt x="506133" y="201993"/>
                </a:lnTo>
                <a:lnTo>
                  <a:pt x="508952" y="201574"/>
                </a:lnTo>
                <a:lnTo>
                  <a:pt x="512305" y="200736"/>
                </a:lnTo>
                <a:lnTo>
                  <a:pt x="512305" y="194906"/>
                </a:lnTo>
                <a:lnTo>
                  <a:pt x="512305" y="192735"/>
                </a:lnTo>
                <a:lnTo>
                  <a:pt x="512305" y="191820"/>
                </a:lnTo>
                <a:lnTo>
                  <a:pt x="512305" y="191592"/>
                </a:lnTo>
                <a:close/>
              </a:path>
              <a:path extrusionOk="0" h="223519" w="871854">
                <a:moveTo>
                  <a:pt x="572312" y="141528"/>
                </a:moveTo>
                <a:lnTo>
                  <a:pt x="558711" y="141528"/>
                </a:lnTo>
                <a:lnTo>
                  <a:pt x="543852" y="184962"/>
                </a:lnTo>
                <a:lnTo>
                  <a:pt x="528078" y="141528"/>
                </a:lnTo>
                <a:lnTo>
                  <a:pt x="513791" y="141528"/>
                </a:lnTo>
                <a:lnTo>
                  <a:pt x="536422" y="198793"/>
                </a:lnTo>
                <a:lnTo>
                  <a:pt x="536257" y="199364"/>
                </a:lnTo>
                <a:lnTo>
                  <a:pt x="527278" y="212166"/>
                </a:lnTo>
                <a:lnTo>
                  <a:pt x="524535" y="212166"/>
                </a:lnTo>
                <a:lnTo>
                  <a:pt x="522249" y="211899"/>
                </a:lnTo>
                <a:lnTo>
                  <a:pt x="519506" y="211366"/>
                </a:lnTo>
                <a:lnTo>
                  <a:pt x="519506" y="222338"/>
                </a:lnTo>
                <a:lnTo>
                  <a:pt x="523087" y="222796"/>
                </a:lnTo>
                <a:lnTo>
                  <a:pt x="526097" y="223024"/>
                </a:lnTo>
                <a:lnTo>
                  <a:pt x="529983" y="223024"/>
                </a:lnTo>
                <a:lnTo>
                  <a:pt x="550252" y="199898"/>
                </a:lnTo>
                <a:lnTo>
                  <a:pt x="550697" y="198793"/>
                </a:lnTo>
                <a:lnTo>
                  <a:pt x="555917" y="184962"/>
                </a:lnTo>
                <a:lnTo>
                  <a:pt x="572312" y="141528"/>
                </a:lnTo>
                <a:close/>
              </a:path>
              <a:path extrusionOk="0" h="223519" w="871854">
                <a:moveTo>
                  <a:pt x="574141" y="1828"/>
                </a:moveTo>
                <a:lnTo>
                  <a:pt x="522249" y="1828"/>
                </a:lnTo>
                <a:lnTo>
                  <a:pt x="522249" y="60807"/>
                </a:lnTo>
                <a:lnTo>
                  <a:pt x="535279" y="60807"/>
                </a:lnTo>
                <a:lnTo>
                  <a:pt x="535279" y="12103"/>
                </a:lnTo>
                <a:lnTo>
                  <a:pt x="561111" y="12103"/>
                </a:lnTo>
                <a:lnTo>
                  <a:pt x="561111" y="60807"/>
                </a:lnTo>
                <a:lnTo>
                  <a:pt x="574141" y="60807"/>
                </a:lnTo>
                <a:lnTo>
                  <a:pt x="574141" y="12103"/>
                </a:lnTo>
                <a:lnTo>
                  <a:pt x="574141" y="1828"/>
                </a:lnTo>
                <a:close/>
              </a:path>
              <a:path extrusionOk="0" h="223519" w="871854">
                <a:moveTo>
                  <a:pt x="631748" y="178219"/>
                </a:moveTo>
                <a:lnTo>
                  <a:pt x="618947" y="178219"/>
                </a:lnTo>
                <a:lnTo>
                  <a:pt x="618261" y="182562"/>
                </a:lnTo>
                <a:lnTo>
                  <a:pt x="616673" y="185889"/>
                </a:lnTo>
                <a:lnTo>
                  <a:pt x="611720" y="190538"/>
                </a:lnTo>
                <a:lnTo>
                  <a:pt x="608545" y="191706"/>
                </a:lnTo>
                <a:lnTo>
                  <a:pt x="599706" y="191706"/>
                </a:lnTo>
                <a:lnTo>
                  <a:pt x="595833" y="189877"/>
                </a:lnTo>
                <a:lnTo>
                  <a:pt x="590270" y="182562"/>
                </a:lnTo>
                <a:lnTo>
                  <a:pt x="588886" y="177457"/>
                </a:lnTo>
                <a:lnTo>
                  <a:pt x="588886" y="164350"/>
                </a:lnTo>
                <a:lnTo>
                  <a:pt x="590334" y="159181"/>
                </a:lnTo>
                <a:lnTo>
                  <a:pt x="596125" y="151638"/>
                </a:lnTo>
                <a:lnTo>
                  <a:pt x="600087" y="149758"/>
                </a:lnTo>
                <a:lnTo>
                  <a:pt x="608622" y="149758"/>
                </a:lnTo>
                <a:lnTo>
                  <a:pt x="611517" y="150749"/>
                </a:lnTo>
                <a:lnTo>
                  <a:pt x="616089" y="154711"/>
                </a:lnTo>
                <a:lnTo>
                  <a:pt x="617613" y="157568"/>
                </a:lnTo>
                <a:lnTo>
                  <a:pt x="618375" y="161302"/>
                </a:lnTo>
                <a:lnTo>
                  <a:pt x="631291" y="161302"/>
                </a:lnTo>
                <a:lnTo>
                  <a:pt x="630529" y="154520"/>
                </a:lnTo>
                <a:lnTo>
                  <a:pt x="628103" y="149758"/>
                </a:lnTo>
                <a:lnTo>
                  <a:pt x="627837" y="149225"/>
                </a:lnTo>
                <a:lnTo>
                  <a:pt x="618617" y="141605"/>
                </a:lnTo>
                <a:lnTo>
                  <a:pt x="612546" y="139700"/>
                </a:lnTo>
                <a:lnTo>
                  <a:pt x="596011" y="139700"/>
                </a:lnTo>
                <a:lnTo>
                  <a:pt x="588860" y="142570"/>
                </a:lnTo>
                <a:lnTo>
                  <a:pt x="578269" y="154076"/>
                </a:lnTo>
                <a:lnTo>
                  <a:pt x="575627" y="161836"/>
                </a:lnTo>
                <a:lnTo>
                  <a:pt x="575627" y="180657"/>
                </a:lnTo>
                <a:lnTo>
                  <a:pt x="578256" y="187985"/>
                </a:lnTo>
                <a:lnTo>
                  <a:pt x="588772" y="199186"/>
                </a:lnTo>
                <a:lnTo>
                  <a:pt x="595820" y="201993"/>
                </a:lnTo>
                <a:lnTo>
                  <a:pt x="612051" y="201993"/>
                </a:lnTo>
                <a:lnTo>
                  <a:pt x="618185" y="199834"/>
                </a:lnTo>
                <a:lnTo>
                  <a:pt x="627392" y="191706"/>
                </a:lnTo>
                <a:lnTo>
                  <a:pt x="627938" y="191223"/>
                </a:lnTo>
                <a:lnTo>
                  <a:pt x="630834" y="185458"/>
                </a:lnTo>
                <a:lnTo>
                  <a:pt x="631748" y="178219"/>
                </a:lnTo>
                <a:close/>
              </a:path>
              <a:path extrusionOk="0" h="223519" w="871854">
                <a:moveTo>
                  <a:pt x="639978" y="1828"/>
                </a:moveTo>
                <a:lnTo>
                  <a:pt x="596430" y="1828"/>
                </a:lnTo>
                <a:lnTo>
                  <a:pt x="595401" y="36690"/>
                </a:lnTo>
                <a:lnTo>
                  <a:pt x="595096" y="46443"/>
                </a:lnTo>
                <a:lnTo>
                  <a:pt x="592353" y="51320"/>
                </a:lnTo>
                <a:lnTo>
                  <a:pt x="584809" y="51320"/>
                </a:lnTo>
                <a:lnTo>
                  <a:pt x="583247" y="51130"/>
                </a:lnTo>
                <a:lnTo>
                  <a:pt x="582485" y="50749"/>
                </a:lnTo>
                <a:lnTo>
                  <a:pt x="582485" y="60921"/>
                </a:lnTo>
                <a:lnTo>
                  <a:pt x="584542" y="61760"/>
                </a:lnTo>
                <a:lnTo>
                  <a:pt x="587209" y="62179"/>
                </a:lnTo>
                <a:lnTo>
                  <a:pt x="595820" y="62179"/>
                </a:lnTo>
                <a:lnTo>
                  <a:pt x="600024" y="60058"/>
                </a:lnTo>
                <a:lnTo>
                  <a:pt x="606196" y="51600"/>
                </a:lnTo>
                <a:lnTo>
                  <a:pt x="606272" y="51320"/>
                </a:lnTo>
                <a:lnTo>
                  <a:pt x="607860" y="45643"/>
                </a:lnTo>
                <a:lnTo>
                  <a:pt x="608888" y="12103"/>
                </a:lnTo>
                <a:lnTo>
                  <a:pt x="626948" y="12103"/>
                </a:lnTo>
                <a:lnTo>
                  <a:pt x="626948" y="60807"/>
                </a:lnTo>
                <a:lnTo>
                  <a:pt x="639978" y="60807"/>
                </a:lnTo>
                <a:lnTo>
                  <a:pt x="639978" y="12103"/>
                </a:lnTo>
                <a:lnTo>
                  <a:pt x="639978" y="1828"/>
                </a:lnTo>
                <a:close/>
              </a:path>
              <a:path extrusionOk="0" h="223519" w="871854">
                <a:moveTo>
                  <a:pt x="655180" y="141528"/>
                </a:moveTo>
                <a:lnTo>
                  <a:pt x="642150" y="141528"/>
                </a:lnTo>
                <a:lnTo>
                  <a:pt x="642150" y="200507"/>
                </a:lnTo>
                <a:lnTo>
                  <a:pt x="655180" y="200507"/>
                </a:lnTo>
                <a:lnTo>
                  <a:pt x="655180" y="141528"/>
                </a:lnTo>
                <a:close/>
              </a:path>
              <a:path extrusionOk="0" h="223519" w="871854">
                <a:moveTo>
                  <a:pt x="655180" y="118783"/>
                </a:moveTo>
                <a:lnTo>
                  <a:pt x="642150" y="118783"/>
                </a:lnTo>
                <a:lnTo>
                  <a:pt x="642150" y="131584"/>
                </a:lnTo>
                <a:lnTo>
                  <a:pt x="655180" y="131584"/>
                </a:lnTo>
                <a:lnTo>
                  <a:pt x="655180" y="118783"/>
                </a:lnTo>
                <a:close/>
              </a:path>
              <a:path extrusionOk="0" h="223519" w="871854">
                <a:moveTo>
                  <a:pt x="710272" y="21793"/>
                </a:moveTo>
                <a:lnTo>
                  <a:pt x="707605" y="14211"/>
                </a:lnTo>
                <a:lnTo>
                  <a:pt x="703999" y="10388"/>
                </a:lnTo>
                <a:lnTo>
                  <a:pt x="697128" y="3136"/>
                </a:lnTo>
                <a:lnTo>
                  <a:pt x="697128" y="24726"/>
                </a:lnTo>
                <a:lnTo>
                  <a:pt x="697090" y="37947"/>
                </a:lnTo>
                <a:lnTo>
                  <a:pt x="695655" y="43027"/>
                </a:lnTo>
                <a:lnTo>
                  <a:pt x="689787" y="50571"/>
                </a:lnTo>
                <a:lnTo>
                  <a:pt x="685774" y="52451"/>
                </a:lnTo>
                <a:lnTo>
                  <a:pt x="675411" y="52451"/>
                </a:lnTo>
                <a:lnTo>
                  <a:pt x="671271" y="50571"/>
                </a:lnTo>
                <a:lnTo>
                  <a:pt x="665353" y="43116"/>
                </a:lnTo>
                <a:lnTo>
                  <a:pt x="663867" y="37947"/>
                </a:lnTo>
                <a:lnTo>
                  <a:pt x="663892" y="24726"/>
                </a:lnTo>
                <a:lnTo>
                  <a:pt x="665353" y="19723"/>
                </a:lnTo>
                <a:lnTo>
                  <a:pt x="671296" y="12268"/>
                </a:lnTo>
                <a:lnTo>
                  <a:pt x="675373" y="10388"/>
                </a:lnTo>
                <a:lnTo>
                  <a:pt x="685736" y="10388"/>
                </a:lnTo>
                <a:lnTo>
                  <a:pt x="689800" y="12268"/>
                </a:lnTo>
                <a:lnTo>
                  <a:pt x="695655" y="19634"/>
                </a:lnTo>
                <a:lnTo>
                  <a:pt x="697128" y="24726"/>
                </a:lnTo>
                <a:lnTo>
                  <a:pt x="697128" y="3136"/>
                </a:lnTo>
                <a:lnTo>
                  <a:pt x="696937" y="2933"/>
                </a:lnTo>
                <a:lnTo>
                  <a:pt x="689775" y="114"/>
                </a:lnTo>
                <a:lnTo>
                  <a:pt x="671639" y="114"/>
                </a:lnTo>
                <a:lnTo>
                  <a:pt x="664337" y="2933"/>
                </a:lnTo>
                <a:lnTo>
                  <a:pt x="653440" y="14211"/>
                </a:lnTo>
                <a:lnTo>
                  <a:pt x="650722" y="21793"/>
                </a:lnTo>
                <a:lnTo>
                  <a:pt x="650722" y="40906"/>
                </a:lnTo>
                <a:lnTo>
                  <a:pt x="653427" y="48526"/>
                </a:lnTo>
                <a:lnTo>
                  <a:pt x="664248" y="59817"/>
                </a:lnTo>
                <a:lnTo>
                  <a:pt x="671563" y="62636"/>
                </a:lnTo>
                <a:lnTo>
                  <a:pt x="689851" y="62636"/>
                </a:lnTo>
                <a:lnTo>
                  <a:pt x="697026" y="59817"/>
                </a:lnTo>
                <a:lnTo>
                  <a:pt x="703935" y="52451"/>
                </a:lnTo>
                <a:lnTo>
                  <a:pt x="707618" y="48526"/>
                </a:lnTo>
                <a:lnTo>
                  <a:pt x="710272" y="40906"/>
                </a:lnTo>
                <a:lnTo>
                  <a:pt x="710272" y="21793"/>
                </a:lnTo>
                <a:close/>
              </a:path>
              <a:path extrusionOk="0" h="223519" w="871854">
                <a:moveTo>
                  <a:pt x="722045" y="175590"/>
                </a:moveTo>
                <a:lnTo>
                  <a:pt x="721207" y="174447"/>
                </a:lnTo>
                <a:lnTo>
                  <a:pt x="718350" y="170522"/>
                </a:lnTo>
                <a:lnTo>
                  <a:pt x="710958" y="168617"/>
                </a:lnTo>
                <a:lnTo>
                  <a:pt x="710958" y="168389"/>
                </a:lnTo>
                <a:lnTo>
                  <a:pt x="713854" y="167017"/>
                </a:lnTo>
                <a:lnTo>
                  <a:pt x="715987" y="165379"/>
                </a:lnTo>
                <a:lnTo>
                  <a:pt x="716280" y="164960"/>
                </a:lnTo>
                <a:lnTo>
                  <a:pt x="718731" y="161569"/>
                </a:lnTo>
                <a:lnTo>
                  <a:pt x="719416" y="159054"/>
                </a:lnTo>
                <a:lnTo>
                  <a:pt x="719416" y="151358"/>
                </a:lnTo>
                <a:lnTo>
                  <a:pt x="717867" y="147815"/>
                </a:lnTo>
                <a:lnTo>
                  <a:pt x="711695" y="142786"/>
                </a:lnTo>
                <a:lnTo>
                  <a:pt x="709129" y="142036"/>
                </a:lnTo>
                <a:lnTo>
                  <a:pt x="709129" y="180086"/>
                </a:lnTo>
                <a:lnTo>
                  <a:pt x="709129" y="188010"/>
                </a:lnTo>
                <a:lnTo>
                  <a:pt x="706196" y="190677"/>
                </a:lnTo>
                <a:lnTo>
                  <a:pt x="682383" y="190677"/>
                </a:lnTo>
                <a:lnTo>
                  <a:pt x="682383" y="174447"/>
                </a:lnTo>
                <a:lnTo>
                  <a:pt x="703148" y="174447"/>
                </a:lnTo>
                <a:lnTo>
                  <a:pt x="705319" y="175171"/>
                </a:lnTo>
                <a:lnTo>
                  <a:pt x="708367" y="178066"/>
                </a:lnTo>
                <a:lnTo>
                  <a:pt x="709129" y="180086"/>
                </a:lnTo>
                <a:lnTo>
                  <a:pt x="709129" y="142036"/>
                </a:lnTo>
                <a:lnTo>
                  <a:pt x="707415" y="141528"/>
                </a:lnTo>
                <a:lnTo>
                  <a:pt x="706501" y="141528"/>
                </a:lnTo>
                <a:lnTo>
                  <a:pt x="706501" y="153530"/>
                </a:lnTo>
                <a:lnTo>
                  <a:pt x="706501" y="162598"/>
                </a:lnTo>
                <a:lnTo>
                  <a:pt x="703986" y="164960"/>
                </a:lnTo>
                <a:lnTo>
                  <a:pt x="682383" y="164960"/>
                </a:lnTo>
                <a:lnTo>
                  <a:pt x="682383" y="151358"/>
                </a:lnTo>
                <a:lnTo>
                  <a:pt x="703872" y="151358"/>
                </a:lnTo>
                <a:lnTo>
                  <a:pt x="706501" y="153530"/>
                </a:lnTo>
                <a:lnTo>
                  <a:pt x="706501" y="141528"/>
                </a:lnTo>
                <a:lnTo>
                  <a:pt x="669353" y="141528"/>
                </a:lnTo>
                <a:lnTo>
                  <a:pt x="669353" y="200507"/>
                </a:lnTo>
                <a:lnTo>
                  <a:pt x="707263" y="200507"/>
                </a:lnTo>
                <a:lnTo>
                  <a:pt x="712609" y="199059"/>
                </a:lnTo>
                <a:lnTo>
                  <a:pt x="720153" y="193268"/>
                </a:lnTo>
                <a:lnTo>
                  <a:pt x="721347" y="190677"/>
                </a:lnTo>
                <a:lnTo>
                  <a:pt x="722045" y="189153"/>
                </a:lnTo>
                <a:lnTo>
                  <a:pt x="722045" y="175590"/>
                </a:lnTo>
                <a:close/>
              </a:path>
              <a:path extrusionOk="0" h="223519" w="871854">
                <a:moveTo>
                  <a:pt x="808456" y="50507"/>
                </a:moveTo>
                <a:lnTo>
                  <a:pt x="800569" y="50507"/>
                </a:lnTo>
                <a:lnTo>
                  <a:pt x="800569" y="1828"/>
                </a:lnTo>
                <a:lnTo>
                  <a:pt x="787539" y="1828"/>
                </a:lnTo>
                <a:lnTo>
                  <a:pt x="787539" y="50507"/>
                </a:lnTo>
                <a:lnTo>
                  <a:pt x="767422" y="50507"/>
                </a:lnTo>
                <a:lnTo>
                  <a:pt x="767422" y="1828"/>
                </a:lnTo>
                <a:lnTo>
                  <a:pt x="754392" y="1828"/>
                </a:lnTo>
                <a:lnTo>
                  <a:pt x="754392" y="50507"/>
                </a:lnTo>
                <a:lnTo>
                  <a:pt x="734275" y="50507"/>
                </a:lnTo>
                <a:lnTo>
                  <a:pt x="734275" y="1828"/>
                </a:lnTo>
                <a:lnTo>
                  <a:pt x="721245" y="1828"/>
                </a:lnTo>
                <a:lnTo>
                  <a:pt x="721245" y="60807"/>
                </a:lnTo>
                <a:lnTo>
                  <a:pt x="795883" y="60807"/>
                </a:lnTo>
                <a:lnTo>
                  <a:pt x="795883" y="79552"/>
                </a:lnTo>
                <a:lnTo>
                  <a:pt x="808456" y="79552"/>
                </a:lnTo>
                <a:lnTo>
                  <a:pt x="808456" y="50507"/>
                </a:lnTo>
                <a:close/>
              </a:path>
              <a:path extrusionOk="0" h="223519" w="871854">
                <a:moveTo>
                  <a:pt x="871664" y="51879"/>
                </a:moveTo>
                <a:lnTo>
                  <a:pt x="870597" y="52044"/>
                </a:lnTo>
                <a:lnTo>
                  <a:pt x="869607" y="52120"/>
                </a:lnTo>
                <a:lnTo>
                  <a:pt x="867473" y="52120"/>
                </a:lnTo>
                <a:lnTo>
                  <a:pt x="866660" y="51803"/>
                </a:lnTo>
                <a:lnTo>
                  <a:pt x="865822" y="50596"/>
                </a:lnTo>
                <a:lnTo>
                  <a:pt x="865720" y="50101"/>
                </a:lnTo>
                <a:lnTo>
                  <a:pt x="865606" y="31203"/>
                </a:lnTo>
                <a:lnTo>
                  <a:pt x="865606" y="11734"/>
                </a:lnTo>
                <a:lnTo>
                  <a:pt x="864514" y="9474"/>
                </a:lnTo>
                <a:lnTo>
                  <a:pt x="863409" y="7239"/>
                </a:lnTo>
                <a:lnTo>
                  <a:pt x="854659" y="1435"/>
                </a:lnTo>
                <a:lnTo>
                  <a:pt x="848766" y="0"/>
                </a:lnTo>
                <a:lnTo>
                  <a:pt x="841375" y="0"/>
                </a:lnTo>
                <a:lnTo>
                  <a:pt x="830846" y="1244"/>
                </a:lnTo>
                <a:lnTo>
                  <a:pt x="823023" y="4991"/>
                </a:lnTo>
                <a:lnTo>
                  <a:pt x="817930" y="11239"/>
                </a:lnTo>
                <a:lnTo>
                  <a:pt x="815543" y="19989"/>
                </a:lnTo>
                <a:lnTo>
                  <a:pt x="827887" y="19989"/>
                </a:lnTo>
                <a:lnTo>
                  <a:pt x="828421" y="16192"/>
                </a:lnTo>
                <a:lnTo>
                  <a:pt x="829678" y="13474"/>
                </a:lnTo>
                <a:lnTo>
                  <a:pt x="833640" y="10274"/>
                </a:lnTo>
                <a:lnTo>
                  <a:pt x="836764" y="9474"/>
                </a:lnTo>
                <a:lnTo>
                  <a:pt x="849109" y="9474"/>
                </a:lnTo>
                <a:lnTo>
                  <a:pt x="853147" y="12458"/>
                </a:lnTo>
                <a:lnTo>
                  <a:pt x="853147" y="20612"/>
                </a:lnTo>
                <a:lnTo>
                  <a:pt x="853033" y="21221"/>
                </a:lnTo>
                <a:lnTo>
                  <a:pt x="853033" y="31203"/>
                </a:lnTo>
                <a:lnTo>
                  <a:pt x="853033" y="43192"/>
                </a:lnTo>
                <a:lnTo>
                  <a:pt x="852157" y="46583"/>
                </a:lnTo>
                <a:lnTo>
                  <a:pt x="847280" y="51473"/>
                </a:lnTo>
                <a:lnTo>
                  <a:pt x="842822" y="53035"/>
                </a:lnTo>
                <a:lnTo>
                  <a:pt x="833678" y="53035"/>
                </a:lnTo>
                <a:lnTo>
                  <a:pt x="831075" y="52260"/>
                </a:lnTo>
                <a:lnTo>
                  <a:pt x="827341" y="49225"/>
                </a:lnTo>
                <a:lnTo>
                  <a:pt x="826401" y="47040"/>
                </a:lnTo>
                <a:lnTo>
                  <a:pt x="826401" y="42710"/>
                </a:lnTo>
                <a:lnTo>
                  <a:pt x="847267" y="33312"/>
                </a:lnTo>
                <a:lnTo>
                  <a:pt x="848309" y="33045"/>
                </a:lnTo>
                <a:lnTo>
                  <a:pt x="850900" y="32207"/>
                </a:lnTo>
                <a:lnTo>
                  <a:pt x="852043" y="31737"/>
                </a:lnTo>
                <a:lnTo>
                  <a:pt x="853033" y="31203"/>
                </a:lnTo>
                <a:lnTo>
                  <a:pt x="853033" y="21221"/>
                </a:lnTo>
                <a:lnTo>
                  <a:pt x="852881" y="22009"/>
                </a:lnTo>
                <a:lnTo>
                  <a:pt x="852347" y="22618"/>
                </a:lnTo>
                <a:lnTo>
                  <a:pt x="837374" y="26276"/>
                </a:lnTo>
                <a:lnTo>
                  <a:pt x="836028" y="26454"/>
                </a:lnTo>
                <a:lnTo>
                  <a:pt x="834732" y="26682"/>
                </a:lnTo>
                <a:lnTo>
                  <a:pt x="829449" y="27495"/>
                </a:lnTo>
                <a:lnTo>
                  <a:pt x="828065" y="27787"/>
                </a:lnTo>
                <a:lnTo>
                  <a:pt x="813028" y="50101"/>
                </a:lnTo>
                <a:lnTo>
                  <a:pt x="814819" y="54381"/>
                </a:lnTo>
                <a:lnTo>
                  <a:pt x="821982" y="60706"/>
                </a:lnTo>
                <a:lnTo>
                  <a:pt x="826820" y="62293"/>
                </a:lnTo>
                <a:lnTo>
                  <a:pt x="841756" y="62293"/>
                </a:lnTo>
                <a:lnTo>
                  <a:pt x="848652" y="59931"/>
                </a:lnTo>
                <a:lnTo>
                  <a:pt x="853605" y="55194"/>
                </a:lnTo>
                <a:lnTo>
                  <a:pt x="854443" y="59931"/>
                </a:lnTo>
                <a:lnTo>
                  <a:pt x="857643" y="62293"/>
                </a:lnTo>
                <a:lnTo>
                  <a:pt x="865492" y="62293"/>
                </a:lnTo>
                <a:lnTo>
                  <a:pt x="868311" y="61861"/>
                </a:lnTo>
                <a:lnTo>
                  <a:pt x="871664" y="61036"/>
                </a:lnTo>
                <a:lnTo>
                  <a:pt x="871664" y="55194"/>
                </a:lnTo>
                <a:lnTo>
                  <a:pt x="871664" y="53035"/>
                </a:lnTo>
                <a:lnTo>
                  <a:pt x="871664" y="52120"/>
                </a:lnTo>
                <a:lnTo>
                  <a:pt x="871664" y="5187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061" name="Google Shape;1061;p38"/>
          <p:cNvGraphicFramePr/>
          <p:nvPr/>
        </p:nvGraphicFramePr>
        <p:xfrm>
          <a:off x="2277831" y="38230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7800"/>
                <a:gridCol w="1546225"/>
                <a:gridCol w="154812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62" name="Google Shape;1062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06019" y="3910682"/>
            <a:ext cx="126237" cy="179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38"/>
          <p:cNvSpPr/>
          <p:nvPr/>
        </p:nvSpPr>
        <p:spPr>
          <a:xfrm>
            <a:off x="2473055" y="3909919"/>
            <a:ext cx="747395" cy="184150"/>
          </a:xfrm>
          <a:custGeom>
            <a:rect b="b" l="l" r="r" t="t"/>
            <a:pathLst>
              <a:path extrusionOk="0" h="184150" w="747394">
                <a:moveTo>
                  <a:pt x="75186" y="1271"/>
                </a:moveTo>
                <a:lnTo>
                  <a:pt x="51814" y="1271"/>
                </a:lnTo>
                <a:lnTo>
                  <a:pt x="46482" y="16383"/>
                </a:lnTo>
                <a:lnTo>
                  <a:pt x="36069" y="27177"/>
                </a:lnTo>
                <a:lnTo>
                  <a:pt x="20574" y="33654"/>
                </a:lnTo>
                <a:lnTo>
                  <a:pt x="0" y="35812"/>
                </a:lnTo>
                <a:lnTo>
                  <a:pt x="0" y="57150"/>
                </a:lnTo>
                <a:lnTo>
                  <a:pt x="44197" y="57150"/>
                </a:lnTo>
                <a:lnTo>
                  <a:pt x="44197" y="180085"/>
                </a:lnTo>
                <a:lnTo>
                  <a:pt x="75186" y="180085"/>
                </a:lnTo>
                <a:lnTo>
                  <a:pt x="75186" y="1271"/>
                </a:lnTo>
                <a:close/>
              </a:path>
              <a:path extrusionOk="0" h="184150" w="747394">
                <a:moveTo>
                  <a:pt x="195836" y="251"/>
                </a:moveTo>
                <a:lnTo>
                  <a:pt x="156925" y="14254"/>
                </a:lnTo>
                <a:lnTo>
                  <a:pt x="134176" y="54926"/>
                </a:lnTo>
                <a:lnTo>
                  <a:pt x="129795" y="94489"/>
                </a:lnTo>
                <a:lnTo>
                  <a:pt x="130827" y="114713"/>
                </a:lnTo>
                <a:lnTo>
                  <a:pt x="146303" y="160527"/>
                </a:lnTo>
                <a:lnTo>
                  <a:pt x="179071" y="182198"/>
                </a:lnTo>
                <a:lnTo>
                  <a:pt x="193550" y="183643"/>
                </a:lnTo>
                <a:lnTo>
                  <a:pt x="206050" y="182547"/>
                </a:lnTo>
                <a:lnTo>
                  <a:pt x="217393" y="179260"/>
                </a:lnTo>
                <a:lnTo>
                  <a:pt x="227578" y="173783"/>
                </a:lnTo>
                <a:lnTo>
                  <a:pt x="236603" y="166114"/>
                </a:lnTo>
                <a:lnTo>
                  <a:pt x="241813" y="159511"/>
                </a:lnTo>
                <a:lnTo>
                  <a:pt x="184064" y="159511"/>
                </a:lnTo>
                <a:lnTo>
                  <a:pt x="176404" y="156042"/>
                </a:lnTo>
                <a:lnTo>
                  <a:pt x="161816" y="121413"/>
                </a:lnTo>
                <a:lnTo>
                  <a:pt x="162322" y="113942"/>
                </a:lnTo>
                <a:lnTo>
                  <a:pt x="183305" y="85853"/>
                </a:lnTo>
                <a:lnTo>
                  <a:pt x="243565" y="85853"/>
                </a:lnTo>
                <a:lnTo>
                  <a:pt x="242604" y="84581"/>
                </a:lnTo>
                <a:lnTo>
                  <a:pt x="157989" y="84581"/>
                </a:lnTo>
                <a:lnTo>
                  <a:pt x="158836" y="76452"/>
                </a:lnTo>
                <a:lnTo>
                  <a:pt x="159174" y="72388"/>
                </a:lnTo>
                <a:lnTo>
                  <a:pt x="171618" y="33695"/>
                </a:lnTo>
                <a:lnTo>
                  <a:pt x="190332" y="23111"/>
                </a:lnTo>
                <a:lnTo>
                  <a:pt x="241221" y="23111"/>
                </a:lnTo>
                <a:lnTo>
                  <a:pt x="239046" y="19541"/>
                </a:lnTo>
                <a:lnTo>
                  <a:pt x="232665" y="12701"/>
                </a:lnTo>
                <a:lnTo>
                  <a:pt x="225029" y="7255"/>
                </a:lnTo>
                <a:lnTo>
                  <a:pt x="216345" y="3364"/>
                </a:lnTo>
                <a:lnTo>
                  <a:pt x="206615" y="1029"/>
                </a:lnTo>
                <a:lnTo>
                  <a:pt x="195836" y="251"/>
                </a:lnTo>
                <a:close/>
              </a:path>
              <a:path extrusionOk="0" h="184150" w="747394">
                <a:moveTo>
                  <a:pt x="243565" y="85853"/>
                </a:moveTo>
                <a:lnTo>
                  <a:pt x="202439" y="85853"/>
                </a:lnTo>
                <a:lnTo>
                  <a:pt x="210143" y="89197"/>
                </a:lnTo>
                <a:lnTo>
                  <a:pt x="215902" y="95886"/>
                </a:lnTo>
                <a:lnTo>
                  <a:pt x="219680" y="101307"/>
                </a:lnTo>
                <a:lnTo>
                  <a:pt x="222378" y="107537"/>
                </a:lnTo>
                <a:lnTo>
                  <a:pt x="223996" y="114577"/>
                </a:lnTo>
                <a:lnTo>
                  <a:pt x="224536" y="122429"/>
                </a:lnTo>
                <a:lnTo>
                  <a:pt x="224004" y="130397"/>
                </a:lnTo>
                <a:lnTo>
                  <a:pt x="202863" y="159511"/>
                </a:lnTo>
                <a:lnTo>
                  <a:pt x="241813" y="159511"/>
                </a:lnTo>
                <a:lnTo>
                  <a:pt x="243992" y="156750"/>
                </a:lnTo>
                <a:lnTo>
                  <a:pt x="249271" y="146178"/>
                </a:lnTo>
                <a:lnTo>
                  <a:pt x="252438" y="134399"/>
                </a:lnTo>
                <a:lnTo>
                  <a:pt x="253494" y="121413"/>
                </a:lnTo>
                <a:lnTo>
                  <a:pt x="252549" y="108950"/>
                </a:lnTo>
                <a:lnTo>
                  <a:pt x="249715" y="97726"/>
                </a:lnTo>
                <a:lnTo>
                  <a:pt x="244992" y="87741"/>
                </a:lnTo>
                <a:lnTo>
                  <a:pt x="243565" y="85853"/>
                </a:lnTo>
                <a:close/>
              </a:path>
              <a:path extrusionOk="0" h="184150" w="747394">
                <a:moveTo>
                  <a:pt x="198630" y="62736"/>
                </a:moveTo>
                <a:lnTo>
                  <a:pt x="186374" y="64102"/>
                </a:lnTo>
                <a:lnTo>
                  <a:pt x="175515" y="68198"/>
                </a:lnTo>
                <a:lnTo>
                  <a:pt x="166053" y="75025"/>
                </a:lnTo>
                <a:lnTo>
                  <a:pt x="157989" y="84581"/>
                </a:lnTo>
                <a:lnTo>
                  <a:pt x="242604" y="84581"/>
                </a:lnTo>
                <a:lnTo>
                  <a:pt x="210352" y="63752"/>
                </a:lnTo>
                <a:lnTo>
                  <a:pt x="198630" y="62736"/>
                </a:lnTo>
                <a:close/>
              </a:path>
              <a:path extrusionOk="0" h="184150" w="747394">
                <a:moveTo>
                  <a:pt x="241221" y="23111"/>
                </a:moveTo>
                <a:lnTo>
                  <a:pt x="194565" y="23111"/>
                </a:lnTo>
                <a:lnTo>
                  <a:pt x="204629" y="24635"/>
                </a:lnTo>
                <a:lnTo>
                  <a:pt x="212472" y="29208"/>
                </a:lnTo>
                <a:lnTo>
                  <a:pt x="218092" y="36829"/>
                </a:lnTo>
                <a:lnTo>
                  <a:pt x="221490" y="47498"/>
                </a:lnTo>
                <a:lnTo>
                  <a:pt x="249429" y="47498"/>
                </a:lnTo>
                <a:lnTo>
                  <a:pt x="247429" y="36940"/>
                </a:lnTo>
                <a:lnTo>
                  <a:pt x="243968" y="27621"/>
                </a:lnTo>
                <a:lnTo>
                  <a:pt x="241221" y="23111"/>
                </a:lnTo>
                <a:close/>
              </a:path>
              <a:path extrusionOk="0" h="184150" w="747394">
                <a:moveTo>
                  <a:pt x="403862" y="0"/>
                </a:moveTo>
                <a:lnTo>
                  <a:pt x="363352" y="13207"/>
                </a:lnTo>
                <a:lnTo>
                  <a:pt x="347727" y="56048"/>
                </a:lnTo>
                <a:lnTo>
                  <a:pt x="349973" y="63713"/>
                </a:lnTo>
                <a:lnTo>
                  <a:pt x="358948" y="76748"/>
                </a:lnTo>
                <a:lnTo>
                  <a:pt x="365169" y="81450"/>
                </a:lnTo>
                <a:lnTo>
                  <a:pt x="373129" y="84326"/>
                </a:lnTo>
                <a:lnTo>
                  <a:pt x="365819" y="87160"/>
                </a:lnTo>
                <a:lnTo>
                  <a:pt x="341149" y="120832"/>
                </a:lnTo>
                <a:lnTo>
                  <a:pt x="340617" y="128779"/>
                </a:lnTo>
                <a:lnTo>
                  <a:pt x="341689" y="140382"/>
                </a:lnTo>
                <a:lnTo>
                  <a:pt x="367008" y="174705"/>
                </a:lnTo>
                <a:lnTo>
                  <a:pt x="402847" y="183135"/>
                </a:lnTo>
                <a:lnTo>
                  <a:pt x="416261" y="182174"/>
                </a:lnTo>
                <a:lnTo>
                  <a:pt x="428310" y="179293"/>
                </a:lnTo>
                <a:lnTo>
                  <a:pt x="438995" y="174490"/>
                </a:lnTo>
                <a:lnTo>
                  <a:pt x="448315" y="167766"/>
                </a:lnTo>
                <a:lnTo>
                  <a:pt x="455138" y="160275"/>
                </a:lnTo>
                <a:lnTo>
                  <a:pt x="403862" y="160275"/>
                </a:lnTo>
                <a:lnTo>
                  <a:pt x="396401" y="159719"/>
                </a:lnTo>
                <a:lnTo>
                  <a:pt x="369948" y="128779"/>
                </a:lnTo>
                <a:lnTo>
                  <a:pt x="369827" y="117939"/>
                </a:lnTo>
                <a:lnTo>
                  <a:pt x="372873" y="110361"/>
                </a:lnTo>
                <a:lnTo>
                  <a:pt x="402847" y="95756"/>
                </a:lnTo>
                <a:lnTo>
                  <a:pt x="453339" y="95756"/>
                </a:lnTo>
                <a:lnTo>
                  <a:pt x="452885" y="95281"/>
                </a:lnTo>
                <a:lnTo>
                  <a:pt x="447297" y="91058"/>
                </a:lnTo>
                <a:lnTo>
                  <a:pt x="440693" y="87406"/>
                </a:lnTo>
                <a:lnTo>
                  <a:pt x="433072" y="84326"/>
                </a:lnTo>
                <a:lnTo>
                  <a:pt x="444074" y="77961"/>
                </a:lnTo>
                <a:lnTo>
                  <a:pt x="446901" y="74929"/>
                </a:lnTo>
                <a:lnTo>
                  <a:pt x="394887" y="74929"/>
                </a:lnTo>
                <a:lnTo>
                  <a:pt x="388029" y="72557"/>
                </a:lnTo>
                <a:lnTo>
                  <a:pt x="377531" y="63075"/>
                </a:lnTo>
                <a:lnTo>
                  <a:pt x="374978" y="56981"/>
                </a:lnTo>
                <a:lnTo>
                  <a:pt x="374907" y="41230"/>
                </a:lnTo>
                <a:lnTo>
                  <a:pt x="377488" y="35010"/>
                </a:lnTo>
                <a:lnTo>
                  <a:pt x="387817" y="25697"/>
                </a:lnTo>
                <a:lnTo>
                  <a:pt x="394804" y="23368"/>
                </a:lnTo>
                <a:lnTo>
                  <a:pt x="451633" y="23368"/>
                </a:lnTo>
                <a:lnTo>
                  <a:pt x="449647" y="20073"/>
                </a:lnTo>
                <a:lnTo>
                  <a:pt x="442979" y="13078"/>
                </a:lnTo>
                <a:lnTo>
                  <a:pt x="434820" y="7356"/>
                </a:lnTo>
                <a:lnTo>
                  <a:pt x="425581" y="3269"/>
                </a:lnTo>
                <a:lnTo>
                  <a:pt x="415262" y="817"/>
                </a:lnTo>
                <a:lnTo>
                  <a:pt x="403862" y="0"/>
                </a:lnTo>
                <a:close/>
              </a:path>
              <a:path extrusionOk="0" h="184150" w="747394">
                <a:moveTo>
                  <a:pt x="453339" y="95756"/>
                </a:moveTo>
                <a:lnTo>
                  <a:pt x="402847" y="95756"/>
                </a:lnTo>
                <a:lnTo>
                  <a:pt x="410086" y="96304"/>
                </a:lnTo>
                <a:lnTo>
                  <a:pt x="416563" y="97948"/>
                </a:lnTo>
                <a:lnTo>
                  <a:pt x="436374" y="138174"/>
                </a:lnTo>
                <a:lnTo>
                  <a:pt x="433497" y="146091"/>
                </a:lnTo>
                <a:lnTo>
                  <a:pt x="421981" y="157439"/>
                </a:lnTo>
                <a:lnTo>
                  <a:pt x="414021" y="160275"/>
                </a:lnTo>
                <a:lnTo>
                  <a:pt x="455138" y="160275"/>
                </a:lnTo>
                <a:lnTo>
                  <a:pt x="455870" y="159472"/>
                </a:lnTo>
                <a:lnTo>
                  <a:pt x="461267" y="149954"/>
                </a:lnTo>
                <a:lnTo>
                  <a:pt x="464505" y="139215"/>
                </a:lnTo>
                <a:lnTo>
                  <a:pt x="465584" y="127252"/>
                </a:lnTo>
                <a:lnTo>
                  <a:pt x="465076" y="119173"/>
                </a:lnTo>
                <a:lnTo>
                  <a:pt x="463553" y="111949"/>
                </a:lnTo>
                <a:lnTo>
                  <a:pt x="461014" y="105583"/>
                </a:lnTo>
                <a:lnTo>
                  <a:pt x="457459" y="100075"/>
                </a:lnTo>
                <a:lnTo>
                  <a:pt x="453339" y="95756"/>
                </a:lnTo>
                <a:close/>
              </a:path>
              <a:path extrusionOk="0" h="184150" w="747394">
                <a:moveTo>
                  <a:pt x="451633" y="23368"/>
                </a:moveTo>
                <a:lnTo>
                  <a:pt x="412078" y="23368"/>
                </a:lnTo>
                <a:lnTo>
                  <a:pt x="418806" y="25697"/>
                </a:lnTo>
                <a:lnTo>
                  <a:pt x="428796" y="35010"/>
                </a:lnTo>
                <a:lnTo>
                  <a:pt x="431294" y="41230"/>
                </a:lnTo>
                <a:lnTo>
                  <a:pt x="431294" y="56981"/>
                </a:lnTo>
                <a:lnTo>
                  <a:pt x="428757" y="63287"/>
                </a:lnTo>
                <a:lnTo>
                  <a:pt x="418593" y="72600"/>
                </a:lnTo>
                <a:lnTo>
                  <a:pt x="411821" y="74929"/>
                </a:lnTo>
                <a:lnTo>
                  <a:pt x="446901" y="74929"/>
                </a:lnTo>
                <a:lnTo>
                  <a:pt x="451932" y="69533"/>
                </a:lnTo>
                <a:lnTo>
                  <a:pt x="456647" y="59040"/>
                </a:lnTo>
                <a:lnTo>
                  <a:pt x="458218" y="46483"/>
                </a:lnTo>
                <a:lnTo>
                  <a:pt x="457266" y="36775"/>
                </a:lnTo>
                <a:lnTo>
                  <a:pt x="454409" y="27972"/>
                </a:lnTo>
                <a:lnTo>
                  <a:pt x="451633" y="23368"/>
                </a:lnTo>
                <a:close/>
              </a:path>
              <a:path extrusionOk="0" h="184150" w="747394">
                <a:moveTo>
                  <a:pt x="545086" y="0"/>
                </a:moveTo>
                <a:lnTo>
                  <a:pt x="504576" y="13207"/>
                </a:lnTo>
                <a:lnTo>
                  <a:pt x="488952" y="56048"/>
                </a:lnTo>
                <a:lnTo>
                  <a:pt x="491199" y="63713"/>
                </a:lnTo>
                <a:lnTo>
                  <a:pt x="500172" y="76748"/>
                </a:lnTo>
                <a:lnTo>
                  <a:pt x="506394" y="81450"/>
                </a:lnTo>
                <a:lnTo>
                  <a:pt x="514353" y="84326"/>
                </a:lnTo>
                <a:lnTo>
                  <a:pt x="507043" y="87160"/>
                </a:lnTo>
                <a:lnTo>
                  <a:pt x="482373" y="120832"/>
                </a:lnTo>
                <a:lnTo>
                  <a:pt x="481841" y="128779"/>
                </a:lnTo>
                <a:lnTo>
                  <a:pt x="482913" y="140382"/>
                </a:lnTo>
                <a:lnTo>
                  <a:pt x="508233" y="174705"/>
                </a:lnTo>
                <a:lnTo>
                  <a:pt x="544071" y="183135"/>
                </a:lnTo>
                <a:lnTo>
                  <a:pt x="557486" y="182174"/>
                </a:lnTo>
                <a:lnTo>
                  <a:pt x="569535" y="179293"/>
                </a:lnTo>
                <a:lnTo>
                  <a:pt x="580220" y="174490"/>
                </a:lnTo>
                <a:lnTo>
                  <a:pt x="589540" y="167766"/>
                </a:lnTo>
                <a:lnTo>
                  <a:pt x="596363" y="160275"/>
                </a:lnTo>
                <a:lnTo>
                  <a:pt x="545086" y="160275"/>
                </a:lnTo>
                <a:lnTo>
                  <a:pt x="537626" y="159719"/>
                </a:lnTo>
                <a:lnTo>
                  <a:pt x="511173" y="128779"/>
                </a:lnTo>
                <a:lnTo>
                  <a:pt x="511053" y="117939"/>
                </a:lnTo>
                <a:lnTo>
                  <a:pt x="514098" y="110361"/>
                </a:lnTo>
                <a:lnTo>
                  <a:pt x="544071" y="95756"/>
                </a:lnTo>
                <a:lnTo>
                  <a:pt x="594564" y="95756"/>
                </a:lnTo>
                <a:lnTo>
                  <a:pt x="594111" y="95281"/>
                </a:lnTo>
                <a:lnTo>
                  <a:pt x="588522" y="91058"/>
                </a:lnTo>
                <a:lnTo>
                  <a:pt x="581918" y="87406"/>
                </a:lnTo>
                <a:lnTo>
                  <a:pt x="574297" y="84326"/>
                </a:lnTo>
                <a:lnTo>
                  <a:pt x="585299" y="77961"/>
                </a:lnTo>
                <a:lnTo>
                  <a:pt x="588126" y="74929"/>
                </a:lnTo>
                <a:lnTo>
                  <a:pt x="536112" y="74929"/>
                </a:lnTo>
                <a:lnTo>
                  <a:pt x="529254" y="72557"/>
                </a:lnTo>
                <a:lnTo>
                  <a:pt x="518756" y="63075"/>
                </a:lnTo>
                <a:lnTo>
                  <a:pt x="516202" y="56981"/>
                </a:lnTo>
                <a:lnTo>
                  <a:pt x="516131" y="41230"/>
                </a:lnTo>
                <a:lnTo>
                  <a:pt x="518713" y="35010"/>
                </a:lnTo>
                <a:lnTo>
                  <a:pt x="529041" y="25697"/>
                </a:lnTo>
                <a:lnTo>
                  <a:pt x="536028" y="23368"/>
                </a:lnTo>
                <a:lnTo>
                  <a:pt x="592858" y="23368"/>
                </a:lnTo>
                <a:lnTo>
                  <a:pt x="590871" y="20073"/>
                </a:lnTo>
                <a:lnTo>
                  <a:pt x="584205" y="13078"/>
                </a:lnTo>
                <a:lnTo>
                  <a:pt x="576045" y="7356"/>
                </a:lnTo>
                <a:lnTo>
                  <a:pt x="566805" y="3269"/>
                </a:lnTo>
                <a:lnTo>
                  <a:pt x="556486" y="817"/>
                </a:lnTo>
                <a:lnTo>
                  <a:pt x="545086" y="0"/>
                </a:lnTo>
                <a:close/>
              </a:path>
              <a:path extrusionOk="0" h="184150" w="747394">
                <a:moveTo>
                  <a:pt x="594564" y="95756"/>
                </a:moveTo>
                <a:lnTo>
                  <a:pt x="544071" y="95756"/>
                </a:lnTo>
                <a:lnTo>
                  <a:pt x="551310" y="96304"/>
                </a:lnTo>
                <a:lnTo>
                  <a:pt x="557787" y="97948"/>
                </a:lnTo>
                <a:lnTo>
                  <a:pt x="577598" y="138174"/>
                </a:lnTo>
                <a:lnTo>
                  <a:pt x="574721" y="146091"/>
                </a:lnTo>
                <a:lnTo>
                  <a:pt x="563205" y="157439"/>
                </a:lnTo>
                <a:lnTo>
                  <a:pt x="555246" y="160275"/>
                </a:lnTo>
                <a:lnTo>
                  <a:pt x="596363" y="160275"/>
                </a:lnTo>
                <a:lnTo>
                  <a:pt x="597095" y="159472"/>
                </a:lnTo>
                <a:lnTo>
                  <a:pt x="602491" y="149954"/>
                </a:lnTo>
                <a:lnTo>
                  <a:pt x="605729" y="139215"/>
                </a:lnTo>
                <a:lnTo>
                  <a:pt x="606808" y="127252"/>
                </a:lnTo>
                <a:lnTo>
                  <a:pt x="606301" y="119173"/>
                </a:lnTo>
                <a:lnTo>
                  <a:pt x="604778" y="111949"/>
                </a:lnTo>
                <a:lnTo>
                  <a:pt x="602239" y="105583"/>
                </a:lnTo>
                <a:lnTo>
                  <a:pt x="598684" y="100075"/>
                </a:lnTo>
                <a:lnTo>
                  <a:pt x="594564" y="95756"/>
                </a:lnTo>
                <a:close/>
              </a:path>
              <a:path extrusionOk="0" h="184150" w="747394">
                <a:moveTo>
                  <a:pt x="592858" y="23368"/>
                </a:moveTo>
                <a:lnTo>
                  <a:pt x="553302" y="23368"/>
                </a:lnTo>
                <a:lnTo>
                  <a:pt x="560030" y="25697"/>
                </a:lnTo>
                <a:lnTo>
                  <a:pt x="570020" y="35010"/>
                </a:lnTo>
                <a:lnTo>
                  <a:pt x="572518" y="41230"/>
                </a:lnTo>
                <a:lnTo>
                  <a:pt x="572518" y="56981"/>
                </a:lnTo>
                <a:lnTo>
                  <a:pt x="569981" y="63287"/>
                </a:lnTo>
                <a:lnTo>
                  <a:pt x="559818" y="72600"/>
                </a:lnTo>
                <a:lnTo>
                  <a:pt x="553046" y="74929"/>
                </a:lnTo>
                <a:lnTo>
                  <a:pt x="588126" y="74929"/>
                </a:lnTo>
                <a:lnTo>
                  <a:pt x="593157" y="69533"/>
                </a:lnTo>
                <a:lnTo>
                  <a:pt x="597872" y="59040"/>
                </a:lnTo>
                <a:lnTo>
                  <a:pt x="599443" y="46483"/>
                </a:lnTo>
                <a:lnTo>
                  <a:pt x="598491" y="36775"/>
                </a:lnTo>
                <a:lnTo>
                  <a:pt x="595633" y="27972"/>
                </a:lnTo>
                <a:lnTo>
                  <a:pt x="592858" y="23368"/>
                </a:lnTo>
                <a:close/>
              </a:path>
              <a:path extrusionOk="0" h="184150" w="747394">
                <a:moveTo>
                  <a:pt x="685040" y="759"/>
                </a:moveTo>
                <a:lnTo>
                  <a:pt x="648227" y="13905"/>
                </a:lnTo>
                <a:lnTo>
                  <a:pt x="627955" y="52895"/>
                </a:lnTo>
                <a:lnTo>
                  <a:pt x="624081" y="92454"/>
                </a:lnTo>
                <a:lnTo>
                  <a:pt x="627955" y="132350"/>
                </a:lnTo>
                <a:lnTo>
                  <a:pt x="639576" y="160846"/>
                </a:lnTo>
                <a:lnTo>
                  <a:pt x="658944" y="177944"/>
                </a:lnTo>
                <a:lnTo>
                  <a:pt x="686059" y="183643"/>
                </a:lnTo>
                <a:lnTo>
                  <a:pt x="700139" y="182198"/>
                </a:lnTo>
                <a:lnTo>
                  <a:pt x="712410" y="177864"/>
                </a:lnTo>
                <a:lnTo>
                  <a:pt x="722872" y="170641"/>
                </a:lnTo>
                <a:lnTo>
                  <a:pt x="731523" y="160527"/>
                </a:lnTo>
                <a:lnTo>
                  <a:pt x="732058" y="159511"/>
                </a:lnTo>
                <a:lnTo>
                  <a:pt x="685803" y="159511"/>
                </a:lnTo>
                <a:lnTo>
                  <a:pt x="677875" y="158543"/>
                </a:lnTo>
                <a:lnTo>
                  <a:pt x="655228" y="123825"/>
                </a:lnTo>
                <a:lnTo>
                  <a:pt x="653386" y="97365"/>
                </a:lnTo>
                <a:lnTo>
                  <a:pt x="653390" y="82760"/>
                </a:lnTo>
                <a:lnTo>
                  <a:pt x="658966" y="44913"/>
                </a:lnTo>
                <a:lnTo>
                  <a:pt x="680217" y="25146"/>
                </a:lnTo>
                <a:lnTo>
                  <a:pt x="732062" y="25146"/>
                </a:lnTo>
                <a:lnTo>
                  <a:pt x="731524" y="23811"/>
                </a:lnTo>
                <a:lnTo>
                  <a:pt x="712156" y="6522"/>
                </a:lnTo>
                <a:lnTo>
                  <a:pt x="685040" y="759"/>
                </a:lnTo>
                <a:close/>
              </a:path>
              <a:path extrusionOk="0" h="184150" w="747394">
                <a:moveTo>
                  <a:pt x="732062" y="25146"/>
                </a:moveTo>
                <a:lnTo>
                  <a:pt x="690544" y="25146"/>
                </a:lnTo>
                <a:lnTo>
                  <a:pt x="695116" y="26203"/>
                </a:lnTo>
                <a:lnTo>
                  <a:pt x="702906" y="30438"/>
                </a:lnTo>
                <a:lnTo>
                  <a:pt x="717299" y="71754"/>
                </a:lnTo>
                <a:lnTo>
                  <a:pt x="717764" y="82760"/>
                </a:lnTo>
                <a:lnTo>
                  <a:pt x="717764" y="100964"/>
                </a:lnTo>
                <a:lnTo>
                  <a:pt x="710190" y="144443"/>
                </a:lnTo>
                <a:lnTo>
                  <a:pt x="690206" y="159511"/>
                </a:lnTo>
                <a:lnTo>
                  <a:pt x="732058" y="159511"/>
                </a:lnTo>
                <a:lnTo>
                  <a:pt x="746049" y="113855"/>
                </a:lnTo>
                <a:lnTo>
                  <a:pt x="746969" y="92454"/>
                </a:lnTo>
                <a:lnTo>
                  <a:pt x="743144" y="52624"/>
                </a:lnTo>
                <a:lnTo>
                  <a:pt x="732062" y="25146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64" name="Google Shape;1064;p3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72888" y="3864235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857516" y="3564294"/>
            <a:ext cx="1878307" cy="141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6" name="Google Shape;1066;p38"/>
          <p:cNvGrpSpPr/>
          <p:nvPr/>
        </p:nvGrpSpPr>
        <p:grpSpPr>
          <a:xfrm>
            <a:off x="4007613" y="3864235"/>
            <a:ext cx="828381" cy="229323"/>
            <a:chOff x="4007613" y="3864235"/>
            <a:chExt cx="828381" cy="229323"/>
          </a:xfrm>
        </p:grpSpPr>
        <p:sp>
          <p:nvSpPr>
            <p:cNvPr id="1067" name="Google Shape;1067;p38"/>
            <p:cNvSpPr/>
            <p:nvPr/>
          </p:nvSpPr>
          <p:spPr>
            <a:xfrm>
              <a:off x="4007613" y="3910678"/>
              <a:ext cx="605790" cy="182880"/>
            </a:xfrm>
            <a:custGeom>
              <a:rect b="b" l="l" r="r" t="t"/>
              <a:pathLst>
                <a:path extrusionOk="0" h="182879" w="605789">
                  <a:moveTo>
                    <a:pt x="75186" y="511"/>
                  </a:moveTo>
                  <a:lnTo>
                    <a:pt x="51814" y="511"/>
                  </a:lnTo>
                  <a:lnTo>
                    <a:pt x="46482" y="15624"/>
                  </a:lnTo>
                  <a:lnTo>
                    <a:pt x="36069" y="26418"/>
                  </a:lnTo>
                  <a:lnTo>
                    <a:pt x="20574" y="32894"/>
                  </a:lnTo>
                  <a:lnTo>
                    <a:pt x="0" y="35053"/>
                  </a:lnTo>
                  <a:lnTo>
                    <a:pt x="0" y="56390"/>
                  </a:lnTo>
                  <a:lnTo>
                    <a:pt x="44197" y="56390"/>
                  </a:lnTo>
                  <a:lnTo>
                    <a:pt x="44197" y="179326"/>
                  </a:lnTo>
                  <a:lnTo>
                    <a:pt x="75186" y="179326"/>
                  </a:lnTo>
                  <a:lnTo>
                    <a:pt x="75186" y="511"/>
                  </a:lnTo>
                  <a:close/>
                </a:path>
                <a:path extrusionOk="0" h="182879" w="605789">
                  <a:moveTo>
                    <a:pt x="321821" y="2541"/>
                  </a:moveTo>
                  <a:lnTo>
                    <a:pt x="200663" y="2541"/>
                  </a:lnTo>
                  <a:lnTo>
                    <a:pt x="200663" y="29209"/>
                  </a:lnTo>
                  <a:lnTo>
                    <a:pt x="293119" y="29209"/>
                  </a:lnTo>
                  <a:lnTo>
                    <a:pt x="280197" y="42887"/>
                  </a:lnTo>
                  <a:lnTo>
                    <a:pt x="256829" y="77622"/>
                  </a:lnTo>
                  <a:lnTo>
                    <a:pt x="237541" y="120438"/>
                  </a:lnTo>
                  <a:lnTo>
                    <a:pt x="227001" y="160761"/>
                  </a:lnTo>
                  <a:lnTo>
                    <a:pt x="225303" y="179326"/>
                  </a:lnTo>
                  <a:lnTo>
                    <a:pt x="257050" y="179326"/>
                  </a:lnTo>
                  <a:lnTo>
                    <a:pt x="258828" y="159125"/>
                  </a:lnTo>
                  <a:lnTo>
                    <a:pt x="262639" y="138654"/>
                  </a:lnTo>
                  <a:lnTo>
                    <a:pt x="276354" y="96904"/>
                  </a:lnTo>
                  <a:lnTo>
                    <a:pt x="296612" y="58262"/>
                  </a:lnTo>
                  <a:lnTo>
                    <a:pt x="321821" y="26924"/>
                  </a:lnTo>
                  <a:lnTo>
                    <a:pt x="321821" y="2541"/>
                  </a:lnTo>
                  <a:close/>
                </a:path>
                <a:path extrusionOk="0" h="182879" w="605789">
                  <a:moveTo>
                    <a:pt x="463047" y="2541"/>
                  </a:moveTo>
                  <a:lnTo>
                    <a:pt x="341889" y="2541"/>
                  </a:lnTo>
                  <a:lnTo>
                    <a:pt x="341889" y="29209"/>
                  </a:lnTo>
                  <a:lnTo>
                    <a:pt x="434343" y="29209"/>
                  </a:lnTo>
                  <a:lnTo>
                    <a:pt x="421421" y="42887"/>
                  </a:lnTo>
                  <a:lnTo>
                    <a:pt x="398054" y="77622"/>
                  </a:lnTo>
                  <a:lnTo>
                    <a:pt x="378766" y="120438"/>
                  </a:lnTo>
                  <a:lnTo>
                    <a:pt x="368225" y="160761"/>
                  </a:lnTo>
                  <a:lnTo>
                    <a:pt x="366527" y="179326"/>
                  </a:lnTo>
                  <a:lnTo>
                    <a:pt x="398275" y="179326"/>
                  </a:lnTo>
                  <a:lnTo>
                    <a:pt x="400053" y="159125"/>
                  </a:lnTo>
                  <a:lnTo>
                    <a:pt x="403863" y="138654"/>
                  </a:lnTo>
                  <a:lnTo>
                    <a:pt x="417578" y="96904"/>
                  </a:lnTo>
                  <a:lnTo>
                    <a:pt x="437836" y="58262"/>
                  </a:lnTo>
                  <a:lnTo>
                    <a:pt x="463047" y="26924"/>
                  </a:lnTo>
                  <a:lnTo>
                    <a:pt x="463047" y="2541"/>
                  </a:lnTo>
                  <a:close/>
                </a:path>
                <a:path extrusionOk="0" h="182879" w="605789">
                  <a:moveTo>
                    <a:pt x="543816" y="0"/>
                  </a:moveTo>
                  <a:lnTo>
                    <a:pt x="507003" y="13146"/>
                  </a:lnTo>
                  <a:lnTo>
                    <a:pt x="486731" y="52136"/>
                  </a:lnTo>
                  <a:lnTo>
                    <a:pt x="482857" y="91695"/>
                  </a:lnTo>
                  <a:lnTo>
                    <a:pt x="486731" y="131590"/>
                  </a:lnTo>
                  <a:lnTo>
                    <a:pt x="498352" y="160087"/>
                  </a:lnTo>
                  <a:lnTo>
                    <a:pt x="517720" y="177184"/>
                  </a:lnTo>
                  <a:lnTo>
                    <a:pt x="544835" y="182883"/>
                  </a:lnTo>
                  <a:lnTo>
                    <a:pt x="558915" y="181439"/>
                  </a:lnTo>
                  <a:lnTo>
                    <a:pt x="571186" y="177105"/>
                  </a:lnTo>
                  <a:lnTo>
                    <a:pt x="581648" y="169882"/>
                  </a:lnTo>
                  <a:lnTo>
                    <a:pt x="590299" y="159768"/>
                  </a:lnTo>
                  <a:lnTo>
                    <a:pt x="590834" y="158752"/>
                  </a:lnTo>
                  <a:lnTo>
                    <a:pt x="544579" y="158752"/>
                  </a:lnTo>
                  <a:lnTo>
                    <a:pt x="536651" y="157784"/>
                  </a:lnTo>
                  <a:lnTo>
                    <a:pt x="514004" y="123065"/>
                  </a:lnTo>
                  <a:lnTo>
                    <a:pt x="512162" y="96606"/>
                  </a:lnTo>
                  <a:lnTo>
                    <a:pt x="512164" y="82001"/>
                  </a:lnTo>
                  <a:lnTo>
                    <a:pt x="517740" y="44154"/>
                  </a:lnTo>
                  <a:lnTo>
                    <a:pt x="538991" y="24386"/>
                  </a:lnTo>
                  <a:lnTo>
                    <a:pt x="590838" y="24386"/>
                  </a:lnTo>
                  <a:lnTo>
                    <a:pt x="590300" y="23051"/>
                  </a:lnTo>
                  <a:lnTo>
                    <a:pt x="570932" y="5763"/>
                  </a:lnTo>
                  <a:lnTo>
                    <a:pt x="543816" y="0"/>
                  </a:lnTo>
                  <a:close/>
                </a:path>
                <a:path extrusionOk="0" h="182879" w="605789">
                  <a:moveTo>
                    <a:pt x="590838" y="24386"/>
                  </a:moveTo>
                  <a:lnTo>
                    <a:pt x="549320" y="24386"/>
                  </a:lnTo>
                  <a:lnTo>
                    <a:pt x="553892" y="25444"/>
                  </a:lnTo>
                  <a:lnTo>
                    <a:pt x="561682" y="29678"/>
                  </a:lnTo>
                  <a:lnTo>
                    <a:pt x="576075" y="70995"/>
                  </a:lnTo>
                  <a:lnTo>
                    <a:pt x="576540" y="82001"/>
                  </a:lnTo>
                  <a:lnTo>
                    <a:pt x="576540" y="100205"/>
                  </a:lnTo>
                  <a:lnTo>
                    <a:pt x="568966" y="143683"/>
                  </a:lnTo>
                  <a:lnTo>
                    <a:pt x="548982" y="158752"/>
                  </a:lnTo>
                  <a:lnTo>
                    <a:pt x="590834" y="158752"/>
                  </a:lnTo>
                  <a:lnTo>
                    <a:pt x="604825" y="113095"/>
                  </a:lnTo>
                  <a:lnTo>
                    <a:pt x="605745" y="91695"/>
                  </a:lnTo>
                  <a:lnTo>
                    <a:pt x="601920" y="51865"/>
                  </a:lnTo>
                  <a:lnTo>
                    <a:pt x="590838" y="24386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068" name="Google Shape;1068;p3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646839" y="3864235"/>
              <a:ext cx="189155" cy="2257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9" name="Google Shape;1069;p38"/>
          <p:cNvSpPr/>
          <p:nvPr/>
        </p:nvSpPr>
        <p:spPr>
          <a:xfrm>
            <a:off x="3949052" y="4239631"/>
            <a:ext cx="923925" cy="231140"/>
          </a:xfrm>
          <a:custGeom>
            <a:rect b="b" l="l" r="r" t="t"/>
            <a:pathLst>
              <a:path extrusionOk="0" h="231139" w="923925">
                <a:moveTo>
                  <a:pt x="51892" y="22745"/>
                </a:moveTo>
                <a:lnTo>
                  <a:pt x="0" y="22745"/>
                </a:lnTo>
                <a:lnTo>
                  <a:pt x="0" y="33032"/>
                </a:lnTo>
                <a:lnTo>
                  <a:pt x="19431" y="33032"/>
                </a:lnTo>
                <a:lnTo>
                  <a:pt x="19431" y="81724"/>
                </a:lnTo>
                <a:lnTo>
                  <a:pt x="32461" y="81724"/>
                </a:lnTo>
                <a:lnTo>
                  <a:pt x="32461" y="33032"/>
                </a:lnTo>
                <a:lnTo>
                  <a:pt x="51892" y="33032"/>
                </a:lnTo>
                <a:lnTo>
                  <a:pt x="51892" y="22745"/>
                </a:lnTo>
                <a:close/>
              </a:path>
              <a:path extrusionOk="0" h="231139" w="923925">
                <a:moveTo>
                  <a:pt x="114084" y="42710"/>
                </a:moveTo>
                <a:lnTo>
                  <a:pt x="111417" y="35128"/>
                </a:lnTo>
                <a:lnTo>
                  <a:pt x="107810" y="31318"/>
                </a:lnTo>
                <a:lnTo>
                  <a:pt x="100939" y="24053"/>
                </a:lnTo>
                <a:lnTo>
                  <a:pt x="100939" y="45643"/>
                </a:lnTo>
                <a:lnTo>
                  <a:pt x="100901" y="58864"/>
                </a:lnTo>
                <a:lnTo>
                  <a:pt x="99466" y="63944"/>
                </a:lnTo>
                <a:lnTo>
                  <a:pt x="93599" y="71488"/>
                </a:lnTo>
                <a:lnTo>
                  <a:pt x="89585" y="73380"/>
                </a:lnTo>
                <a:lnTo>
                  <a:pt x="79209" y="73380"/>
                </a:lnTo>
                <a:lnTo>
                  <a:pt x="75082" y="71488"/>
                </a:lnTo>
                <a:lnTo>
                  <a:pt x="69151" y="64046"/>
                </a:lnTo>
                <a:lnTo>
                  <a:pt x="67665" y="58864"/>
                </a:lnTo>
                <a:lnTo>
                  <a:pt x="67703" y="45643"/>
                </a:lnTo>
                <a:lnTo>
                  <a:pt x="100939" y="45643"/>
                </a:lnTo>
                <a:lnTo>
                  <a:pt x="100939" y="24053"/>
                </a:lnTo>
                <a:lnTo>
                  <a:pt x="100749" y="23850"/>
                </a:lnTo>
                <a:lnTo>
                  <a:pt x="93586" y="21031"/>
                </a:lnTo>
                <a:lnTo>
                  <a:pt x="75438" y="21031"/>
                </a:lnTo>
                <a:lnTo>
                  <a:pt x="68148" y="23850"/>
                </a:lnTo>
                <a:lnTo>
                  <a:pt x="57251" y="35128"/>
                </a:lnTo>
                <a:lnTo>
                  <a:pt x="54521" y="42710"/>
                </a:lnTo>
                <a:lnTo>
                  <a:pt x="54521" y="61836"/>
                </a:lnTo>
                <a:lnTo>
                  <a:pt x="57226" y="69456"/>
                </a:lnTo>
                <a:lnTo>
                  <a:pt x="68046" y="80733"/>
                </a:lnTo>
                <a:lnTo>
                  <a:pt x="75361" y="83553"/>
                </a:lnTo>
                <a:lnTo>
                  <a:pt x="93649" y="83553"/>
                </a:lnTo>
                <a:lnTo>
                  <a:pt x="100838" y="80733"/>
                </a:lnTo>
                <a:lnTo>
                  <a:pt x="107746" y="73380"/>
                </a:lnTo>
                <a:lnTo>
                  <a:pt x="111429" y="69456"/>
                </a:lnTo>
                <a:lnTo>
                  <a:pt x="114084" y="61836"/>
                </a:lnTo>
                <a:lnTo>
                  <a:pt x="114084" y="42710"/>
                </a:lnTo>
                <a:close/>
              </a:path>
              <a:path extrusionOk="0" h="231139" w="923925">
                <a:moveTo>
                  <a:pt x="183578" y="42938"/>
                </a:moveTo>
                <a:lnTo>
                  <a:pt x="181140" y="35318"/>
                </a:lnTo>
                <a:lnTo>
                  <a:pt x="177914" y="31546"/>
                </a:lnTo>
                <a:lnTo>
                  <a:pt x="177139" y="30632"/>
                </a:lnTo>
                <a:lnTo>
                  <a:pt x="171373" y="23888"/>
                </a:lnTo>
                <a:lnTo>
                  <a:pt x="170434" y="23482"/>
                </a:lnTo>
                <a:lnTo>
                  <a:pt x="170434" y="58712"/>
                </a:lnTo>
                <a:lnTo>
                  <a:pt x="168986" y="63665"/>
                </a:lnTo>
                <a:lnTo>
                  <a:pt x="163195" y="70980"/>
                </a:lnTo>
                <a:lnTo>
                  <a:pt x="159270" y="72809"/>
                </a:lnTo>
                <a:lnTo>
                  <a:pt x="149136" y="72809"/>
                </a:lnTo>
                <a:lnTo>
                  <a:pt x="145072" y="70980"/>
                </a:lnTo>
                <a:lnTo>
                  <a:pt x="139204" y="63665"/>
                </a:lnTo>
                <a:lnTo>
                  <a:pt x="137756" y="58712"/>
                </a:lnTo>
                <a:lnTo>
                  <a:pt x="137731" y="45758"/>
                </a:lnTo>
                <a:lnTo>
                  <a:pt x="139179" y="40690"/>
                </a:lnTo>
                <a:lnTo>
                  <a:pt x="144983" y="33375"/>
                </a:lnTo>
                <a:lnTo>
                  <a:pt x="148971" y="31546"/>
                </a:lnTo>
                <a:lnTo>
                  <a:pt x="159118" y="31546"/>
                </a:lnTo>
                <a:lnTo>
                  <a:pt x="163093" y="33426"/>
                </a:lnTo>
                <a:lnTo>
                  <a:pt x="168960" y="40970"/>
                </a:lnTo>
                <a:lnTo>
                  <a:pt x="170345" y="45758"/>
                </a:lnTo>
                <a:lnTo>
                  <a:pt x="170434" y="58712"/>
                </a:lnTo>
                <a:lnTo>
                  <a:pt x="170434" y="23482"/>
                </a:lnTo>
                <a:lnTo>
                  <a:pt x="164871" y="21031"/>
                </a:lnTo>
                <a:lnTo>
                  <a:pt x="147866" y="21031"/>
                </a:lnTo>
                <a:lnTo>
                  <a:pt x="141465" y="24231"/>
                </a:lnTo>
                <a:lnTo>
                  <a:pt x="137515" y="30632"/>
                </a:lnTo>
                <a:lnTo>
                  <a:pt x="137515" y="22745"/>
                </a:lnTo>
                <a:lnTo>
                  <a:pt x="125285" y="22745"/>
                </a:lnTo>
                <a:lnTo>
                  <a:pt x="125285" y="103555"/>
                </a:lnTo>
                <a:lnTo>
                  <a:pt x="138188" y="103555"/>
                </a:lnTo>
                <a:lnTo>
                  <a:pt x="138188" y="73952"/>
                </a:lnTo>
                <a:lnTo>
                  <a:pt x="142621" y="80124"/>
                </a:lnTo>
                <a:lnTo>
                  <a:pt x="149021" y="83210"/>
                </a:lnTo>
                <a:lnTo>
                  <a:pt x="165328" y="83210"/>
                </a:lnTo>
                <a:lnTo>
                  <a:pt x="171665" y="80403"/>
                </a:lnTo>
                <a:lnTo>
                  <a:pt x="177152" y="73952"/>
                </a:lnTo>
                <a:lnTo>
                  <a:pt x="178130" y="72809"/>
                </a:lnTo>
                <a:lnTo>
                  <a:pt x="181190" y="69202"/>
                </a:lnTo>
                <a:lnTo>
                  <a:pt x="183578" y="61760"/>
                </a:lnTo>
                <a:lnTo>
                  <a:pt x="183578" y="42938"/>
                </a:lnTo>
                <a:close/>
              </a:path>
              <a:path extrusionOk="0" h="231139" w="923925">
                <a:moveTo>
                  <a:pt x="221576" y="149745"/>
                </a:moveTo>
                <a:lnTo>
                  <a:pt x="169684" y="149745"/>
                </a:lnTo>
                <a:lnTo>
                  <a:pt x="169684" y="208724"/>
                </a:lnTo>
                <a:lnTo>
                  <a:pt x="182714" y="208724"/>
                </a:lnTo>
                <a:lnTo>
                  <a:pt x="182714" y="160032"/>
                </a:lnTo>
                <a:lnTo>
                  <a:pt x="208546" y="160032"/>
                </a:lnTo>
                <a:lnTo>
                  <a:pt x="208546" y="208724"/>
                </a:lnTo>
                <a:lnTo>
                  <a:pt x="221576" y="208724"/>
                </a:lnTo>
                <a:lnTo>
                  <a:pt x="221576" y="160032"/>
                </a:lnTo>
                <a:lnTo>
                  <a:pt x="221576" y="149745"/>
                </a:lnTo>
                <a:close/>
              </a:path>
              <a:path extrusionOk="0" h="231139" w="923925">
                <a:moveTo>
                  <a:pt x="236156" y="22745"/>
                </a:moveTo>
                <a:lnTo>
                  <a:pt x="194881" y="22745"/>
                </a:lnTo>
                <a:lnTo>
                  <a:pt x="194881" y="81724"/>
                </a:lnTo>
                <a:lnTo>
                  <a:pt x="207924" y="81724"/>
                </a:lnTo>
                <a:lnTo>
                  <a:pt x="207924" y="33032"/>
                </a:lnTo>
                <a:lnTo>
                  <a:pt x="236156" y="33032"/>
                </a:lnTo>
                <a:lnTo>
                  <a:pt x="236156" y="22745"/>
                </a:lnTo>
                <a:close/>
              </a:path>
              <a:path extrusionOk="0" h="231139" w="923925">
                <a:moveTo>
                  <a:pt x="293814" y="169938"/>
                </a:moveTo>
                <a:lnTo>
                  <a:pt x="291376" y="162318"/>
                </a:lnTo>
                <a:lnTo>
                  <a:pt x="288163" y="158546"/>
                </a:lnTo>
                <a:lnTo>
                  <a:pt x="287375" y="157632"/>
                </a:lnTo>
                <a:lnTo>
                  <a:pt x="281622" y="150888"/>
                </a:lnTo>
                <a:lnTo>
                  <a:pt x="280670" y="150482"/>
                </a:lnTo>
                <a:lnTo>
                  <a:pt x="280670" y="185712"/>
                </a:lnTo>
                <a:lnTo>
                  <a:pt x="279222" y="190665"/>
                </a:lnTo>
                <a:lnTo>
                  <a:pt x="273431" y="197980"/>
                </a:lnTo>
                <a:lnTo>
                  <a:pt x="269506" y="199809"/>
                </a:lnTo>
                <a:lnTo>
                  <a:pt x="259372" y="199809"/>
                </a:lnTo>
                <a:lnTo>
                  <a:pt x="255320" y="197980"/>
                </a:lnTo>
                <a:lnTo>
                  <a:pt x="249453" y="190665"/>
                </a:lnTo>
                <a:lnTo>
                  <a:pt x="248005" y="185712"/>
                </a:lnTo>
                <a:lnTo>
                  <a:pt x="247980" y="172758"/>
                </a:lnTo>
                <a:lnTo>
                  <a:pt x="249428" y="167690"/>
                </a:lnTo>
                <a:lnTo>
                  <a:pt x="255219" y="160375"/>
                </a:lnTo>
                <a:lnTo>
                  <a:pt x="259219" y="158546"/>
                </a:lnTo>
                <a:lnTo>
                  <a:pt x="269354" y="158546"/>
                </a:lnTo>
                <a:lnTo>
                  <a:pt x="273329" y="160439"/>
                </a:lnTo>
                <a:lnTo>
                  <a:pt x="279209" y="167970"/>
                </a:lnTo>
                <a:lnTo>
                  <a:pt x="280581" y="172758"/>
                </a:lnTo>
                <a:lnTo>
                  <a:pt x="280670" y="185712"/>
                </a:lnTo>
                <a:lnTo>
                  <a:pt x="280670" y="150482"/>
                </a:lnTo>
                <a:lnTo>
                  <a:pt x="275107" y="148031"/>
                </a:lnTo>
                <a:lnTo>
                  <a:pt x="258114" y="148031"/>
                </a:lnTo>
                <a:lnTo>
                  <a:pt x="251714" y="151231"/>
                </a:lnTo>
                <a:lnTo>
                  <a:pt x="247751" y="157632"/>
                </a:lnTo>
                <a:lnTo>
                  <a:pt x="247751" y="149745"/>
                </a:lnTo>
                <a:lnTo>
                  <a:pt x="235521" y="149745"/>
                </a:lnTo>
                <a:lnTo>
                  <a:pt x="235521" y="230555"/>
                </a:lnTo>
                <a:lnTo>
                  <a:pt x="248437" y="230555"/>
                </a:lnTo>
                <a:lnTo>
                  <a:pt x="248437" y="200952"/>
                </a:lnTo>
                <a:lnTo>
                  <a:pt x="252857" y="207124"/>
                </a:lnTo>
                <a:lnTo>
                  <a:pt x="259257" y="210210"/>
                </a:lnTo>
                <a:lnTo>
                  <a:pt x="275564" y="210210"/>
                </a:lnTo>
                <a:lnTo>
                  <a:pt x="281914" y="207403"/>
                </a:lnTo>
                <a:lnTo>
                  <a:pt x="287401" y="200952"/>
                </a:lnTo>
                <a:lnTo>
                  <a:pt x="288378" y="199809"/>
                </a:lnTo>
                <a:lnTo>
                  <a:pt x="291439" y="196202"/>
                </a:lnTo>
                <a:lnTo>
                  <a:pt x="293814" y="188760"/>
                </a:lnTo>
                <a:lnTo>
                  <a:pt x="293814" y="169938"/>
                </a:lnTo>
                <a:close/>
              </a:path>
              <a:path extrusionOk="0" h="231139" w="923925">
                <a:moveTo>
                  <a:pt x="298335" y="42710"/>
                </a:moveTo>
                <a:lnTo>
                  <a:pt x="295668" y="35128"/>
                </a:lnTo>
                <a:lnTo>
                  <a:pt x="292061" y="31318"/>
                </a:lnTo>
                <a:lnTo>
                  <a:pt x="285191" y="24053"/>
                </a:lnTo>
                <a:lnTo>
                  <a:pt x="285191" y="45643"/>
                </a:lnTo>
                <a:lnTo>
                  <a:pt x="285153" y="58864"/>
                </a:lnTo>
                <a:lnTo>
                  <a:pt x="283718" y="63944"/>
                </a:lnTo>
                <a:lnTo>
                  <a:pt x="277850" y="71488"/>
                </a:lnTo>
                <a:lnTo>
                  <a:pt x="273837" y="73380"/>
                </a:lnTo>
                <a:lnTo>
                  <a:pt x="263461" y="73380"/>
                </a:lnTo>
                <a:lnTo>
                  <a:pt x="259334" y="71488"/>
                </a:lnTo>
                <a:lnTo>
                  <a:pt x="253403" y="64046"/>
                </a:lnTo>
                <a:lnTo>
                  <a:pt x="251917" y="58864"/>
                </a:lnTo>
                <a:lnTo>
                  <a:pt x="251955" y="45643"/>
                </a:lnTo>
                <a:lnTo>
                  <a:pt x="285191" y="45643"/>
                </a:lnTo>
                <a:lnTo>
                  <a:pt x="285191" y="24053"/>
                </a:lnTo>
                <a:lnTo>
                  <a:pt x="285000" y="23850"/>
                </a:lnTo>
                <a:lnTo>
                  <a:pt x="277837" y="21031"/>
                </a:lnTo>
                <a:lnTo>
                  <a:pt x="259689" y="21031"/>
                </a:lnTo>
                <a:lnTo>
                  <a:pt x="252399" y="23850"/>
                </a:lnTo>
                <a:lnTo>
                  <a:pt x="241503" y="35128"/>
                </a:lnTo>
                <a:lnTo>
                  <a:pt x="238772" y="42710"/>
                </a:lnTo>
                <a:lnTo>
                  <a:pt x="238772" y="61836"/>
                </a:lnTo>
                <a:lnTo>
                  <a:pt x="241477" y="69456"/>
                </a:lnTo>
                <a:lnTo>
                  <a:pt x="252298" y="80733"/>
                </a:lnTo>
                <a:lnTo>
                  <a:pt x="259613" y="83553"/>
                </a:lnTo>
                <a:lnTo>
                  <a:pt x="277901" y="83553"/>
                </a:lnTo>
                <a:lnTo>
                  <a:pt x="285089" y="80733"/>
                </a:lnTo>
                <a:lnTo>
                  <a:pt x="291998" y="73380"/>
                </a:lnTo>
                <a:lnTo>
                  <a:pt x="295681" y="69456"/>
                </a:lnTo>
                <a:lnTo>
                  <a:pt x="298335" y="61836"/>
                </a:lnTo>
                <a:lnTo>
                  <a:pt x="298335" y="42710"/>
                </a:lnTo>
                <a:close/>
              </a:path>
              <a:path extrusionOk="0" h="231139" w="923925">
                <a:moveTo>
                  <a:pt x="357022" y="149745"/>
                </a:moveTo>
                <a:lnTo>
                  <a:pt x="340563" y="149745"/>
                </a:lnTo>
                <a:lnTo>
                  <a:pt x="318503" y="192722"/>
                </a:lnTo>
                <a:lnTo>
                  <a:pt x="318160" y="192722"/>
                </a:lnTo>
                <a:lnTo>
                  <a:pt x="318160" y="149745"/>
                </a:lnTo>
                <a:lnTo>
                  <a:pt x="305130" y="149745"/>
                </a:lnTo>
                <a:lnTo>
                  <a:pt x="305130" y="208724"/>
                </a:lnTo>
                <a:lnTo>
                  <a:pt x="321589" y="208724"/>
                </a:lnTo>
                <a:lnTo>
                  <a:pt x="329806" y="192722"/>
                </a:lnTo>
                <a:lnTo>
                  <a:pt x="343649" y="165747"/>
                </a:lnTo>
                <a:lnTo>
                  <a:pt x="343992" y="165747"/>
                </a:lnTo>
                <a:lnTo>
                  <a:pt x="343992" y="208724"/>
                </a:lnTo>
                <a:lnTo>
                  <a:pt x="357022" y="208724"/>
                </a:lnTo>
                <a:lnTo>
                  <a:pt x="357022" y="165747"/>
                </a:lnTo>
                <a:lnTo>
                  <a:pt x="357022" y="149745"/>
                </a:lnTo>
                <a:close/>
              </a:path>
              <a:path extrusionOk="0" h="231139" w="923925">
                <a:moveTo>
                  <a:pt x="362000" y="56807"/>
                </a:moveTo>
                <a:lnTo>
                  <a:pt x="361162" y="55664"/>
                </a:lnTo>
                <a:lnTo>
                  <a:pt x="358305" y="51739"/>
                </a:lnTo>
                <a:lnTo>
                  <a:pt x="350913" y="49834"/>
                </a:lnTo>
                <a:lnTo>
                  <a:pt x="350913" y="49606"/>
                </a:lnTo>
                <a:lnTo>
                  <a:pt x="353796" y="48234"/>
                </a:lnTo>
                <a:lnTo>
                  <a:pt x="355942" y="46596"/>
                </a:lnTo>
                <a:lnTo>
                  <a:pt x="356235" y="46177"/>
                </a:lnTo>
                <a:lnTo>
                  <a:pt x="358686" y="42786"/>
                </a:lnTo>
                <a:lnTo>
                  <a:pt x="359371" y="40271"/>
                </a:lnTo>
                <a:lnTo>
                  <a:pt x="359371" y="32575"/>
                </a:lnTo>
                <a:lnTo>
                  <a:pt x="357822" y="29032"/>
                </a:lnTo>
                <a:lnTo>
                  <a:pt x="351650" y="24003"/>
                </a:lnTo>
                <a:lnTo>
                  <a:pt x="349084" y="23253"/>
                </a:lnTo>
                <a:lnTo>
                  <a:pt x="349084" y="61302"/>
                </a:lnTo>
                <a:lnTo>
                  <a:pt x="349084" y="69227"/>
                </a:lnTo>
                <a:lnTo>
                  <a:pt x="346151" y="71894"/>
                </a:lnTo>
                <a:lnTo>
                  <a:pt x="322338" y="71894"/>
                </a:lnTo>
                <a:lnTo>
                  <a:pt x="322338" y="55664"/>
                </a:lnTo>
                <a:lnTo>
                  <a:pt x="343090" y="55664"/>
                </a:lnTo>
                <a:lnTo>
                  <a:pt x="345274" y="56388"/>
                </a:lnTo>
                <a:lnTo>
                  <a:pt x="348310" y="59283"/>
                </a:lnTo>
                <a:lnTo>
                  <a:pt x="349084" y="61302"/>
                </a:lnTo>
                <a:lnTo>
                  <a:pt x="349084" y="23253"/>
                </a:lnTo>
                <a:lnTo>
                  <a:pt x="347370" y="22745"/>
                </a:lnTo>
                <a:lnTo>
                  <a:pt x="346456" y="22745"/>
                </a:lnTo>
                <a:lnTo>
                  <a:pt x="346456" y="34747"/>
                </a:lnTo>
                <a:lnTo>
                  <a:pt x="346456" y="43815"/>
                </a:lnTo>
                <a:lnTo>
                  <a:pt x="343928" y="46177"/>
                </a:lnTo>
                <a:lnTo>
                  <a:pt x="322338" y="46177"/>
                </a:lnTo>
                <a:lnTo>
                  <a:pt x="322338" y="32575"/>
                </a:lnTo>
                <a:lnTo>
                  <a:pt x="343827" y="32575"/>
                </a:lnTo>
                <a:lnTo>
                  <a:pt x="346456" y="34747"/>
                </a:lnTo>
                <a:lnTo>
                  <a:pt x="346456" y="22745"/>
                </a:lnTo>
                <a:lnTo>
                  <a:pt x="309308" y="22745"/>
                </a:lnTo>
                <a:lnTo>
                  <a:pt x="309308" y="81724"/>
                </a:lnTo>
                <a:lnTo>
                  <a:pt x="347205" y="81724"/>
                </a:lnTo>
                <a:lnTo>
                  <a:pt x="352564" y="80276"/>
                </a:lnTo>
                <a:lnTo>
                  <a:pt x="360108" y="74485"/>
                </a:lnTo>
                <a:lnTo>
                  <a:pt x="361302" y="71894"/>
                </a:lnTo>
                <a:lnTo>
                  <a:pt x="362000" y="70370"/>
                </a:lnTo>
                <a:lnTo>
                  <a:pt x="362000" y="56807"/>
                </a:lnTo>
                <a:close/>
              </a:path>
              <a:path extrusionOk="0" h="231139" w="923925">
                <a:moveTo>
                  <a:pt x="429666" y="42710"/>
                </a:moveTo>
                <a:lnTo>
                  <a:pt x="426999" y="35128"/>
                </a:lnTo>
                <a:lnTo>
                  <a:pt x="423392" y="31318"/>
                </a:lnTo>
                <a:lnTo>
                  <a:pt x="416521" y="24053"/>
                </a:lnTo>
                <a:lnTo>
                  <a:pt x="416521" y="45643"/>
                </a:lnTo>
                <a:lnTo>
                  <a:pt x="416483" y="58864"/>
                </a:lnTo>
                <a:lnTo>
                  <a:pt x="415048" y="63944"/>
                </a:lnTo>
                <a:lnTo>
                  <a:pt x="409181" y="71488"/>
                </a:lnTo>
                <a:lnTo>
                  <a:pt x="405168" y="73380"/>
                </a:lnTo>
                <a:lnTo>
                  <a:pt x="394804" y="73380"/>
                </a:lnTo>
                <a:lnTo>
                  <a:pt x="390664" y="71488"/>
                </a:lnTo>
                <a:lnTo>
                  <a:pt x="384746" y="64046"/>
                </a:lnTo>
                <a:lnTo>
                  <a:pt x="383247" y="58864"/>
                </a:lnTo>
                <a:lnTo>
                  <a:pt x="383286" y="45643"/>
                </a:lnTo>
                <a:lnTo>
                  <a:pt x="416521" y="45643"/>
                </a:lnTo>
                <a:lnTo>
                  <a:pt x="416521" y="24053"/>
                </a:lnTo>
                <a:lnTo>
                  <a:pt x="416331" y="23850"/>
                </a:lnTo>
                <a:lnTo>
                  <a:pt x="409168" y="21031"/>
                </a:lnTo>
                <a:lnTo>
                  <a:pt x="391020" y="21031"/>
                </a:lnTo>
                <a:lnTo>
                  <a:pt x="383730" y="23850"/>
                </a:lnTo>
                <a:lnTo>
                  <a:pt x="372833" y="35128"/>
                </a:lnTo>
                <a:lnTo>
                  <a:pt x="370116" y="42710"/>
                </a:lnTo>
                <a:lnTo>
                  <a:pt x="370116" y="61836"/>
                </a:lnTo>
                <a:lnTo>
                  <a:pt x="372808" y="69456"/>
                </a:lnTo>
                <a:lnTo>
                  <a:pt x="383641" y="80733"/>
                </a:lnTo>
                <a:lnTo>
                  <a:pt x="390956" y="83553"/>
                </a:lnTo>
                <a:lnTo>
                  <a:pt x="409244" y="83553"/>
                </a:lnTo>
                <a:lnTo>
                  <a:pt x="416420" y="80733"/>
                </a:lnTo>
                <a:lnTo>
                  <a:pt x="423329" y="73380"/>
                </a:lnTo>
                <a:lnTo>
                  <a:pt x="427012" y="69456"/>
                </a:lnTo>
                <a:lnTo>
                  <a:pt x="429666" y="61836"/>
                </a:lnTo>
                <a:lnTo>
                  <a:pt x="429666" y="42710"/>
                </a:lnTo>
                <a:close/>
              </a:path>
              <a:path extrusionOk="0" h="231139" w="923925">
                <a:moveTo>
                  <a:pt x="437603" y="149745"/>
                </a:moveTo>
                <a:lnTo>
                  <a:pt x="420458" y="149745"/>
                </a:lnTo>
                <a:lnTo>
                  <a:pt x="404571" y="196608"/>
                </a:lnTo>
                <a:lnTo>
                  <a:pt x="404342" y="196608"/>
                </a:lnTo>
                <a:lnTo>
                  <a:pt x="394830" y="169519"/>
                </a:lnTo>
                <a:lnTo>
                  <a:pt x="387883" y="149745"/>
                </a:lnTo>
                <a:lnTo>
                  <a:pt x="370738" y="149745"/>
                </a:lnTo>
                <a:lnTo>
                  <a:pt x="370738" y="208724"/>
                </a:lnTo>
                <a:lnTo>
                  <a:pt x="383311" y="208724"/>
                </a:lnTo>
                <a:lnTo>
                  <a:pt x="383311" y="169519"/>
                </a:lnTo>
                <a:lnTo>
                  <a:pt x="383540" y="169519"/>
                </a:lnTo>
                <a:lnTo>
                  <a:pt x="397598" y="208724"/>
                </a:lnTo>
                <a:lnTo>
                  <a:pt x="410743" y="208724"/>
                </a:lnTo>
                <a:lnTo>
                  <a:pt x="415086" y="196608"/>
                </a:lnTo>
                <a:lnTo>
                  <a:pt x="424802" y="169519"/>
                </a:lnTo>
                <a:lnTo>
                  <a:pt x="425030" y="169519"/>
                </a:lnTo>
                <a:lnTo>
                  <a:pt x="425030" y="208724"/>
                </a:lnTo>
                <a:lnTo>
                  <a:pt x="437603" y="208724"/>
                </a:lnTo>
                <a:lnTo>
                  <a:pt x="437603" y="169519"/>
                </a:lnTo>
                <a:lnTo>
                  <a:pt x="437603" y="149745"/>
                </a:lnTo>
                <a:close/>
              </a:path>
              <a:path extrusionOk="0" h="231139" w="923925">
                <a:moveTo>
                  <a:pt x="464578" y="149745"/>
                </a:moveTo>
                <a:lnTo>
                  <a:pt x="451548" y="149745"/>
                </a:lnTo>
                <a:lnTo>
                  <a:pt x="451548" y="208724"/>
                </a:lnTo>
                <a:lnTo>
                  <a:pt x="464578" y="208724"/>
                </a:lnTo>
                <a:lnTo>
                  <a:pt x="464578" y="149745"/>
                </a:lnTo>
                <a:close/>
              </a:path>
              <a:path extrusionOk="0" h="231139" w="923925">
                <a:moveTo>
                  <a:pt x="464578" y="127000"/>
                </a:moveTo>
                <a:lnTo>
                  <a:pt x="451548" y="127000"/>
                </a:lnTo>
                <a:lnTo>
                  <a:pt x="451548" y="139801"/>
                </a:lnTo>
                <a:lnTo>
                  <a:pt x="464578" y="139801"/>
                </a:lnTo>
                <a:lnTo>
                  <a:pt x="464578" y="127000"/>
                </a:lnTo>
                <a:close/>
              </a:path>
              <a:path extrusionOk="0" h="231139" w="923925">
                <a:moveTo>
                  <a:pt x="472757" y="44234"/>
                </a:moveTo>
                <a:lnTo>
                  <a:pt x="439267" y="44234"/>
                </a:lnTo>
                <a:lnTo>
                  <a:pt x="439267" y="56349"/>
                </a:lnTo>
                <a:lnTo>
                  <a:pt x="472757" y="56349"/>
                </a:lnTo>
                <a:lnTo>
                  <a:pt x="472757" y="44234"/>
                </a:lnTo>
                <a:close/>
              </a:path>
              <a:path extrusionOk="0" h="231139" w="923925">
                <a:moveTo>
                  <a:pt x="541909" y="42710"/>
                </a:moveTo>
                <a:lnTo>
                  <a:pt x="539242" y="35128"/>
                </a:lnTo>
                <a:lnTo>
                  <a:pt x="535635" y="31318"/>
                </a:lnTo>
                <a:lnTo>
                  <a:pt x="528764" y="24053"/>
                </a:lnTo>
                <a:lnTo>
                  <a:pt x="528764" y="45643"/>
                </a:lnTo>
                <a:lnTo>
                  <a:pt x="528726" y="58864"/>
                </a:lnTo>
                <a:lnTo>
                  <a:pt x="527291" y="63944"/>
                </a:lnTo>
                <a:lnTo>
                  <a:pt x="521423" y="71488"/>
                </a:lnTo>
                <a:lnTo>
                  <a:pt x="517410" y="73380"/>
                </a:lnTo>
                <a:lnTo>
                  <a:pt x="507047" y="73380"/>
                </a:lnTo>
                <a:lnTo>
                  <a:pt x="502907" y="71488"/>
                </a:lnTo>
                <a:lnTo>
                  <a:pt x="496989" y="64046"/>
                </a:lnTo>
                <a:lnTo>
                  <a:pt x="495503" y="58864"/>
                </a:lnTo>
                <a:lnTo>
                  <a:pt x="495528" y="45643"/>
                </a:lnTo>
                <a:lnTo>
                  <a:pt x="528764" y="45643"/>
                </a:lnTo>
                <a:lnTo>
                  <a:pt x="528764" y="24053"/>
                </a:lnTo>
                <a:lnTo>
                  <a:pt x="528574" y="23850"/>
                </a:lnTo>
                <a:lnTo>
                  <a:pt x="521411" y="21031"/>
                </a:lnTo>
                <a:lnTo>
                  <a:pt x="503275" y="21031"/>
                </a:lnTo>
                <a:lnTo>
                  <a:pt x="495973" y="23850"/>
                </a:lnTo>
                <a:lnTo>
                  <a:pt x="485076" y="35128"/>
                </a:lnTo>
                <a:lnTo>
                  <a:pt x="482358" y="42710"/>
                </a:lnTo>
                <a:lnTo>
                  <a:pt x="482358" y="61836"/>
                </a:lnTo>
                <a:lnTo>
                  <a:pt x="485063" y="69456"/>
                </a:lnTo>
                <a:lnTo>
                  <a:pt x="495884" y="80733"/>
                </a:lnTo>
                <a:lnTo>
                  <a:pt x="503199" y="83553"/>
                </a:lnTo>
                <a:lnTo>
                  <a:pt x="521487" y="83553"/>
                </a:lnTo>
                <a:lnTo>
                  <a:pt x="528662" y="80733"/>
                </a:lnTo>
                <a:lnTo>
                  <a:pt x="535571" y="73380"/>
                </a:lnTo>
                <a:lnTo>
                  <a:pt x="539254" y="69456"/>
                </a:lnTo>
                <a:lnTo>
                  <a:pt x="541909" y="61836"/>
                </a:lnTo>
                <a:lnTo>
                  <a:pt x="541909" y="42710"/>
                </a:lnTo>
                <a:close/>
              </a:path>
              <a:path extrusionOk="0" h="231139" w="923925">
                <a:moveTo>
                  <a:pt x="565962" y="198437"/>
                </a:moveTo>
                <a:lnTo>
                  <a:pt x="558076" y="198437"/>
                </a:lnTo>
                <a:lnTo>
                  <a:pt x="558076" y="149745"/>
                </a:lnTo>
                <a:lnTo>
                  <a:pt x="545045" y="149745"/>
                </a:lnTo>
                <a:lnTo>
                  <a:pt x="545045" y="198437"/>
                </a:lnTo>
                <a:lnTo>
                  <a:pt x="524929" y="198437"/>
                </a:lnTo>
                <a:lnTo>
                  <a:pt x="524929" y="149745"/>
                </a:lnTo>
                <a:lnTo>
                  <a:pt x="511898" y="149745"/>
                </a:lnTo>
                <a:lnTo>
                  <a:pt x="511898" y="198437"/>
                </a:lnTo>
                <a:lnTo>
                  <a:pt x="491782" y="198437"/>
                </a:lnTo>
                <a:lnTo>
                  <a:pt x="491782" y="149745"/>
                </a:lnTo>
                <a:lnTo>
                  <a:pt x="478751" y="149745"/>
                </a:lnTo>
                <a:lnTo>
                  <a:pt x="478751" y="208724"/>
                </a:lnTo>
                <a:lnTo>
                  <a:pt x="553389" y="208724"/>
                </a:lnTo>
                <a:lnTo>
                  <a:pt x="553389" y="227469"/>
                </a:lnTo>
                <a:lnTo>
                  <a:pt x="565962" y="227469"/>
                </a:lnTo>
                <a:lnTo>
                  <a:pt x="565962" y="198437"/>
                </a:lnTo>
                <a:close/>
              </a:path>
              <a:path extrusionOk="0" h="231139" w="923925">
                <a:moveTo>
                  <a:pt x="627227" y="173748"/>
                </a:moveTo>
                <a:lnTo>
                  <a:pt x="614197" y="150787"/>
                </a:lnTo>
                <a:lnTo>
                  <a:pt x="614197" y="173748"/>
                </a:lnTo>
                <a:lnTo>
                  <a:pt x="583920" y="173748"/>
                </a:lnTo>
                <a:lnTo>
                  <a:pt x="584517" y="168567"/>
                </a:lnTo>
                <a:lnTo>
                  <a:pt x="586143" y="164604"/>
                </a:lnTo>
                <a:lnTo>
                  <a:pt x="591400" y="159118"/>
                </a:lnTo>
                <a:lnTo>
                  <a:pt x="594842" y="157746"/>
                </a:lnTo>
                <a:lnTo>
                  <a:pt x="603377" y="157746"/>
                </a:lnTo>
                <a:lnTo>
                  <a:pt x="606869" y="159169"/>
                </a:lnTo>
                <a:lnTo>
                  <a:pt x="612279" y="164884"/>
                </a:lnTo>
                <a:lnTo>
                  <a:pt x="613816" y="168795"/>
                </a:lnTo>
                <a:lnTo>
                  <a:pt x="614197" y="173748"/>
                </a:lnTo>
                <a:lnTo>
                  <a:pt x="614197" y="150787"/>
                </a:lnTo>
                <a:lnTo>
                  <a:pt x="607834" y="148031"/>
                </a:lnTo>
                <a:lnTo>
                  <a:pt x="590918" y="148031"/>
                </a:lnTo>
                <a:lnTo>
                  <a:pt x="584085" y="151041"/>
                </a:lnTo>
                <a:lnTo>
                  <a:pt x="573341" y="163080"/>
                </a:lnTo>
                <a:lnTo>
                  <a:pt x="570661" y="170700"/>
                </a:lnTo>
                <a:lnTo>
                  <a:pt x="570661" y="188912"/>
                </a:lnTo>
                <a:lnTo>
                  <a:pt x="573265" y="196291"/>
                </a:lnTo>
                <a:lnTo>
                  <a:pt x="583704" y="207797"/>
                </a:lnTo>
                <a:lnTo>
                  <a:pt x="590778" y="210667"/>
                </a:lnTo>
                <a:lnTo>
                  <a:pt x="606386" y="210667"/>
                </a:lnTo>
                <a:lnTo>
                  <a:pt x="612165" y="208876"/>
                </a:lnTo>
                <a:lnTo>
                  <a:pt x="621842" y="201714"/>
                </a:lnTo>
                <a:lnTo>
                  <a:pt x="622249" y="201066"/>
                </a:lnTo>
                <a:lnTo>
                  <a:pt x="624979" y="196723"/>
                </a:lnTo>
                <a:lnTo>
                  <a:pt x="626440" y="190322"/>
                </a:lnTo>
                <a:lnTo>
                  <a:pt x="613968" y="190322"/>
                </a:lnTo>
                <a:lnTo>
                  <a:pt x="612673" y="194056"/>
                </a:lnTo>
                <a:lnTo>
                  <a:pt x="610908" y="196773"/>
                </a:lnTo>
                <a:lnTo>
                  <a:pt x="606412" y="200215"/>
                </a:lnTo>
                <a:lnTo>
                  <a:pt x="603491" y="201066"/>
                </a:lnTo>
                <a:lnTo>
                  <a:pt x="594893" y="201066"/>
                </a:lnTo>
                <a:lnTo>
                  <a:pt x="590956" y="199440"/>
                </a:lnTo>
                <a:lnTo>
                  <a:pt x="585317" y="192976"/>
                </a:lnTo>
                <a:lnTo>
                  <a:pt x="583831" y="188379"/>
                </a:lnTo>
                <a:lnTo>
                  <a:pt x="583679" y="182435"/>
                </a:lnTo>
                <a:lnTo>
                  <a:pt x="627227" y="182435"/>
                </a:lnTo>
                <a:lnTo>
                  <a:pt x="627227" y="173748"/>
                </a:lnTo>
                <a:close/>
              </a:path>
              <a:path extrusionOk="0" h="231139" w="923925">
                <a:moveTo>
                  <a:pt x="636320" y="42024"/>
                </a:moveTo>
                <a:lnTo>
                  <a:pt x="634225" y="34645"/>
                </a:lnTo>
                <a:lnTo>
                  <a:pt x="631482" y="31089"/>
                </a:lnTo>
                <a:lnTo>
                  <a:pt x="628408" y="27089"/>
                </a:lnTo>
                <a:lnTo>
                  <a:pt x="625843" y="23749"/>
                </a:lnTo>
                <a:lnTo>
                  <a:pt x="623290" y="22529"/>
                </a:lnTo>
                <a:lnTo>
                  <a:pt x="623290" y="37909"/>
                </a:lnTo>
                <a:lnTo>
                  <a:pt x="623290" y="57797"/>
                </a:lnTo>
                <a:lnTo>
                  <a:pt x="622236" y="62979"/>
                </a:lnTo>
                <a:lnTo>
                  <a:pt x="618045" y="71208"/>
                </a:lnTo>
                <a:lnTo>
                  <a:pt x="614603" y="73266"/>
                </a:lnTo>
                <a:lnTo>
                  <a:pt x="607136" y="73266"/>
                </a:lnTo>
                <a:lnTo>
                  <a:pt x="604888" y="72644"/>
                </a:lnTo>
                <a:lnTo>
                  <a:pt x="601230" y="70116"/>
                </a:lnTo>
                <a:lnTo>
                  <a:pt x="600125" y="68580"/>
                </a:lnTo>
                <a:lnTo>
                  <a:pt x="599744" y="66751"/>
                </a:lnTo>
                <a:lnTo>
                  <a:pt x="599795" y="37909"/>
                </a:lnTo>
                <a:lnTo>
                  <a:pt x="600506" y="35623"/>
                </a:lnTo>
                <a:lnTo>
                  <a:pt x="601891" y="33845"/>
                </a:lnTo>
                <a:lnTo>
                  <a:pt x="605929" y="31635"/>
                </a:lnTo>
                <a:lnTo>
                  <a:pt x="608088" y="31089"/>
                </a:lnTo>
                <a:lnTo>
                  <a:pt x="618985" y="31089"/>
                </a:lnTo>
                <a:lnTo>
                  <a:pt x="623290" y="37909"/>
                </a:lnTo>
                <a:lnTo>
                  <a:pt x="623290" y="22529"/>
                </a:lnTo>
                <a:lnTo>
                  <a:pt x="620204" y="21031"/>
                </a:lnTo>
                <a:lnTo>
                  <a:pt x="610679" y="21031"/>
                </a:lnTo>
                <a:lnTo>
                  <a:pt x="608177" y="21640"/>
                </a:lnTo>
                <a:lnTo>
                  <a:pt x="603072" y="24079"/>
                </a:lnTo>
                <a:lnTo>
                  <a:pt x="601230" y="25488"/>
                </a:lnTo>
                <a:lnTo>
                  <a:pt x="600087" y="27089"/>
                </a:lnTo>
                <a:lnTo>
                  <a:pt x="599744" y="27089"/>
                </a:lnTo>
                <a:lnTo>
                  <a:pt x="599744" y="342"/>
                </a:lnTo>
                <a:lnTo>
                  <a:pt x="586714" y="342"/>
                </a:lnTo>
                <a:lnTo>
                  <a:pt x="586714" y="27089"/>
                </a:lnTo>
                <a:lnTo>
                  <a:pt x="586714" y="66751"/>
                </a:lnTo>
                <a:lnTo>
                  <a:pt x="586333" y="68580"/>
                </a:lnTo>
                <a:lnTo>
                  <a:pt x="585228" y="70116"/>
                </a:lnTo>
                <a:lnTo>
                  <a:pt x="581571" y="72644"/>
                </a:lnTo>
                <a:lnTo>
                  <a:pt x="579323" y="73266"/>
                </a:lnTo>
                <a:lnTo>
                  <a:pt x="571855" y="73266"/>
                </a:lnTo>
                <a:lnTo>
                  <a:pt x="568401" y="71208"/>
                </a:lnTo>
                <a:lnTo>
                  <a:pt x="564210" y="62979"/>
                </a:lnTo>
                <a:lnTo>
                  <a:pt x="563168" y="57797"/>
                </a:lnTo>
                <a:lnTo>
                  <a:pt x="563168" y="37909"/>
                </a:lnTo>
                <a:lnTo>
                  <a:pt x="567474" y="31089"/>
                </a:lnTo>
                <a:lnTo>
                  <a:pt x="578370" y="31089"/>
                </a:lnTo>
                <a:lnTo>
                  <a:pt x="586714" y="66751"/>
                </a:lnTo>
                <a:lnTo>
                  <a:pt x="586714" y="27089"/>
                </a:lnTo>
                <a:lnTo>
                  <a:pt x="586371" y="27089"/>
                </a:lnTo>
                <a:lnTo>
                  <a:pt x="585228" y="25488"/>
                </a:lnTo>
                <a:lnTo>
                  <a:pt x="583374" y="24079"/>
                </a:lnTo>
                <a:lnTo>
                  <a:pt x="578269" y="21640"/>
                </a:lnTo>
                <a:lnTo>
                  <a:pt x="575779" y="21031"/>
                </a:lnTo>
                <a:lnTo>
                  <a:pt x="566254" y="21031"/>
                </a:lnTo>
                <a:lnTo>
                  <a:pt x="560616" y="23749"/>
                </a:lnTo>
                <a:lnTo>
                  <a:pt x="552234" y="34645"/>
                </a:lnTo>
                <a:lnTo>
                  <a:pt x="550138" y="42024"/>
                </a:lnTo>
                <a:lnTo>
                  <a:pt x="550227" y="57797"/>
                </a:lnTo>
                <a:lnTo>
                  <a:pt x="568579" y="83324"/>
                </a:lnTo>
                <a:lnTo>
                  <a:pt x="576275" y="83324"/>
                </a:lnTo>
                <a:lnTo>
                  <a:pt x="578561" y="82765"/>
                </a:lnTo>
                <a:lnTo>
                  <a:pt x="583438" y="80556"/>
                </a:lnTo>
                <a:lnTo>
                  <a:pt x="585228" y="79286"/>
                </a:lnTo>
                <a:lnTo>
                  <a:pt x="586371" y="77838"/>
                </a:lnTo>
                <a:lnTo>
                  <a:pt x="586714" y="77838"/>
                </a:lnTo>
                <a:lnTo>
                  <a:pt x="586714" y="103555"/>
                </a:lnTo>
                <a:lnTo>
                  <a:pt x="599744" y="103555"/>
                </a:lnTo>
                <a:lnTo>
                  <a:pt x="599744" y="77838"/>
                </a:lnTo>
                <a:lnTo>
                  <a:pt x="600087" y="77838"/>
                </a:lnTo>
                <a:lnTo>
                  <a:pt x="601230" y="79286"/>
                </a:lnTo>
                <a:lnTo>
                  <a:pt x="603021" y="80556"/>
                </a:lnTo>
                <a:lnTo>
                  <a:pt x="607898" y="82765"/>
                </a:lnTo>
                <a:lnTo>
                  <a:pt x="610184" y="83324"/>
                </a:lnTo>
                <a:lnTo>
                  <a:pt x="617880" y="83324"/>
                </a:lnTo>
                <a:lnTo>
                  <a:pt x="622528" y="81762"/>
                </a:lnTo>
                <a:lnTo>
                  <a:pt x="627214" y="77838"/>
                </a:lnTo>
                <a:lnTo>
                  <a:pt x="629996" y="75514"/>
                </a:lnTo>
                <a:lnTo>
                  <a:pt x="631507" y="73266"/>
                </a:lnTo>
                <a:lnTo>
                  <a:pt x="632599" y="71640"/>
                </a:lnTo>
                <a:lnTo>
                  <a:pt x="635571" y="62433"/>
                </a:lnTo>
                <a:lnTo>
                  <a:pt x="636231" y="57797"/>
                </a:lnTo>
                <a:lnTo>
                  <a:pt x="636320" y="42024"/>
                </a:lnTo>
                <a:close/>
              </a:path>
              <a:path extrusionOk="0" h="231139" w="923925">
                <a:moveTo>
                  <a:pt x="660666" y="22745"/>
                </a:moveTo>
                <a:lnTo>
                  <a:pt x="647636" y="22745"/>
                </a:lnTo>
                <a:lnTo>
                  <a:pt x="647636" y="81724"/>
                </a:lnTo>
                <a:lnTo>
                  <a:pt x="660666" y="81724"/>
                </a:lnTo>
                <a:lnTo>
                  <a:pt x="660666" y="22745"/>
                </a:lnTo>
                <a:close/>
              </a:path>
              <a:path extrusionOk="0" h="231139" w="923925">
                <a:moveTo>
                  <a:pt x="660666" y="0"/>
                </a:moveTo>
                <a:lnTo>
                  <a:pt x="647636" y="0"/>
                </a:lnTo>
                <a:lnTo>
                  <a:pt x="647636" y="12801"/>
                </a:lnTo>
                <a:lnTo>
                  <a:pt x="660666" y="12801"/>
                </a:lnTo>
                <a:lnTo>
                  <a:pt x="660666" y="0"/>
                </a:lnTo>
                <a:close/>
              </a:path>
              <a:path extrusionOk="0" h="231139" w="923925">
                <a:moveTo>
                  <a:pt x="689076" y="149745"/>
                </a:moveTo>
                <a:lnTo>
                  <a:pt x="676033" y="149745"/>
                </a:lnTo>
                <a:lnTo>
                  <a:pt x="676033" y="172834"/>
                </a:lnTo>
                <a:lnTo>
                  <a:pt x="650214" y="172834"/>
                </a:lnTo>
                <a:lnTo>
                  <a:pt x="650214" y="149745"/>
                </a:lnTo>
                <a:lnTo>
                  <a:pt x="637171" y="149745"/>
                </a:lnTo>
                <a:lnTo>
                  <a:pt x="637171" y="208724"/>
                </a:lnTo>
                <a:lnTo>
                  <a:pt x="650214" y="208724"/>
                </a:lnTo>
                <a:lnTo>
                  <a:pt x="650214" y="183121"/>
                </a:lnTo>
                <a:lnTo>
                  <a:pt x="676033" y="183121"/>
                </a:lnTo>
                <a:lnTo>
                  <a:pt x="676033" y="208724"/>
                </a:lnTo>
                <a:lnTo>
                  <a:pt x="689076" y="208724"/>
                </a:lnTo>
                <a:lnTo>
                  <a:pt x="689076" y="183121"/>
                </a:lnTo>
                <a:lnTo>
                  <a:pt x="689076" y="172834"/>
                </a:lnTo>
                <a:lnTo>
                  <a:pt x="689076" y="149745"/>
                </a:lnTo>
                <a:close/>
              </a:path>
              <a:path extrusionOk="0" h="231139" w="923925">
                <a:moveTo>
                  <a:pt x="728332" y="59436"/>
                </a:moveTo>
                <a:lnTo>
                  <a:pt x="715530" y="59436"/>
                </a:lnTo>
                <a:lnTo>
                  <a:pt x="714844" y="63779"/>
                </a:lnTo>
                <a:lnTo>
                  <a:pt x="713257" y="67106"/>
                </a:lnTo>
                <a:lnTo>
                  <a:pt x="708304" y="71755"/>
                </a:lnTo>
                <a:lnTo>
                  <a:pt x="705129" y="72923"/>
                </a:lnTo>
                <a:lnTo>
                  <a:pt x="696290" y="72923"/>
                </a:lnTo>
                <a:lnTo>
                  <a:pt x="692416" y="71094"/>
                </a:lnTo>
                <a:lnTo>
                  <a:pt x="686854" y="63779"/>
                </a:lnTo>
                <a:lnTo>
                  <a:pt x="685469" y="58674"/>
                </a:lnTo>
                <a:lnTo>
                  <a:pt x="685469" y="45567"/>
                </a:lnTo>
                <a:lnTo>
                  <a:pt x="686917" y="40398"/>
                </a:lnTo>
                <a:lnTo>
                  <a:pt x="692708" y="32854"/>
                </a:lnTo>
                <a:lnTo>
                  <a:pt x="696671" y="30975"/>
                </a:lnTo>
                <a:lnTo>
                  <a:pt x="705205" y="30975"/>
                </a:lnTo>
                <a:lnTo>
                  <a:pt x="708101" y="31965"/>
                </a:lnTo>
                <a:lnTo>
                  <a:pt x="712673" y="35928"/>
                </a:lnTo>
                <a:lnTo>
                  <a:pt x="714197" y="38785"/>
                </a:lnTo>
                <a:lnTo>
                  <a:pt x="714959" y="42519"/>
                </a:lnTo>
                <a:lnTo>
                  <a:pt x="727875" y="42519"/>
                </a:lnTo>
                <a:lnTo>
                  <a:pt x="709129" y="20916"/>
                </a:lnTo>
                <a:lnTo>
                  <a:pt x="692594" y="20916"/>
                </a:lnTo>
                <a:lnTo>
                  <a:pt x="685444" y="23787"/>
                </a:lnTo>
                <a:lnTo>
                  <a:pt x="674852" y="35293"/>
                </a:lnTo>
                <a:lnTo>
                  <a:pt x="672211" y="43053"/>
                </a:lnTo>
                <a:lnTo>
                  <a:pt x="672211" y="61874"/>
                </a:lnTo>
                <a:lnTo>
                  <a:pt x="674839" y="69202"/>
                </a:lnTo>
                <a:lnTo>
                  <a:pt x="685355" y="80403"/>
                </a:lnTo>
                <a:lnTo>
                  <a:pt x="692404" y="83210"/>
                </a:lnTo>
                <a:lnTo>
                  <a:pt x="708634" y="83210"/>
                </a:lnTo>
                <a:lnTo>
                  <a:pt x="728332" y="59436"/>
                </a:lnTo>
                <a:close/>
              </a:path>
              <a:path extrusionOk="0" h="231139" w="923925">
                <a:moveTo>
                  <a:pt x="753872" y="183997"/>
                </a:moveTo>
                <a:lnTo>
                  <a:pt x="752843" y="181292"/>
                </a:lnTo>
                <a:lnTo>
                  <a:pt x="752119" y="179400"/>
                </a:lnTo>
                <a:lnTo>
                  <a:pt x="745109" y="172783"/>
                </a:lnTo>
                <a:lnTo>
                  <a:pt x="740854" y="171361"/>
                </a:lnTo>
                <a:lnTo>
                  <a:pt x="740854" y="187426"/>
                </a:lnTo>
                <a:lnTo>
                  <a:pt x="740854" y="192608"/>
                </a:lnTo>
                <a:lnTo>
                  <a:pt x="740143" y="194640"/>
                </a:lnTo>
                <a:lnTo>
                  <a:pt x="737323" y="197764"/>
                </a:lnTo>
                <a:lnTo>
                  <a:pt x="735203" y="198551"/>
                </a:lnTo>
                <a:lnTo>
                  <a:pt x="715822" y="198551"/>
                </a:lnTo>
                <a:lnTo>
                  <a:pt x="715822" y="181292"/>
                </a:lnTo>
                <a:lnTo>
                  <a:pt x="734910" y="181292"/>
                </a:lnTo>
                <a:lnTo>
                  <a:pt x="737031" y="182092"/>
                </a:lnTo>
                <a:lnTo>
                  <a:pt x="740079" y="185293"/>
                </a:lnTo>
                <a:lnTo>
                  <a:pt x="740854" y="187426"/>
                </a:lnTo>
                <a:lnTo>
                  <a:pt x="740854" y="171361"/>
                </a:lnTo>
                <a:lnTo>
                  <a:pt x="740156" y="171119"/>
                </a:lnTo>
                <a:lnTo>
                  <a:pt x="715822" y="171119"/>
                </a:lnTo>
                <a:lnTo>
                  <a:pt x="715822" y="149745"/>
                </a:lnTo>
                <a:lnTo>
                  <a:pt x="702792" y="149745"/>
                </a:lnTo>
                <a:lnTo>
                  <a:pt x="702792" y="208724"/>
                </a:lnTo>
                <a:lnTo>
                  <a:pt x="740206" y="208724"/>
                </a:lnTo>
                <a:lnTo>
                  <a:pt x="745109" y="207048"/>
                </a:lnTo>
                <a:lnTo>
                  <a:pt x="752119" y="200342"/>
                </a:lnTo>
                <a:lnTo>
                  <a:pt x="752805" y="198551"/>
                </a:lnTo>
                <a:lnTo>
                  <a:pt x="753872" y="195732"/>
                </a:lnTo>
                <a:lnTo>
                  <a:pt x="753872" y="183997"/>
                </a:lnTo>
                <a:close/>
              </a:path>
              <a:path extrusionOk="0" h="231139" w="923925">
                <a:moveTo>
                  <a:pt x="790282" y="22745"/>
                </a:moveTo>
                <a:lnTo>
                  <a:pt x="777252" y="22745"/>
                </a:lnTo>
                <a:lnTo>
                  <a:pt x="777252" y="45834"/>
                </a:lnTo>
                <a:lnTo>
                  <a:pt x="751420" y="45834"/>
                </a:lnTo>
                <a:lnTo>
                  <a:pt x="751420" y="22745"/>
                </a:lnTo>
                <a:lnTo>
                  <a:pt x="738390" y="22745"/>
                </a:lnTo>
                <a:lnTo>
                  <a:pt x="738390" y="81724"/>
                </a:lnTo>
                <a:lnTo>
                  <a:pt x="751420" y="81724"/>
                </a:lnTo>
                <a:lnTo>
                  <a:pt x="751420" y="56121"/>
                </a:lnTo>
                <a:lnTo>
                  <a:pt x="777252" y="56121"/>
                </a:lnTo>
                <a:lnTo>
                  <a:pt x="777252" y="81724"/>
                </a:lnTo>
                <a:lnTo>
                  <a:pt x="790282" y="81724"/>
                </a:lnTo>
                <a:lnTo>
                  <a:pt x="790282" y="56121"/>
                </a:lnTo>
                <a:lnTo>
                  <a:pt x="790282" y="45834"/>
                </a:lnTo>
                <a:lnTo>
                  <a:pt x="790282" y="22745"/>
                </a:lnTo>
                <a:close/>
              </a:path>
              <a:path extrusionOk="0" h="231139" w="923925">
                <a:moveTo>
                  <a:pt x="855891" y="22745"/>
                </a:moveTo>
                <a:lnTo>
                  <a:pt x="839431" y="22745"/>
                </a:lnTo>
                <a:lnTo>
                  <a:pt x="817372" y="65722"/>
                </a:lnTo>
                <a:lnTo>
                  <a:pt x="817029" y="65722"/>
                </a:lnTo>
                <a:lnTo>
                  <a:pt x="817029" y="22745"/>
                </a:lnTo>
                <a:lnTo>
                  <a:pt x="803998" y="22745"/>
                </a:lnTo>
                <a:lnTo>
                  <a:pt x="803998" y="81724"/>
                </a:lnTo>
                <a:lnTo>
                  <a:pt x="820458" y="81724"/>
                </a:lnTo>
                <a:lnTo>
                  <a:pt x="828675" y="65722"/>
                </a:lnTo>
                <a:lnTo>
                  <a:pt x="842518" y="38747"/>
                </a:lnTo>
                <a:lnTo>
                  <a:pt x="842860" y="38747"/>
                </a:lnTo>
                <a:lnTo>
                  <a:pt x="842860" y="81724"/>
                </a:lnTo>
                <a:lnTo>
                  <a:pt x="855891" y="81724"/>
                </a:lnTo>
                <a:lnTo>
                  <a:pt x="855891" y="38747"/>
                </a:lnTo>
                <a:lnTo>
                  <a:pt x="855891" y="22745"/>
                </a:lnTo>
                <a:close/>
              </a:path>
              <a:path extrusionOk="0" h="231139" w="923925">
                <a:moveTo>
                  <a:pt x="923556" y="81724"/>
                </a:moveTo>
                <a:lnTo>
                  <a:pt x="908113" y="60007"/>
                </a:lnTo>
                <a:lnTo>
                  <a:pt x="901039" y="50063"/>
                </a:lnTo>
                <a:lnTo>
                  <a:pt x="907732" y="40919"/>
                </a:lnTo>
                <a:lnTo>
                  <a:pt x="921042" y="22745"/>
                </a:lnTo>
                <a:lnTo>
                  <a:pt x="905954" y="22745"/>
                </a:lnTo>
                <a:lnTo>
                  <a:pt x="893038" y="40919"/>
                </a:lnTo>
                <a:lnTo>
                  <a:pt x="880694" y="22745"/>
                </a:lnTo>
                <a:lnTo>
                  <a:pt x="864920" y="22745"/>
                </a:lnTo>
                <a:lnTo>
                  <a:pt x="885380" y="50749"/>
                </a:lnTo>
                <a:lnTo>
                  <a:pt x="863092" y="81724"/>
                </a:lnTo>
                <a:lnTo>
                  <a:pt x="878408" y="81724"/>
                </a:lnTo>
                <a:lnTo>
                  <a:pt x="892924" y="60007"/>
                </a:lnTo>
                <a:lnTo>
                  <a:pt x="907897" y="81724"/>
                </a:lnTo>
                <a:lnTo>
                  <a:pt x="923556" y="8172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70" name="Google Shape;1070;p38"/>
          <p:cNvSpPr/>
          <p:nvPr/>
        </p:nvSpPr>
        <p:spPr>
          <a:xfrm>
            <a:off x="5747684" y="4306647"/>
            <a:ext cx="441959" cy="104775"/>
          </a:xfrm>
          <a:custGeom>
            <a:rect b="b" l="l" r="r" t="t"/>
            <a:pathLst>
              <a:path extrusionOk="0" h="104775" w="441960">
                <a:moveTo>
                  <a:pt x="46860" y="22517"/>
                </a:moveTo>
                <a:lnTo>
                  <a:pt x="0" y="22517"/>
                </a:lnTo>
                <a:lnTo>
                  <a:pt x="0" y="81838"/>
                </a:lnTo>
                <a:lnTo>
                  <a:pt x="10058" y="81838"/>
                </a:lnTo>
                <a:lnTo>
                  <a:pt x="10058" y="30858"/>
                </a:lnTo>
                <a:lnTo>
                  <a:pt x="46860" y="30858"/>
                </a:lnTo>
                <a:lnTo>
                  <a:pt x="46860" y="22517"/>
                </a:lnTo>
                <a:close/>
              </a:path>
              <a:path extrusionOk="0" h="104775" w="441960">
                <a:moveTo>
                  <a:pt x="46860" y="30858"/>
                </a:moveTo>
                <a:lnTo>
                  <a:pt x="36802" y="30858"/>
                </a:lnTo>
                <a:lnTo>
                  <a:pt x="36802" y="81838"/>
                </a:lnTo>
                <a:lnTo>
                  <a:pt x="46860" y="81838"/>
                </a:lnTo>
                <a:lnTo>
                  <a:pt x="46860" y="30858"/>
                </a:lnTo>
                <a:close/>
              </a:path>
              <a:path extrusionOk="0" h="104775" w="441960">
                <a:moveTo>
                  <a:pt x="94067" y="21257"/>
                </a:moveTo>
                <a:lnTo>
                  <a:pt x="78599" y="21257"/>
                </a:lnTo>
                <a:lnTo>
                  <a:pt x="72370" y="23450"/>
                </a:lnTo>
                <a:lnTo>
                  <a:pt x="58121" y="52177"/>
                </a:lnTo>
                <a:lnTo>
                  <a:pt x="58121" y="62160"/>
                </a:lnTo>
                <a:lnTo>
                  <a:pt x="60674" y="69818"/>
                </a:lnTo>
                <a:lnTo>
                  <a:pt x="70923" y="80448"/>
                </a:lnTo>
                <a:lnTo>
                  <a:pt x="77626" y="83094"/>
                </a:lnTo>
                <a:lnTo>
                  <a:pt x="91097" y="83094"/>
                </a:lnTo>
                <a:lnTo>
                  <a:pt x="95878" y="81895"/>
                </a:lnTo>
                <a:lnTo>
                  <a:pt x="104622" y="77057"/>
                </a:lnTo>
                <a:lnTo>
                  <a:pt x="106777" y="74865"/>
                </a:lnTo>
                <a:lnTo>
                  <a:pt x="80885" y="74865"/>
                </a:lnTo>
                <a:lnTo>
                  <a:pt x="76711" y="72979"/>
                </a:lnTo>
                <a:lnTo>
                  <a:pt x="70065" y="65454"/>
                </a:lnTo>
                <a:lnTo>
                  <a:pt x="68407" y="59777"/>
                </a:lnTo>
                <a:lnTo>
                  <a:pt x="68447" y="44494"/>
                </a:lnTo>
                <a:lnTo>
                  <a:pt x="70065" y="38976"/>
                </a:lnTo>
                <a:lnTo>
                  <a:pt x="76711" y="31470"/>
                </a:lnTo>
                <a:lnTo>
                  <a:pt x="80885" y="29602"/>
                </a:lnTo>
                <a:lnTo>
                  <a:pt x="106250" y="29602"/>
                </a:lnTo>
                <a:lnTo>
                  <a:pt x="100735" y="23925"/>
                </a:lnTo>
                <a:lnTo>
                  <a:pt x="94067" y="21257"/>
                </a:lnTo>
                <a:close/>
              </a:path>
              <a:path extrusionOk="0" h="104775" w="441960">
                <a:moveTo>
                  <a:pt x="106250" y="29602"/>
                </a:moveTo>
                <a:lnTo>
                  <a:pt x="90885" y="29602"/>
                </a:lnTo>
                <a:lnTo>
                  <a:pt x="95039" y="31488"/>
                </a:lnTo>
                <a:lnTo>
                  <a:pt x="101706" y="39013"/>
                </a:lnTo>
                <a:lnTo>
                  <a:pt x="103365" y="44494"/>
                </a:lnTo>
                <a:lnTo>
                  <a:pt x="103340" y="59777"/>
                </a:lnTo>
                <a:lnTo>
                  <a:pt x="101724" y="65397"/>
                </a:lnTo>
                <a:lnTo>
                  <a:pt x="95079" y="72979"/>
                </a:lnTo>
                <a:lnTo>
                  <a:pt x="90924" y="74865"/>
                </a:lnTo>
                <a:lnTo>
                  <a:pt x="106777" y="74865"/>
                </a:lnTo>
                <a:lnTo>
                  <a:pt x="107956" y="73666"/>
                </a:lnTo>
                <a:lnTo>
                  <a:pt x="112528" y="64940"/>
                </a:lnTo>
                <a:lnTo>
                  <a:pt x="113670" y="58959"/>
                </a:lnTo>
                <a:lnTo>
                  <a:pt x="113670" y="41946"/>
                </a:lnTo>
                <a:lnTo>
                  <a:pt x="111081" y="34574"/>
                </a:lnTo>
                <a:lnTo>
                  <a:pt x="106250" y="29602"/>
                </a:lnTo>
                <a:close/>
              </a:path>
              <a:path extrusionOk="0" h="104775" w="441960">
                <a:moveTo>
                  <a:pt x="154284" y="22517"/>
                </a:moveTo>
                <a:lnTo>
                  <a:pt x="125463" y="22517"/>
                </a:lnTo>
                <a:lnTo>
                  <a:pt x="125463" y="81838"/>
                </a:lnTo>
                <a:lnTo>
                  <a:pt x="159084" y="81838"/>
                </a:lnTo>
                <a:lnTo>
                  <a:pt x="164379" y="80484"/>
                </a:lnTo>
                <a:lnTo>
                  <a:pt x="171658" y="75055"/>
                </a:lnTo>
                <a:lnTo>
                  <a:pt x="172358" y="73609"/>
                </a:lnTo>
                <a:lnTo>
                  <a:pt x="135521" y="73609"/>
                </a:lnTo>
                <a:lnTo>
                  <a:pt x="135521" y="55778"/>
                </a:lnTo>
                <a:lnTo>
                  <a:pt x="170976" y="55778"/>
                </a:lnTo>
                <a:lnTo>
                  <a:pt x="169448" y="53665"/>
                </a:lnTo>
                <a:lnTo>
                  <a:pt x="167144" y="51929"/>
                </a:lnTo>
                <a:lnTo>
                  <a:pt x="164360" y="50996"/>
                </a:lnTo>
                <a:lnTo>
                  <a:pt x="166723" y="49585"/>
                </a:lnTo>
                <a:lnTo>
                  <a:pt x="168475" y="47814"/>
                </a:lnTo>
                <a:lnTo>
                  <a:pt x="168623" y="47548"/>
                </a:lnTo>
                <a:lnTo>
                  <a:pt x="135521" y="47548"/>
                </a:lnTo>
                <a:lnTo>
                  <a:pt x="135521" y="30858"/>
                </a:lnTo>
                <a:lnTo>
                  <a:pt x="169746" y="30858"/>
                </a:lnTo>
                <a:lnTo>
                  <a:pt x="166438" y="26631"/>
                </a:lnTo>
                <a:lnTo>
                  <a:pt x="164054" y="24897"/>
                </a:lnTo>
                <a:lnTo>
                  <a:pt x="158515" y="22993"/>
                </a:lnTo>
                <a:lnTo>
                  <a:pt x="154284" y="22517"/>
                </a:lnTo>
                <a:close/>
              </a:path>
              <a:path extrusionOk="0" h="104775" w="441960">
                <a:moveTo>
                  <a:pt x="170976" y="55778"/>
                </a:moveTo>
                <a:lnTo>
                  <a:pt x="151998" y="55778"/>
                </a:lnTo>
                <a:lnTo>
                  <a:pt x="155159" y="55986"/>
                </a:lnTo>
                <a:lnTo>
                  <a:pt x="159084" y="56843"/>
                </a:lnTo>
                <a:lnTo>
                  <a:pt x="160685" y="57872"/>
                </a:lnTo>
                <a:lnTo>
                  <a:pt x="163140" y="61113"/>
                </a:lnTo>
                <a:lnTo>
                  <a:pt x="163752" y="62884"/>
                </a:lnTo>
                <a:lnTo>
                  <a:pt x="163638" y="68028"/>
                </a:lnTo>
                <a:lnTo>
                  <a:pt x="162532" y="70293"/>
                </a:lnTo>
                <a:lnTo>
                  <a:pt x="158302" y="72942"/>
                </a:lnTo>
                <a:lnTo>
                  <a:pt x="154400" y="73609"/>
                </a:lnTo>
                <a:lnTo>
                  <a:pt x="172358" y="73609"/>
                </a:lnTo>
                <a:lnTo>
                  <a:pt x="173677" y="70883"/>
                </a:lnTo>
                <a:lnTo>
                  <a:pt x="174038" y="65264"/>
                </a:lnTo>
                <a:lnTo>
                  <a:pt x="174038" y="61779"/>
                </a:lnTo>
                <a:lnTo>
                  <a:pt x="173123" y="58747"/>
                </a:lnTo>
                <a:lnTo>
                  <a:pt x="170976" y="55778"/>
                </a:lnTo>
                <a:close/>
              </a:path>
              <a:path extrusionOk="0" h="104775" w="441960">
                <a:moveTo>
                  <a:pt x="169746" y="30858"/>
                </a:moveTo>
                <a:lnTo>
                  <a:pt x="151843" y="30858"/>
                </a:lnTo>
                <a:lnTo>
                  <a:pt x="155616" y="31470"/>
                </a:lnTo>
                <a:lnTo>
                  <a:pt x="160020" y="33947"/>
                </a:lnTo>
                <a:lnTo>
                  <a:pt x="161124" y="36118"/>
                </a:lnTo>
                <a:lnTo>
                  <a:pt x="161124" y="41165"/>
                </a:lnTo>
                <a:lnTo>
                  <a:pt x="150436" y="47548"/>
                </a:lnTo>
                <a:lnTo>
                  <a:pt x="168623" y="47548"/>
                </a:lnTo>
                <a:lnTo>
                  <a:pt x="170820" y="43606"/>
                </a:lnTo>
                <a:lnTo>
                  <a:pt x="171401" y="41165"/>
                </a:lnTo>
                <a:lnTo>
                  <a:pt x="171410" y="34747"/>
                </a:lnTo>
                <a:lnTo>
                  <a:pt x="170420" y="31719"/>
                </a:lnTo>
                <a:lnTo>
                  <a:pt x="169746" y="30858"/>
                </a:lnTo>
                <a:close/>
              </a:path>
              <a:path extrusionOk="0" h="104775" w="441960">
                <a:moveTo>
                  <a:pt x="217130" y="21257"/>
                </a:moveTo>
                <a:lnTo>
                  <a:pt x="201052" y="21257"/>
                </a:lnTo>
                <a:lnTo>
                  <a:pt x="194402" y="24000"/>
                </a:lnTo>
                <a:lnTo>
                  <a:pt x="184153" y="34994"/>
                </a:lnTo>
                <a:lnTo>
                  <a:pt x="181739" y="42310"/>
                </a:lnTo>
                <a:lnTo>
                  <a:pt x="181717" y="62636"/>
                </a:lnTo>
                <a:lnTo>
                  <a:pt x="184136" y="69778"/>
                </a:lnTo>
                <a:lnTo>
                  <a:pt x="194270" y="80426"/>
                </a:lnTo>
                <a:lnTo>
                  <a:pt x="201128" y="83094"/>
                </a:lnTo>
                <a:lnTo>
                  <a:pt x="216651" y="83094"/>
                </a:lnTo>
                <a:lnTo>
                  <a:pt x="222291" y="81420"/>
                </a:lnTo>
                <a:lnTo>
                  <a:pt x="230977" y="74865"/>
                </a:lnTo>
                <a:lnTo>
                  <a:pt x="204843" y="74865"/>
                </a:lnTo>
                <a:lnTo>
                  <a:pt x="200706" y="73132"/>
                </a:lnTo>
                <a:lnTo>
                  <a:pt x="194097" y="66235"/>
                </a:lnTo>
                <a:lnTo>
                  <a:pt x="192269" y="61245"/>
                </a:lnTo>
                <a:lnTo>
                  <a:pt x="191886" y="54748"/>
                </a:lnTo>
                <a:lnTo>
                  <a:pt x="236066" y="54748"/>
                </a:lnTo>
                <a:lnTo>
                  <a:pt x="236123" y="46518"/>
                </a:lnTo>
                <a:lnTo>
                  <a:pt x="192459" y="46518"/>
                </a:lnTo>
                <a:lnTo>
                  <a:pt x="192801" y="41338"/>
                </a:lnTo>
                <a:lnTo>
                  <a:pt x="194536" y="37205"/>
                </a:lnTo>
                <a:lnTo>
                  <a:pt x="200803" y="31031"/>
                </a:lnTo>
                <a:lnTo>
                  <a:pt x="204670" y="29486"/>
                </a:lnTo>
                <a:lnTo>
                  <a:pt x="228736" y="29486"/>
                </a:lnTo>
                <a:lnTo>
                  <a:pt x="223588" y="23947"/>
                </a:lnTo>
                <a:lnTo>
                  <a:pt x="217130" y="21257"/>
                </a:lnTo>
                <a:close/>
              </a:path>
              <a:path extrusionOk="0" h="104775" w="441960">
                <a:moveTo>
                  <a:pt x="225378" y="62636"/>
                </a:moveTo>
                <a:lnTo>
                  <a:pt x="223855" y="66902"/>
                </a:lnTo>
                <a:lnTo>
                  <a:pt x="221795" y="70008"/>
                </a:lnTo>
                <a:lnTo>
                  <a:pt x="216597" y="73893"/>
                </a:lnTo>
                <a:lnTo>
                  <a:pt x="213451" y="74865"/>
                </a:lnTo>
                <a:lnTo>
                  <a:pt x="230977" y="74865"/>
                </a:lnTo>
                <a:lnTo>
                  <a:pt x="231131" y="74749"/>
                </a:lnTo>
                <a:lnTo>
                  <a:pt x="234157" y="70044"/>
                </a:lnTo>
                <a:lnTo>
                  <a:pt x="235778" y="64008"/>
                </a:lnTo>
                <a:lnTo>
                  <a:pt x="225378" y="62636"/>
                </a:lnTo>
                <a:close/>
              </a:path>
              <a:path extrusionOk="0" h="104775" w="441960">
                <a:moveTo>
                  <a:pt x="228736" y="29486"/>
                </a:moveTo>
                <a:lnTo>
                  <a:pt x="214365" y="29486"/>
                </a:lnTo>
                <a:lnTo>
                  <a:pt x="218520" y="31431"/>
                </a:lnTo>
                <a:lnTo>
                  <a:pt x="223779" y="37796"/>
                </a:lnTo>
                <a:lnTo>
                  <a:pt x="225054" y="41529"/>
                </a:lnTo>
                <a:lnTo>
                  <a:pt x="225492" y="46518"/>
                </a:lnTo>
                <a:lnTo>
                  <a:pt x="236123" y="46518"/>
                </a:lnTo>
                <a:lnTo>
                  <a:pt x="236123" y="42310"/>
                </a:lnTo>
                <a:lnTo>
                  <a:pt x="233607" y="34728"/>
                </a:lnTo>
                <a:lnTo>
                  <a:pt x="228736" y="29486"/>
                </a:lnTo>
                <a:close/>
              </a:path>
              <a:path extrusionOk="0" h="104775" w="441960">
                <a:moveTo>
                  <a:pt x="257629" y="22517"/>
                </a:moveTo>
                <a:lnTo>
                  <a:pt x="248485" y="22517"/>
                </a:lnTo>
                <a:lnTo>
                  <a:pt x="248485" y="104583"/>
                </a:lnTo>
                <a:lnTo>
                  <a:pt x="258544" y="104583"/>
                </a:lnTo>
                <a:lnTo>
                  <a:pt x="258544" y="75646"/>
                </a:lnTo>
                <a:lnTo>
                  <a:pt x="292169" y="75646"/>
                </a:lnTo>
                <a:lnTo>
                  <a:pt x="292834" y="74865"/>
                </a:lnTo>
                <a:lnTo>
                  <a:pt x="269059" y="74865"/>
                </a:lnTo>
                <a:lnTo>
                  <a:pt x="265323" y="73036"/>
                </a:lnTo>
                <a:lnTo>
                  <a:pt x="259171" y="65760"/>
                </a:lnTo>
                <a:lnTo>
                  <a:pt x="257629" y="60140"/>
                </a:lnTo>
                <a:lnTo>
                  <a:pt x="257629" y="44919"/>
                </a:lnTo>
                <a:lnTo>
                  <a:pt x="259267" y="39127"/>
                </a:lnTo>
                <a:lnTo>
                  <a:pt x="265837" y="31146"/>
                </a:lnTo>
                <a:lnTo>
                  <a:pt x="267417" y="30308"/>
                </a:lnTo>
                <a:lnTo>
                  <a:pt x="257629" y="30308"/>
                </a:lnTo>
                <a:lnTo>
                  <a:pt x="257629" y="22517"/>
                </a:lnTo>
                <a:close/>
              </a:path>
              <a:path extrusionOk="0" h="104775" w="441960">
                <a:moveTo>
                  <a:pt x="292169" y="75646"/>
                </a:moveTo>
                <a:lnTo>
                  <a:pt x="258544" y="75646"/>
                </a:lnTo>
                <a:lnTo>
                  <a:pt x="260258" y="77798"/>
                </a:lnTo>
                <a:lnTo>
                  <a:pt x="262428" y="79570"/>
                </a:lnTo>
                <a:lnTo>
                  <a:pt x="267742" y="82388"/>
                </a:lnTo>
                <a:lnTo>
                  <a:pt x="270752" y="83094"/>
                </a:lnTo>
                <a:lnTo>
                  <a:pt x="278679" y="83094"/>
                </a:lnTo>
                <a:lnTo>
                  <a:pt x="283042" y="81798"/>
                </a:lnTo>
                <a:lnTo>
                  <a:pt x="291326" y="76636"/>
                </a:lnTo>
                <a:lnTo>
                  <a:pt x="292169" y="75646"/>
                </a:lnTo>
                <a:close/>
              </a:path>
              <a:path extrusionOk="0" h="104775" w="441960">
                <a:moveTo>
                  <a:pt x="293172" y="29145"/>
                </a:moveTo>
                <a:lnTo>
                  <a:pt x="278182" y="29145"/>
                </a:lnTo>
                <a:lnTo>
                  <a:pt x="281880" y="31013"/>
                </a:lnTo>
                <a:lnTo>
                  <a:pt x="288089" y="38519"/>
                </a:lnTo>
                <a:lnTo>
                  <a:pt x="289633" y="44156"/>
                </a:lnTo>
                <a:lnTo>
                  <a:pt x="289633" y="59608"/>
                </a:lnTo>
                <a:lnTo>
                  <a:pt x="288049" y="65436"/>
                </a:lnTo>
                <a:lnTo>
                  <a:pt x="281706" y="72979"/>
                </a:lnTo>
                <a:lnTo>
                  <a:pt x="277897" y="74865"/>
                </a:lnTo>
                <a:lnTo>
                  <a:pt x="292834" y="74865"/>
                </a:lnTo>
                <a:lnTo>
                  <a:pt x="294490" y="72920"/>
                </a:lnTo>
                <a:lnTo>
                  <a:pt x="298832" y="63226"/>
                </a:lnTo>
                <a:lnTo>
                  <a:pt x="299919" y="57779"/>
                </a:lnTo>
                <a:lnTo>
                  <a:pt x="299919" y="46083"/>
                </a:lnTo>
                <a:lnTo>
                  <a:pt x="298928" y="40899"/>
                </a:lnTo>
                <a:lnTo>
                  <a:pt x="296967" y="36158"/>
                </a:lnTo>
                <a:lnTo>
                  <a:pt x="294984" y="31431"/>
                </a:lnTo>
                <a:lnTo>
                  <a:pt x="293172" y="29145"/>
                </a:lnTo>
                <a:close/>
              </a:path>
              <a:path extrusionOk="0" h="104775" w="441960">
                <a:moveTo>
                  <a:pt x="279877" y="21257"/>
                </a:moveTo>
                <a:lnTo>
                  <a:pt x="270943" y="21257"/>
                </a:lnTo>
                <a:lnTo>
                  <a:pt x="267648" y="22020"/>
                </a:lnTo>
                <a:lnTo>
                  <a:pt x="262220" y="25030"/>
                </a:lnTo>
                <a:lnTo>
                  <a:pt x="259779" y="27298"/>
                </a:lnTo>
                <a:lnTo>
                  <a:pt x="257629" y="30308"/>
                </a:lnTo>
                <a:lnTo>
                  <a:pt x="267417" y="30308"/>
                </a:lnTo>
                <a:lnTo>
                  <a:pt x="269610" y="29145"/>
                </a:lnTo>
                <a:lnTo>
                  <a:pt x="293172" y="29145"/>
                </a:lnTo>
                <a:lnTo>
                  <a:pt x="292070" y="27755"/>
                </a:lnTo>
                <a:lnTo>
                  <a:pt x="284335" y="22553"/>
                </a:lnTo>
                <a:lnTo>
                  <a:pt x="279877" y="21257"/>
                </a:lnTo>
                <a:close/>
              </a:path>
              <a:path extrusionOk="0" h="104775" w="441960">
                <a:moveTo>
                  <a:pt x="317879" y="22517"/>
                </a:moveTo>
                <a:lnTo>
                  <a:pt x="305517" y="22517"/>
                </a:lnTo>
                <a:lnTo>
                  <a:pt x="325575" y="51112"/>
                </a:lnTo>
                <a:lnTo>
                  <a:pt x="303918" y="81838"/>
                </a:lnTo>
                <a:lnTo>
                  <a:pt x="316205" y="81838"/>
                </a:lnTo>
                <a:lnTo>
                  <a:pt x="332052" y="59151"/>
                </a:lnTo>
                <a:lnTo>
                  <a:pt x="343485" y="59151"/>
                </a:lnTo>
                <a:lnTo>
                  <a:pt x="337863" y="51112"/>
                </a:lnTo>
                <a:lnTo>
                  <a:pt x="343616" y="42957"/>
                </a:lnTo>
                <a:lnTo>
                  <a:pt x="331329" y="42957"/>
                </a:lnTo>
                <a:lnTo>
                  <a:pt x="330357" y="41281"/>
                </a:lnTo>
                <a:lnTo>
                  <a:pt x="328985" y="39146"/>
                </a:lnTo>
                <a:lnTo>
                  <a:pt x="327253" y="36517"/>
                </a:lnTo>
                <a:lnTo>
                  <a:pt x="317879" y="22517"/>
                </a:lnTo>
                <a:close/>
              </a:path>
              <a:path extrusionOk="0" h="104775" w="441960">
                <a:moveTo>
                  <a:pt x="343485" y="59151"/>
                </a:moveTo>
                <a:lnTo>
                  <a:pt x="332052" y="59151"/>
                </a:lnTo>
                <a:lnTo>
                  <a:pt x="334853" y="63550"/>
                </a:lnTo>
                <a:lnTo>
                  <a:pt x="347122" y="81838"/>
                </a:lnTo>
                <a:lnTo>
                  <a:pt x="359351" y="81838"/>
                </a:lnTo>
                <a:lnTo>
                  <a:pt x="343485" y="59151"/>
                </a:lnTo>
                <a:close/>
              </a:path>
              <a:path extrusionOk="0" h="104775" w="441960">
                <a:moveTo>
                  <a:pt x="358037" y="22517"/>
                </a:moveTo>
                <a:lnTo>
                  <a:pt x="345751" y="22517"/>
                </a:lnTo>
                <a:lnTo>
                  <a:pt x="331329" y="42957"/>
                </a:lnTo>
                <a:lnTo>
                  <a:pt x="343616" y="42957"/>
                </a:lnTo>
                <a:lnTo>
                  <a:pt x="358037" y="22517"/>
                </a:lnTo>
                <a:close/>
              </a:path>
              <a:path extrusionOk="0" h="104775" w="441960">
                <a:moveTo>
                  <a:pt x="377985" y="0"/>
                </a:moveTo>
                <a:lnTo>
                  <a:pt x="367926" y="0"/>
                </a:lnTo>
                <a:lnTo>
                  <a:pt x="367926" y="11429"/>
                </a:lnTo>
                <a:lnTo>
                  <a:pt x="377985" y="11429"/>
                </a:lnTo>
                <a:lnTo>
                  <a:pt x="377985" y="0"/>
                </a:lnTo>
                <a:close/>
              </a:path>
              <a:path extrusionOk="0" h="104775" w="441960">
                <a:moveTo>
                  <a:pt x="377985" y="22517"/>
                </a:moveTo>
                <a:lnTo>
                  <a:pt x="367926" y="22517"/>
                </a:lnTo>
                <a:lnTo>
                  <a:pt x="367926" y="81838"/>
                </a:lnTo>
                <a:lnTo>
                  <a:pt x="377985" y="81838"/>
                </a:lnTo>
                <a:lnTo>
                  <a:pt x="377985" y="22517"/>
                </a:lnTo>
                <a:close/>
              </a:path>
              <a:path extrusionOk="0" h="104775" w="441960">
                <a:moveTo>
                  <a:pt x="422142" y="22517"/>
                </a:moveTo>
                <a:lnTo>
                  <a:pt x="393321" y="22517"/>
                </a:lnTo>
                <a:lnTo>
                  <a:pt x="393321" y="81838"/>
                </a:lnTo>
                <a:lnTo>
                  <a:pt x="426942" y="81838"/>
                </a:lnTo>
                <a:lnTo>
                  <a:pt x="432236" y="80484"/>
                </a:lnTo>
                <a:lnTo>
                  <a:pt x="439516" y="75055"/>
                </a:lnTo>
                <a:lnTo>
                  <a:pt x="440216" y="73609"/>
                </a:lnTo>
                <a:lnTo>
                  <a:pt x="403379" y="73609"/>
                </a:lnTo>
                <a:lnTo>
                  <a:pt x="403379" y="55778"/>
                </a:lnTo>
                <a:lnTo>
                  <a:pt x="438834" y="55778"/>
                </a:lnTo>
                <a:lnTo>
                  <a:pt x="437305" y="53665"/>
                </a:lnTo>
                <a:lnTo>
                  <a:pt x="435001" y="51929"/>
                </a:lnTo>
                <a:lnTo>
                  <a:pt x="432219" y="50996"/>
                </a:lnTo>
                <a:lnTo>
                  <a:pt x="434581" y="49585"/>
                </a:lnTo>
                <a:lnTo>
                  <a:pt x="436333" y="47814"/>
                </a:lnTo>
                <a:lnTo>
                  <a:pt x="436481" y="47548"/>
                </a:lnTo>
                <a:lnTo>
                  <a:pt x="403379" y="47548"/>
                </a:lnTo>
                <a:lnTo>
                  <a:pt x="403379" y="30858"/>
                </a:lnTo>
                <a:lnTo>
                  <a:pt x="437604" y="30858"/>
                </a:lnTo>
                <a:lnTo>
                  <a:pt x="434296" y="26631"/>
                </a:lnTo>
                <a:lnTo>
                  <a:pt x="431913" y="24897"/>
                </a:lnTo>
                <a:lnTo>
                  <a:pt x="426373" y="22993"/>
                </a:lnTo>
                <a:lnTo>
                  <a:pt x="422142" y="22517"/>
                </a:lnTo>
                <a:close/>
              </a:path>
              <a:path extrusionOk="0" h="104775" w="441960">
                <a:moveTo>
                  <a:pt x="438834" y="55778"/>
                </a:moveTo>
                <a:lnTo>
                  <a:pt x="419856" y="55778"/>
                </a:lnTo>
                <a:lnTo>
                  <a:pt x="423017" y="55986"/>
                </a:lnTo>
                <a:lnTo>
                  <a:pt x="426942" y="56843"/>
                </a:lnTo>
                <a:lnTo>
                  <a:pt x="428543" y="57872"/>
                </a:lnTo>
                <a:lnTo>
                  <a:pt x="430998" y="61113"/>
                </a:lnTo>
                <a:lnTo>
                  <a:pt x="431610" y="62884"/>
                </a:lnTo>
                <a:lnTo>
                  <a:pt x="431495" y="68028"/>
                </a:lnTo>
                <a:lnTo>
                  <a:pt x="430390" y="70293"/>
                </a:lnTo>
                <a:lnTo>
                  <a:pt x="426159" y="72942"/>
                </a:lnTo>
                <a:lnTo>
                  <a:pt x="422258" y="73609"/>
                </a:lnTo>
                <a:lnTo>
                  <a:pt x="440216" y="73609"/>
                </a:lnTo>
                <a:lnTo>
                  <a:pt x="441535" y="70883"/>
                </a:lnTo>
                <a:lnTo>
                  <a:pt x="441896" y="65264"/>
                </a:lnTo>
                <a:lnTo>
                  <a:pt x="441896" y="61779"/>
                </a:lnTo>
                <a:lnTo>
                  <a:pt x="440982" y="58747"/>
                </a:lnTo>
                <a:lnTo>
                  <a:pt x="438834" y="55778"/>
                </a:lnTo>
                <a:close/>
              </a:path>
              <a:path extrusionOk="0" h="104775" w="441960">
                <a:moveTo>
                  <a:pt x="437604" y="30858"/>
                </a:moveTo>
                <a:lnTo>
                  <a:pt x="419701" y="30858"/>
                </a:lnTo>
                <a:lnTo>
                  <a:pt x="423475" y="31470"/>
                </a:lnTo>
                <a:lnTo>
                  <a:pt x="427878" y="33947"/>
                </a:lnTo>
                <a:lnTo>
                  <a:pt x="428983" y="36118"/>
                </a:lnTo>
                <a:lnTo>
                  <a:pt x="428983" y="41165"/>
                </a:lnTo>
                <a:lnTo>
                  <a:pt x="418294" y="47548"/>
                </a:lnTo>
                <a:lnTo>
                  <a:pt x="436481" y="47548"/>
                </a:lnTo>
                <a:lnTo>
                  <a:pt x="438677" y="43606"/>
                </a:lnTo>
                <a:lnTo>
                  <a:pt x="439258" y="41165"/>
                </a:lnTo>
                <a:lnTo>
                  <a:pt x="439267" y="34747"/>
                </a:lnTo>
                <a:lnTo>
                  <a:pt x="438278" y="31719"/>
                </a:lnTo>
                <a:lnTo>
                  <a:pt x="437604" y="3085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71" name="Google Shape;1071;p38"/>
          <p:cNvSpPr/>
          <p:nvPr/>
        </p:nvSpPr>
        <p:spPr>
          <a:xfrm>
            <a:off x="2517007" y="4244053"/>
            <a:ext cx="871855" cy="80010"/>
          </a:xfrm>
          <a:custGeom>
            <a:rect b="b" l="l" r="r" t="t"/>
            <a:pathLst>
              <a:path extrusionOk="0" h="80010" w="871854">
                <a:moveTo>
                  <a:pt x="13144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2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8" y="49034"/>
                </a:lnTo>
                <a:lnTo>
                  <a:pt x="13144" y="42404"/>
                </a:lnTo>
                <a:close/>
              </a:path>
              <a:path extrusionOk="0" h="80010" w="871854">
                <a:moveTo>
                  <a:pt x="49558" y="10058"/>
                </a:moveTo>
                <a:lnTo>
                  <a:pt x="33336" y="10058"/>
                </a:lnTo>
                <a:lnTo>
                  <a:pt x="36918" y="12534"/>
                </a:lnTo>
                <a:lnTo>
                  <a:pt x="36918" y="22668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7" y="37755"/>
                </a:lnTo>
                <a:lnTo>
                  <a:pt x="38747" y="46291"/>
                </a:lnTo>
                <a:lnTo>
                  <a:pt x="37641" y="48444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6"/>
                </a:lnTo>
                <a:lnTo>
                  <a:pt x="51779" y="39127"/>
                </a:lnTo>
                <a:lnTo>
                  <a:pt x="50652" y="35794"/>
                </a:lnTo>
                <a:lnTo>
                  <a:pt x="46155" y="30840"/>
                </a:lnTo>
                <a:lnTo>
                  <a:pt x="43470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4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799"/>
                </a:lnTo>
                <a:lnTo>
                  <a:pt x="3965" y="10657"/>
                </a:lnTo>
                <a:lnTo>
                  <a:pt x="1714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4">
                <a:moveTo>
                  <a:pt x="111259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8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2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8" y="50100"/>
                </a:lnTo>
                <a:lnTo>
                  <a:pt x="61567" y="54387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5" y="49226"/>
                </a:lnTo>
                <a:lnTo>
                  <a:pt x="73151" y="47050"/>
                </a:lnTo>
                <a:lnTo>
                  <a:pt x="73151" y="42710"/>
                </a:lnTo>
                <a:lnTo>
                  <a:pt x="94010" y="33317"/>
                </a:lnTo>
                <a:lnTo>
                  <a:pt x="95058" y="33051"/>
                </a:lnTo>
                <a:lnTo>
                  <a:pt x="97650" y="32212"/>
                </a:lnTo>
                <a:lnTo>
                  <a:pt x="98792" y="31737"/>
                </a:lnTo>
                <a:lnTo>
                  <a:pt x="99781" y="31203"/>
                </a:lnTo>
                <a:lnTo>
                  <a:pt x="112356" y="31203"/>
                </a:lnTo>
                <a:lnTo>
                  <a:pt x="112356" y="11736"/>
                </a:lnTo>
                <a:lnTo>
                  <a:pt x="111259" y="9485"/>
                </a:lnTo>
                <a:close/>
              </a:path>
              <a:path extrusionOk="0" h="80010" w="871854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4">
                <a:moveTo>
                  <a:pt x="112356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3"/>
                </a:lnTo>
                <a:lnTo>
                  <a:pt x="94028" y="51471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4" y="51814"/>
                </a:lnTo>
                <a:lnTo>
                  <a:pt x="112565" y="50598"/>
                </a:lnTo>
                <a:lnTo>
                  <a:pt x="112474" y="50100"/>
                </a:lnTo>
                <a:lnTo>
                  <a:pt x="112356" y="31203"/>
                </a:lnTo>
                <a:close/>
              </a:path>
              <a:path extrusionOk="0" h="80010" w="871854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4">
                <a:moveTo>
                  <a:pt x="95515" y="0"/>
                </a:moveTo>
                <a:lnTo>
                  <a:pt x="88125" y="0"/>
                </a:lnTo>
                <a:lnTo>
                  <a:pt x="77594" y="1249"/>
                </a:lnTo>
                <a:lnTo>
                  <a:pt x="69778" y="4999"/>
                </a:lnTo>
                <a:lnTo>
                  <a:pt x="64677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9" y="9485"/>
                </a:lnTo>
                <a:lnTo>
                  <a:pt x="110163" y="7238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4">
                <a:moveTo>
                  <a:pt x="167678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5" y="60807"/>
                </a:lnTo>
                <a:lnTo>
                  <a:pt x="139445" y="12113"/>
                </a:lnTo>
                <a:lnTo>
                  <a:pt x="167678" y="12113"/>
                </a:lnTo>
                <a:lnTo>
                  <a:pt x="167678" y="1828"/>
                </a:lnTo>
                <a:close/>
              </a:path>
              <a:path extrusionOk="0" h="80010" w="871854">
                <a:moveTo>
                  <a:pt x="221444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3" y="22628"/>
                </a:lnTo>
                <a:lnTo>
                  <a:pt x="208671" y="23468"/>
                </a:lnTo>
                <a:lnTo>
                  <a:pt x="194309" y="26286"/>
                </a:lnTo>
                <a:lnTo>
                  <a:pt x="192957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4" y="50100"/>
                </a:lnTo>
                <a:lnTo>
                  <a:pt x="171752" y="54387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70" y="49226"/>
                </a:lnTo>
                <a:lnTo>
                  <a:pt x="183337" y="47050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1"/>
                </a:lnTo>
                <a:lnTo>
                  <a:pt x="207835" y="32212"/>
                </a:lnTo>
                <a:lnTo>
                  <a:pt x="208977" y="31737"/>
                </a:lnTo>
                <a:lnTo>
                  <a:pt x="209966" y="31203"/>
                </a:lnTo>
                <a:lnTo>
                  <a:pt x="222542" y="31203"/>
                </a:lnTo>
                <a:lnTo>
                  <a:pt x="222542" y="11736"/>
                </a:lnTo>
                <a:lnTo>
                  <a:pt x="221444" y="9485"/>
                </a:lnTo>
                <a:close/>
              </a:path>
              <a:path extrusionOk="0" h="80010" w="871854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4">
                <a:moveTo>
                  <a:pt x="222542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3"/>
                </a:lnTo>
                <a:lnTo>
                  <a:pt x="204213" y="51471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9" y="51814"/>
                </a:lnTo>
                <a:lnTo>
                  <a:pt x="222750" y="50598"/>
                </a:lnTo>
                <a:lnTo>
                  <a:pt x="222659" y="50100"/>
                </a:lnTo>
                <a:lnTo>
                  <a:pt x="222542" y="31203"/>
                </a:lnTo>
                <a:close/>
              </a:path>
              <a:path extrusionOk="0" h="80010" w="871854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4">
                <a:moveTo>
                  <a:pt x="205700" y="0"/>
                </a:moveTo>
                <a:lnTo>
                  <a:pt x="198310" y="0"/>
                </a:lnTo>
                <a:lnTo>
                  <a:pt x="187779" y="1249"/>
                </a:lnTo>
                <a:lnTo>
                  <a:pt x="179963" y="4999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4" y="9485"/>
                </a:lnTo>
                <a:lnTo>
                  <a:pt x="220348" y="7238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4">
                <a:moveTo>
                  <a:pt x="228942" y="50749"/>
                </a:moveTo>
                <a:lnTo>
                  <a:pt x="228942" y="60921"/>
                </a:lnTo>
                <a:lnTo>
                  <a:pt x="230997" y="61761"/>
                </a:lnTo>
                <a:lnTo>
                  <a:pt x="233666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2" y="50749"/>
                </a:lnTo>
                <a:close/>
              </a:path>
              <a:path extrusionOk="0" h="80010" w="871854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4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2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4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3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9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4">
                <a:moveTo>
                  <a:pt x="349982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3" y="50633"/>
                </a:lnTo>
                <a:lnTo>
                  <a:pt x="351015" y="47814"/>
                </a:lnTo>
                <a:lnTo>
                  <a:pt x="351015" y="36078"/>
                </a:lnTo>
                <a:lnTo>
                  <a:pt x="349982" y="33375"/>
                </a:lnTo>
                <a:close/>
              </a:path>
              <a:path extrusionOk="0" h="80010" w="871854">
                <a:moveTo>
                  <a:pt x="374336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6" y="60807"/>
                </a:lnTo>
                <a:lnTo>
                  <a:pt x="374336" y="35204"/>
                </a:lnTo>
                <a:lnTo>
                  <a:pt x="413198" y="35204"/>
                </a:lnTo>
                <a:lnTo>
                  <a:pt x="413198" y="24914"/>
                </a:lnTo>
                <a:lnTo>
                  <a:pt x="374336" y="24914"/>
                </a:lnTo>
                <a:lnTo>
                  <a:pt x="374336" y="1828"/>
                </a:lnTo>
                <a:close/>
              </a:path>
              <a:path extrusionOk="0" h="80010" w="871854">
                <a:moveTo>
                  <a:pt x="413198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8" y="60807"/>
                </a:lnTo>
                <a:lnTo>
                  <a:pt x="413198" y="35204"/>
                </a:lnTo>
                <a:close/>
              </a:path>
              <a:path extrusionOk="0" h="80010" w="871854">
                <a:moveTo>
                  <a:pt x="413198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8" y="24914"/>
                </a:lnTo>
                <a:lnTo>
                  <a:pt x="413198" y="1828"/>
                </a:lnTo>
                <a:close/>
              </a:path>
              <a:path extrusionOk="0" h="80010" w="871854">
                <a:moveTo>
                  <a:pt x="475309" y="9485"/>
                </a:moveTo>
                <a:lnTo>
                  <a:pt x="459907" y="9485"/>
                </a:lnTo>
                <a:lnTo>
                  <a:pt x="463947" y="12458"/>
                </a:lnTo>
                <a:lnTo>
                  <a:pt x="463947" y="20613"/>
                </a:lnTo>
                <a:lnTo>
                  <a:pt x="463680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6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0"/>
                </a:lnTo>
                <a:lnTo>
                  <a:pt x="425617" y="54387"/>
                </a:lnTo>
                <a:lnTo>
                  <a:pt x="432781" y="60713"/>
                </a:lnTo>
                <a:lnTo>
                  <a:pt x="437620" y="62293"/>
                </a:lnTo>
                <a:lnTo>
                  <a:pt x="452556" y="62293"/>
                </a:lnTo>
                <a:lnTo>
                  <a:pt x="459450" y="59932"/>
                </a:lnTo>
                <a:lnTo>
                  <a:pt x="464404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8" y="53035"/>
                </a:lnTo>
                <a:lnTo>
                  <a:pt x="441868" y="52271"/>
                </a:lnTo>
                <a:lnTo>
                  <a:pt x="438134" y="49226"/>
                </a:lnTo>
                <a:lnTo>
                  <a:pt x="437202" y="47050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8" y="33051"/>
                </a:lnTo>
                <a:lnTo>
                  <a:pt x="461700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4">
                <a:moveTo>
                  <a:pt x="482465" y="55205"/>
                </a:moveTo>
                <a:lnTo>
                  <a:pt x="464404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1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4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3"/>
                </a:lnTo>
                <a:lnTo>
                  <a:pt x="458078" y="51471"/>
                </a:lnTo>
                <a:lnTo>
                  <a:pt x="453622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1" y="52120"/>
                </a:lnTo>
                <a:lnTo>
                  <a:pt x="477453" y="51814"/>
                </a:lnTo>
                <a:lnTo>
                  <a:pt x="476615" y="50598"/>
                </a:lnTo>
                <a:lnTo>
                  <a:pt x="476524" y="50100"/>
                </a:lnTo>
                <a:lnTo>
                  <a:pt x="476406" y="31203"/>
                </a:lnTo>
                <a:close/>
              </a:path>
              <a:path extrusionOk="0" h="80010" w="871854">
                <a:moveTo>
                  <a:pt x="482465" y="51889"/>
                </a:moveTo>
                <a:lnTo>
                  <a:pt x="481396" y="52044"/>
                </a:lnTo>
                <a:lnTo>
                  <a:pt x="480406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4">
                <a:moveTo>
                  <a:pt x="459566" y="0"/>
                </a:moveTo>
                <a:lnTo>
                  <a:pt x="452174" y="0"/>
                </a:lnTo>
                <a:lnTo>
                  <a:pt x="441643" y="1249"/>
                </a:lnTo>
                <a:lnTo>
                  <a:pt x="433828" y="4999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9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8"/>
                </a:lnTo>
                <a:lnTo>
                  <a:pt x="465451" y="1446"/>
                </a:lnTo>
                <a:lnTo>
                  <a:pt x="459566" y="0"/>
                </a:lnTo>
                <a:close/>
              </a:path>
              <a:path extrusionOk="0" h="80010" w="871854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4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4">
                <a:moveTo>
                  <a:pt x="582480" y="50749"/>
                </a:moveTo>
                <a:lnTo>
                  <a:pt x="582480" y="60921"/>
                </a:lnTo>
                <a:lnTo>
                  <a:pt x="584536" y="61761"/>
                </a:lnTo>
                <a:lnTo>
                  <a:pt x="587203" y="62179"/>
                </a:lnTo>
                <a:lnTo>
                  <a:pt x="595815" y="62179"/>
                </a:lnTo>
                <a:lnTo>
                  <a:pt x="600022" y="60065"/>
                </a:lnTo>
                <a:lnTo>
                  <a:pt x="606197" y="51605"/>
                </a:lnTo>
                <a:lnTo>
                  <a:pt x="606276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4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4">
                <a:moveTo>
                  <a:pt x="639972" y="1828"/>
                </a:moveTo>
                <a:lnTo>
                  <a:pt x="596423" y="1828"/>
                </a:lnTo>
                <a:lnTo>
                  <a:pt x="595397" y="36690"/>
                </a:lnTo>
                <a:lnTo>
                  <a:pt x="595091" y="46442"/>
                </a:lnTo>
                <a:lnTo>
                  <a:pt x="592348" y="51320"/>
                </a:lnTo>
                <a:lnTo>
                  <a:pt x="606276" y="51320"/>
                </a:lnTo>
                <a:lnTo>
                  <a:pt x="607853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4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4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2" y="48538"/>
                </a:lnTo>
                <a:lnTo>
                  <a:pt x="664244" y="59817"/>
                </a:lnTo>
                <a:lnTo>
                  <a:pt x="671559" y="62636"/>
                </a:lnTo>
                <a:lnTo>
                  <a:pt x="689847" y="62636"/>
                </a:lnTo>
                <a:lnTo>
                  <a:pt x="697029" y="59817"/>
                </a:lnTo>
                <a:lnTo>
                  <a:pt x="703935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8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4">
                <a:moveTo>
                  <a:pt x="703996" y="10400"/>
                </a:moveTo>
                <a:lnTo>
                  <a:pt x="685732" y="10400"/>
                </a:lnTo>
                <a:lnTo>
                  <a:pt x="689803" y="12268"/>
                </a:lnTo>
                <a:lnTo>
                  <a:pt x="695657" y="19640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7" y="43033"/>
                </a:lnTo>
                <a:lnTo>
                  <a:pt x="689789" y="50576"/>
                </a:lnTo>
                <a:lnTo>
                  <a:pt x="685772" y="52462"/>
                </a:lnTo>
                <a:lnTo>
                  <a:pt x="703935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4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4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4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4">
                <a:moveTo>
                  <a:pt x="864509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7" y="22628"/>
                </a:lnTo>
                <a:lnTo>
                  <a:pt x="851735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8" y="50100"/>
                </a:lnTo>
                <a:lnTo>
                  <a:pt x="814816" y="54387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0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1"/>
                </a:lnTo>
                <a:lnTo>
                  <a:pt x="850899" y="32212"/>
                </a:lnTo>
                <a:lnTo>
                  <a:pt x="852041" y="31737"/>
                </a:lnTo>
                <a:lnTo>
                  <a:pt x="853031" y="31203"/>
                </a:lnTo>
                <a:lnTo>
                  <a:pt x="865606" y="31203"/>
                </a:lnTo>
                <a:lnTo>
                  <a:pt x="865606" y="11736"/>
                </a:lnTo>
                <a:lnTo>
                  <a:pt x="864509" y="9485"/>
                </a:lnTo>
                <a:close/>
              </a:path>
              <a:path extrusionOk="0" h="80010" w="871854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4">
                <a:moveTo>
                  <a:pt x="865606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3"/>
                </a:lnTo>
                <a:lnTo>
                  <a:pt x="847277" y="51471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4" y="50100"/>
                </a:lnTo>
                <a:lnTo>
                  <a:pt x="865606" y="31203"/>
                </a:lnTo>
                <a:close/>
              </a:path>
              <a:path extrusionOk="0" h="80010" w="871854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4">
                <a:moveTo>
                  <a:pt x="848765" y="0"/>
                </a:moveTo>
                <a:lnTo>
                  <a:pt x="841374" y="0"/>
                </a:lnTo>
                <a:lnTo>
                  <a:pt x="830844" y="1249"/>
                </a:lnTo>
                <a:lnTo>
                  <a:pt x="823028" y="4999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8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9" y="9485"/>
                </a:lnTo>
                <a:lnTo>
                  <a:pt x="863413" y="7238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72" name="Google Shape;1072;p38"/>
          <p:cNvSpPr/>
          <p:nvPr/>
        </p:nvSpPr>
        <p:spPr>
          <a:xfrm>
            <a:off x="2744777" y="4383755"/>
            <a:ext cx="434340" cy="83185"/>
          </a:xfrm>
          <a:custGeom>
            <a:rect b="b" l="l" r="r" t="t"/>
            <a:pathLst>
              <a:path extrusionOk="0" h="83185" w="434339">
                <a:moveTo>
                  <a:pt x="13031" y="1828"/>
                </a:moveTo>
                <a:lnTo>
                  <a:pt x="0" y="1828"/>
                </a:lnTo>
                <a:lnTo>
                  <a:pt x="0" y="60807"/>
                </a:lnTo>
                <a:lnTo>
                  <a:pt x="13031" y="60807"/>
                </a:lnTo>
                <a:lnTo>
                  <a:pt x="13031" y="42519"/>
                </a:lnTo>
                <a:lnTo>
                  <a:pt x="20803" y="34405"/>
                </a:lnTo>
                <a:lnTo>
                  <a:pt x="35955" y="34405"/>
                </a:lnTo>
                <a:lnTo>
                  <a:pt x="31315" y="28004"/>
                </a:lnTo>
                <a:lnTo>
                  <a:pt x="13031" y="28004"/>
                </a:lnTo>
                <a:lnTo>
                  <a:pt x="13031" y="1828"/>
                </a:lnTo>
                <a:close/>
              </a:path>
              <a:path extrusionOk="0" h="83185" w="434339">
                <a:moveTo>
                  <a:pt x="35955" y="34405"/>
                </a:moveTo>
                <a:lnTo>
                  <a:pt x="20803" y="34405"/>
                </a:lnTo>
                <a:lnTo>
                  <a:pt x="39319" y="60807"/>
                </a:lnTo>
                <a:lnTo>
                  <a:pt x="55093" y="60807"/>
                </a:lnTo>
                <a:lnTo>
                  <a:pt x="35955" y="34405"/>
                </a:lnTo>
                <a:close/>
              </a:path>
              <a:path extrusionOk="0" h="83185" w="434339">
                <a:moveTo>
                  <a:pt x="52462" y="1828"/>
                </a:moveTo>
                <a:lnTo>
                  <a:pt x="36575" y="1828"/>
                </a:lnTo>
                <a:lnTo>
                  <a:pt x="13031" y="28004"/>
                </a:lnTo>
                <a:lnTo>
                  <a:pt x="31315" y="28004"/>
                </a:lnTo>
                <a:lnTo>
                  <a:pt x="29490" y="25487"/>
                </a:lnTo>
                <a:lnTo>
                  <a:pt x="52462" y="1828"/>
                </a:lnTo>
                <a:close/>
              </a:path>
              <a:path extrusionOk="0" h="83185" w="434339">
                <a:moveTo>
                  <a:pt x="99442" y="1828"/>
                </a:moveTo>
                <a:lnTo>
                  <a:pt x="61379" y="1828"/>
                </a:lnTo>
                <a:lnTo>
                  <a:pt x="61379" y="60807"/>
                </a:lnTo>
                <a:lnTo>
                  <a:pt x="99287" y="60807"/>
                </a:lnTo>
                <a:lnTo>
                  <a:pt x="104640" y="59359"/>
                </a:lnTo>
                <a:lnTo>
                  <a:pt x="112186" y="53567"/>
                </a:lnTo>
                <a:lnTo>
                  <a:pt x="113374" y="50975"/>
                </a:lnTo>
                <a:lnTo>
                  <a:pt x="74411" y="50975"/>
                </a:lnTo>
                <a:lnTo>
                  <a:pt x="74411" y="34747"/>
                </a:lnTo>
                <a:lnTo>
                  <a:pt x="113240" y="34747"/>
                </a:lnTo>
                <a:lnTo>
                  <a:pt x="110375" y="30822"/>
                </a:lnTo>
                <a:lnTo>
                  <a:pt x="102984" y="28919"/>
                </a:lnTo>
                <a:lnTo>
                  <a:pt x="102984" y="28688"/>
                </a:lnTo>
                <a:lnTo>
                  <a:pt x="105878" y="27316"/>
                </a:lnTo>
                <a:lnTo>
                  <a:pt x="108013" y="25678"/>
                </a:lnTo>
                <a:lnTo>
                  <a:pt x="108313" y="25261"/>
                </a:lnTo>
                <a:lnTo>
                  <a:pt x="74411" y="25261"/>
                </a:lnTo>
                <a:lnTo>
                  <a:pt x="74411" y="11656"/>
                </a:lnTo>
                <a:lnTo>
                  <a:pt x="111445" y="11656"/>
                </a:lnTo>
                <a:lnTo>
                  <a:pt x="109900" y="8114"/>
                </a:lnTo>
                <a:lnTo>
                  <a:pt x="103725" y="3084"/>
                </a:lnTo>
                <a:lnTo>
                  <a:pt x="99442" y="1828"/>
                </a:lnTo>
                <a:close/>
              </a:path>
              <a:path extrusionOk="0" h="83185" w="434339">
                <a:moveTo>
                  <a:pt x="113240" y="34747"/>
                </a:moveTo>
                <a:lnTo>
                  <a:pt x="95172" y="34747"/>
                </a:lnTo>
                <a:lnTo>
                  <a:pt x="97346" y="35471"/>
                </a:lnTo>
                <a:lnTo>
                  <a:pt x="100392" y="38365"/>
                </a:lnTo>
                <a:lnTo>
                  <a:pt x="101155" y="40384"/>
                </a:lnTo>
                <a:lnTo>
                  <a:pt x="101155" y="48312"/>
                </a:lnTo>
                <a:lnTo>
                  <a:pt x="98221" y="50975"/>
                </a:lnTo>
                <a:lnTo>
                  <a:pt x="113374" y="50975"/>
                </a:lnTo>
                <a:lnTo>
                  <a:pt x="114072" y="49452"/>
                </a:lnTo>
                <a:lnTo>
                  <a:pt x="114072" y="35887"/>
                </a:lnTo>
                <a:lnTo>
                  <a:pt x="113240" y="34747"/>
                </a:lnTo>
                <a:close/>
              </a:path>
              <a:path extrusionOk="0" h="83185" w="434339">
                <a:moveTo>
                  <a:pt x="111445" y="11656"/>
                </a:moveTo>
                <a:lnTo>
                  <a:pt x="95900" y="11656"/>
                </a:lnTo>
                <a:lnTo>
                  <a:pt x="98527" y="13831"/>
                </a:lnTo>
                <a:lnTo>
                  <a:pt x="98527" y="22899"/>
                </a:lnTo>
                <a:lnTo>
                  <a:pt x="96012" y="25261"/>
                </a:lnTo>
                <a:lnTo>
                  <a:pt x="108313" y="25261"/>
                </a:lnTo>
                <a:lnTo>
                  <a:pt x="110756" y="21869"/>
                </a:lnTo>
                <a:lnTo>
                  <a:pt x="111445" y="19353"/>
                </a:lnTo>
                <a:lnTo>
                  <a:pt x="111445" y="11656"/>
                </a:lnTo>
                <a:close/>
              </a:path>
              <a:path extrusionOk="0" h="83185" w="434339">
                <a:moveTo>
                  <a:pt x="173326" y="9485"/>
                </a:moveTo>
                <a:lnTo>
                  <a:pt x="157924" y="9485"/>
                </a:lnTo>
                <a:lnTo>
                  <a:pt x="161963" y="12459"/>
                </a:lnTo>
                <a:lnTo>
                  <a:pt x="161963" y="20613"/>
                </a:lnTo>
                <a:lnTo>
                  <a:pt x="161697" y="22020"/>
                </a:lnTo>
                <a:lnTo>
                  <a:pt x="161164" y="22628"/>
                </a:lnTo>
                <a:lnTo>
                  <a:pt x="160552" y="23468"/>
                </a:lnTo>
                <a:lnTo>
                  <a:pt x="146192" y="26286"/>
                </a:lnTo>
                <a:lnTo>
                  <a:pt x="144838" y="26460"/>
                </a:lnTo>
                <a:lnTo>
                  <a:pt x="143541" y="26690"/>
                </a:lnTo>
                <a:lnTo>
                  <a:pt x="138264" y="27506"/>
                </a:lnTo>
                <a:lnTo>
                  <a:pt x="136875" y="27795"/>
                </a:lnTo>
                <a:lnTo>
                  <a:pt x="121845" y="50101"/>
                </a:lnTo>
                <a:lnTo>
                  <a:pt x="123634" y="54389"/>
                </a:lnTo>
                <a:lnTo>
                  <a:pt x="130798" y="60713"/>
                </a:lnTo>
                <a:lnTo>
                  <a:pt x="135637" y="62294"/>
                </a:lnTo>
                <a:lnTo>
                  <a:pt x="150572" y="62294"/>
                </a:lnTo>
                <a:lnTo>
                  <a:pt x="157467" y="59932"/>
                </a:lnTo>
                <a:lnTo>
                  <a:pt x="162420" y="55205"/>
                </a:lnTo>
                <a:lnTo>
                  <a:pt x="180482" y="55205"/>
                </a:lnTo>
                <a:lnTo>
                  <a:pt x="180482" y="53035"/>
                </a:lnTo>
                <a:lnTo>
                  <a:pt x="142495" y="53035"/>
                </a:lnTo>
                <a:lnTo>
                  <a:pt x="139884" y="52271"/>
                </a:lnTo>
                <a:lnTo>
                  <a:pt x="136151" y="49226"/>
                </a:lnTo>
                <a:lnTo>
                  <a:pt x="135219" y="47052"/>
                </a:lnTo>
                <a:lnTo>
                  <a:pt x="135219" y="42710"/>
                </a:lnTo>
                <a:lnTo>
                  <a:pt x="156077" y="33318"/>
                </a:lnTo>
                <a:lnTo>
                  <a:pt x="157125" y="33051"/>
                </a:lnTo>
                <a:lnTo>
                  <a:pt x="159716" y="32212"/>
                </a:lnTo>
                <a:lnTo>
                  <a:pt x="160858" y="31737"/>
                </a:lnTo>
                <a:lnTo>
                  <a:pt x="161848" y="31205"/>
                </a:lnTo>
                <a:lnTo>
                  <a:pt x="174423" y="31205"/>
                </a:lnTo>
                <a:lnTo>
                  <a:pt x="174423" y="11736"/>
                </a:lnTo>
                <a:lnTo>
                  <a:pt x="173326" y="9485"/>
                </a:lnTo>
                <a:close/>
              </a:path>
              <a:path extrusionOk="0" h="83185" w="434339">
                <a:moveTo>
                  <a:pt x="180482" y="55205"/>
                </a:moveTo>
                <a:lnTo>
                  <a:pt x="162420" y="55205"/>
                </a:lnTo>
                <a:lnTo>
                  <a:pt x="163259" y="59932"/>
                </a:lnTo>
                <a:lnTo>
                  <a:pt x="166460" y="62294"/>
                </a:lnTo>
                <a:lnTo>
                  <a:pt x="174307" y="62294"/>
                </a:lnTo>
                <a:lnTo>
                  <a:pt x="177126" y="61873"/>
                </a:lnTo>
                <a:lnTo>
                  <a:pt x="180482" y="61037"/>
                </a:lnTo>
                <a:lnTo>
                  <a:pt x="180482" y="55205"/>
                </a:lnTo>
                <a:close/>
              </a:path>
              <a:path extrusionOk="0" h="83185" w="434339">
                <a:moveTo>
                  <a:pt x="174423" y="31205"/>
                </a:moveTo>
                <a:lnTo>
                  <a:pt x="161848" y="31205"/>
                </a:lnTo>
                <a:lnTo>
                  <a:pt x="161848" y="43202"/>
                </a:lnTo>
                <a:lnTo>
                  <a:pt x="160973" y="46595"/>
                </a:lnTo>
                <a:lnTo>
                  <a:pt x="156095" y="51473"/>
                </a:lnTo>
                <a:lnTo>
                  <a:pt x="151639" y="53035"/>
                </a:lnTo>
                <a:lnTo>
                  <a:pt x="180482" y="53035"/>
                </a:lnTo>
                <a:lnTo>
                  <a:pt x="180482" y="52120"/>
                </a:lnTo>
                <a:lnTo>
                  <a:pt x="176287" y="52120"/>
                </a:lnTo>
                <a:lnTo>
                  <a:pt x="175470" y="51814"/>
                </a:lnTo>
                <a:lnTo>
                  <a:pt x="174631" y="50598"/>
                </a:lnTo>
                <a:lnTo>
                  <a:pt x="174541" y="50101"/>
                </a:lnTo>
                <a:lnTo>
                  <a:pt x="174423" y="31205"/>
                </a:lnTo>
                <a:close/>
              </a:path>
              <a:path extrusionOk="0" h="83185" w="434339">
                <a:moveTo>
                  <a:pt x="180482" y="51889"/>
                </a:moveTo>
                <a:lnTo>
                  <a:pt x="179412" y="52044"/>
                </a:lnTo>
                <a:lnTo>
                  <a:pt x="178422" y="52120"/>
                </a:lnTo>
                <a:lnTo>
                  <a:pt x="180482" y="52120"/>
                </a:lnTo>
                <a:lnTo>
                  <a:pt x="180482" y="51889"/>
                </a:lnTo>
                <a:close/>
              </a:path>
              <a:path extrusionOk="0" h="83185" w="434339">
                <a:moveTo>
                  <a:pt x="157582" y="0"/>
                </a:moveTo>
                <a:lnTo>
                  <a:pt x="150191" y="0"/>
                </a:lnTo>
                <a:lnTo>
                  <a:pt x="139660" y="1250"/>
                </a:lnTo>
                <a:lnTo>
                  <a:pt x="131845" y="5000"/>
                </a:lnTo>
                <a:lnTo>
                  <a:pt x="126744" y="11250"/>
                </a:lnTo>
                <a:lnTo>
                  <a:pt x="124358" y="20001"/>
                </a:lnTo>
                <a:lnTo>
                  <a:pt x="136702" y="20001"/>
                </a:lnTo>
                <a:lnTo>
                  <a:pt x="137234" y="16192"/>
                </a:lnTo>
                <a:lnTo>
                  <a:pt x="138494" y="13484"/>
                </a:lnTo>
                <a:lnTo>
                  <a:pt x="142454" y="10284"/>
                </a:lnTo>
                <a:lnTo>
                  <a:pt x="145580" y="9485"/>
                </a:lnTo>
                <a:lnTo>
                  <a:pt x="173326" y="9485"/>
                </a:lnTo>
                <a:lnTo>
                  <a:pt x="172231" y="7238"/>
                </a:lnTo>
                <a:lnTo>
                  <a:pt x="163468" y="1446"/>
                </a:lnTo>
                <a:lnTo>
                  <a:pt x="157582" y="0"/>
                </a:lnTo>
                <a:close/>
              </a:path>
              <a:path extrusionOk="0" h="83185" w="434339">
                <a:moveTo>
                  <a:pt x="200940" y="1828"/>
                </a:moveTo>
                <a:lnTo>
                  <a:pt x="188711" y="1828"/>
                </a:lnTo>
                <a:lnTo>
                  <a:pt x="188711" y="82637"/>
                </a:lnTo>
                <a:lnTo>
                  <a:pt x="201625" y="82637"/>
                </a:lnTo>
                <a:lnTo>
                  <a:pt x="201625" y="53035"/>
                </a:lnTo>
                <a:lnTo>
                  <a:pt x="240588" y="53035"/>
                </a:lnTo>
                <a:lnTo>
                  <a:pt x="241563" y="51889"/>
                </a:lnTo>
                <a:lnTo>
                  <a:pt x="212561" y="51889"/>
                </a:lnTo>
                <a:lnTo>
                  <a:pt x="208504" y="50060"/>
                </a:lnTo>
                <a:lnTo>
                  <a:pt x="202636" y="42745"/>
                </a:lnTo>
                <a:lnTo>
                  <a:pt x="201191" y="37796"/>
                </a:lnTo>
                <a:lnTo>
                  <a:pt x="201168" y="24839"/>
                </a:lnTo>
                <a:lnTo>
                  <a:pt x="202614" y="19775"/>
                </a:lnTo>
                <a:lnTo>
                  <a:pt x="208406" y="12459"/>
                </a:lnTo>
                <a:lnTo>
                  <a:pt x="212406" y="10631"/>
                </a:lnTo>
                <a:lnTo>
                  <a:pt x="241348" y="10631"/>
                </a:lnTo>
                <a:lnTo>
                  <a:pt x="240568" y="9716"/>
                </a:lnTo>
                <a:lnTo>
                  <a:pt x="200940" y="9716"/>
                </a:lnTo>
                <a:lnTo>
                  <a:pt x="200940" y="1828"/>
                </a:lnTo>
                <a:close/>
              </a:path>
              <a:path extrusionOk="0" h="83185" w="434339">
                <a:moveTo>
                  <a:pt x="240588" y="53035"/>
                </a:moveTo>
                <a:lnTo>
                  <a:pt x="201625" y="53035"/>
                </a:lnTo>
                <a:lnTo>
                  <a:pt x="206046" y="59204"/>
                </a:lnTo>
                <a:lnTo>
                  <a:pt x="212446" y="62294"/>
                </a:lnTo>
                <a:lnTo>
                  <a:pt x="228753" y="62294"/>
                </a:lnTo>
                <a:lnTo>
                  <a:pt x="235097" y="59493"/>
                </a:lnTo>
                <a:lnTo>
                  <a:pt x="240588" y="53035"/>
                </a:lnTo>
                <a:close/>
              </a:path>
              <a:path extrusionOk="0" h="83185" w="434339">
                <a:moveTo>
                  <a:pt x="241348" y="10631"/>
                </a:moveTo>
                <a:lnTo>
                  <a:pt x="222544" y="10631"/>
                </a:lnTo>
                <a:lnTo>
                  <a:pt x="226522" y="12517"/>
                </a:lnTo>
                <a:lnTo>
                  <a:pt x="232389" y="20059"/>
                </a:lnTo>
                <a:lnTo>
                  <a:pt x="233770" y="24839"/>
                </a:lnTo>
                <a:lnTo>
                  <a:pt x="233859" y="37796"/>
                </a:lnTo>
                <a:lnTo>
                  <a:pt x="232411" y="42745"/>
                </a:lnTo>
                <a:lnTo>
                  <a:pt x="226620" y="50060"/>
                </a:lnTo>
                <a:lnTo>
                  <a:pt x="222695" y="51889"/>
                </a:lnTo>
                <a:lnTo>
                  <a:pt x="241563" y="51889"/>
                </a:lnTo>
                <a:lnTo>
                  <a:pt x="244623" y="48290"/>
                </a:lnTo>
                <a:lnTo>
                  <a:pt x="247002" y="40841"/>
                </a:lnTo>
                <a:lnTo>
                  <a:pt x="247002" y="22020"/>
                </a:lnTo>
                <a:lnTo>
                  <a:pt x="244565" y="14399"/>
                </a:lnTo>
                <a:lnTo>
                  <a:pt x="241348" y="10631"/>
                </a:lnTo>
                <a:close/>
              </a:path>
              <a:path extrusionOk="0" h="83185" w="434339">
                <a:moveTo>
                  <a:pt x="228296" y="115"/>
                </a:moveTo>
                <a:lnTo>
                  <a:pt x="211301" y="115"/>
                </a:lnTo>
                <a:lnTo>
                  <a:pt x="204900" y="3315"/>
                </a:lnTo>
                <a:lnTo>
                  <a:pt x="200940" y="9716"/>
                </a:lnTo>
                <a:lnTo>
                  <a:pt x="240568" y="9716"/>
                </a:lnTo>
                <a:lnTo>
                  <a:pt x="234809" y="2969"/>
                </a:lnTo>
                <a:lnTo>
                  <a:pt x="228296" y="115"/>
                </a:lnTo>
                <a:close/>
              </a:path>
              <a:path extrusionOk="0" h="83185" w="434339">
                <a:moveTo>
                  <a:pt x="283121" y="12113"/>
                </a:moveTo>
                <a:lnTo>
                  <a:pt x="270089" y="12113"/>
                </a:lnTo>
                <a:lnTo>
                  <a:pt x="270089" y="60807"/>
                </a:lnTo>
                <a:lnTo>
                  <a:pt x="283121" y="60807"/>
                </a:lnTo>
                <a:lnTo>
                  <a:pt x="283121" y="12113"/>
                </a:lnTo>
                <a:close/>
              </a:path>
              <a:path extrusionOk="0" h="83185" w="434339">
                <a:moveTo>
                  <a:pt x="302550" y="1828"/>
                </a:moveTo>
                <a:lnTo>
                  <a:pt x="250659" y="1828"/>
                </a:lnTo>
                <a:lnTo>
                  <a:pt x="250659" y="12113"/>
                </a:lnTo>
                <a:lnTo>
                  <a:pt x="302550" y="12113"/>
                </a:lnTo>
                <a:lnTo>
                  <a:pt x="302550" y="1828"/>
                </a:lnTo>
                <a:close/>
              </a:path>
              <a:path extrusionOk="0" h="83185" w="434339">
                <a:moveTo>
                  <a:pt x="323013" y="1828"/>
                </a:moveTo>
                <a:lnTo>
                  <a:pt x="309981" y="1828"/>
                </a:lnTo>
                <a:lnTo>
                  <a:pt x="309981" y="60807"/>
                </a:lnTo>
                <a:lnTo>
                  <a:pt x="326440" y="60807"/>
                </a:lnTo>
                <a:lnTo>
                  <a:pt x="334654" y="44805"/>
                </a:lnTo>
                <a:lnTo>
                  <a:pt x="323013" y="44805"/>
                </a:lnTo>
                <a:lnTo>
                  <a:pt x="323013" y="1828"/>
                </a:lnTo>
                <a:close/>
              </a:path>
              <a:path extrusionOk="0" h="83185" w="434339">
                <a:moveTo>
                  <a:pt x="361875" y="17830"/>
                </a:moveTo>
                <a:lnTo>
                  <a:pt x="348843" y="17830"/>
                </a:lnTo>
                <a:lnTo>
                  <a:pt x="348843" y="60807"/>
                </a:lnTo>
                <a:lnTo>
                  <a:pt x="361875" y="60807"/>
                </a:lnTo>
                <a:lnTo>
                  <a:pt x="361875" y="17830"/>
                </a:lnTo>
                <a:close/>
              </a:path>
              <a:path extrusionOk="0" h="83185" w="434339">
                <a:moveTo>
                  <a:pt x="361875" y="1828"/>
                </a:moveTo>
                <a:lnTo>
                  <a:pt x="345415" y="1828"/>
                </a:lnTo>
                <a:lnTo>
                  <a:pt x="323354" y="44805"/>
                </a:lnTo>
                <a:lnTo>
                  <a:pt x="334654" y="44805"/>
                </a:lnTo>
                <a:lnTo>
                  <a:pt x="348500" y="17830"/>
                </a:lnTo>
                <a:lnTo>
                  <a:pt x="361875" y="17830"/>
                </a:lnTo>
                <a:lnTo>
                  <a:pt x="361875" y="1828"/>
                </a:lnTo>
                <a:close/>
              </a:path>
              <a:path extrusionOk="0" h="83185" w="434339">
                <a:moveTo>
                  <a:pt x="388051" y="1828"/>
                </a:moveTo>
                <a:lnTo>
                  <a:pt x="375820" y="1828"/>
                </a:lnTo>
                <a:lnTo>
                  <a:pt x="375820" y="82637"/>
                </a:lnTo>
                <a:lnTo>
                  <a:pt x="388734" y="82637"/>
                </a:lnTo>
                <a:lnTo>
                  <a:pt x="388734" y="53035"/>
                </a:lnTo>
                <a:lnTo>
                  <a:pt x="427698" y="53035"/>
                </a:lnTo>
                <a:lnTo>
                  <a:pt x="428672" y="51889"/>
                </a:lnTo>
                <a:lnTo>
                  <a:pt x="399671" y="51889"/>
                </a:lnTo>
                <a:lnTo>
                  <a:pt x="395613" y="50060"/>
                </a:lnTo>
                <a:lnTo>
                  <a:pt x="389746" y="42745"/>
                </a:lnTo>
                <a:lnTo>
                  <a:pt x="388300" y="37796"/>
                </a:lnTo>
                <a:lnTo>
                  <a:pt x="388277" y="24839"/>
                </a:lnTo>
                <a:lnTo>
                  <a:pt x="389724" y="19775"/>
                </a:lnTo>
                <a:lnTo>
                  <a:pt x="395517" y="12459"/>
                </a:lnTo>
                <a:lnTo>
                  <a:pt x="399516" y="10631"/>
                </a:lnTo>
                <a:lnTo>
                  <a:pt x="428459" y="10631"/>
                </a:lnTo>
                <a:lnTo>
                  <a:pt x="427678" y="9716"/>
                </a:lnTo>
                <a:lnTo>
                  <a:pt x="388051" y="9716"/>
                </a:lnTo>
                <a:lnTo>
                  <a:pt x="388051" y="1828"/>
                </a:lnTo>
                <a:close/>
              </a:path>
              <a:path extrusionOk="0" h="83185" w="434339">
                <a:moveTo>
                  <a:pt x="427698" y="53035"/>
                </a:moveTo>
                <a:lnTo>
                  <a:pt x="388734" y="53035"/>
                </a:lnTo>
                <a:lnTo>
                  <a:pt x="393155" y="59204"/>
                </a:lnTo>
                <a:lnTo>
                  <a:pt x="399555" y="62294"/>
                </a:lnTo>
                <a:lnTo>
                  <a:pt x="415864" y="62294"/>
                </a:lnTo>
                <a:lnTo>
                  <a:pt x="422207" y="59493"/>
                </a:lnTo>
                <a:lnTo>
                  <a:pt x="427698" y="53035"/>
                </a:lnTo>
                <a:close/>
              </a:path>
              <a:path extrusionOk="0" h="83185" w="434339">
                <a:moveTo>
                  <a:pt x="428459" y="10631"/>
                </a:moveTo>
                <a:lnTo>
                  <a:pt x="409653" y="10631"/>
                </a:lnTo>
                <a:lnTo>
                  <a:pt x="413632" y="12517"/>
                </a:lnTo>
                <a:lnTo>
                  <a:pt x="419500" y="20059"/>
                </a:lnTo>
                <a:lnTo>
                  <a:pt x="420881" y="24839"/>
                </a:lnTo>
                <a:lnTo>
                  <a:pt x="420969" y="37796"/>
                </a:lnTo>
                <a:lnTo>
                  <a:pt x="419521" y="42745"/>
                </a:lnTo>
                <a:lnTo>
                  <a:pt x="413729" y="50060"/>
                </a:lnTo>
                <a:lnTo>
                  <a:pt x="409804" y="51889"/>
                </a:lnTo>
                <a:lnTo>
                  <a:pt x="428672" y="51889"/>
                </a:lnTo>
                <a:lnTo>
                  <a:pt x="431732" y="48290"/>
                </a:lnTo>
                <a:lnTo>
                  <a:pt x="434112" y="40841"/>
                </a:lnTo>
                <a:lnTo>
                  <a:pt x="434112" y="22020"/>
                </a:lnTo>
                <a:lnTo>
                  <a:pt x="431675" y="14399"/>
                </a:lnTo>
                <a:lnTo>
                  <a:pt x="428459" y="10631"/>
                </a:lnTo>
                <a:close/>
              </a:path>
              <a:path extrusionOk="0" h="83185" w="434339">
                <a:moveTo>
                  <a:pt x="415406" y="115"/>
                </a:moveTo>
                <a:lnTo>
                  <a:pt x="398411" y="115"/>
                </a:lnTo>
                <a:lnTo>
                  <a:pt x="392010" y="3315"/>
                </a:lnTo>
                <a:lnTo>
                  <a:pt x="388051" y="9716"/>
                </a:lnTo>
                <a:lnTo>
                  <a:pt x="427678" y="9716"/>
                </a:lnTo>
                <a:lnTo>
                  <a:pt x="421919" y="2969"/>
                </a:lnTo>
                <a:lnTo>
                  <a:pt x="415406" y="11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73" name="Google Shape;1073;p38"/>
          <p:cNvSpPr/>
          <p:nvPr/>
        </p:nvSpPr>
        <p:spPr>
          <a:xfrm>
            <a:off x="3967145" y="3050797"/>
            <a:ext cx="887730" cy="85090"/>
          </a:xfrm>
          <a:custGeom>
            <a:rect b="b" l="l" r="r" t="t"/>
            <a:pathLst>
              <a:path extrusionOk="0" h="85089" w="887729">
                <a:moveTo>
                  <a:pt x="29033" y="9601"/>
                </a:moveTo>
                <a:lnTo>
                  <a:pt x="18975" y="9601"/>
                </a:lnTo>
                <a:lnTo>
                  <a:pt x="18975" y="60580"/>
                </a:lnTo>
                <a:lnTo>
                  <a:pt x="29033" y="60580"/>
                </a:lnTo>
                <a:lnTo>
                  <a:pt x="29033" y="9601"/>
                </a:lnTo>
                <a:close/>
              </a:path>
              <a:path extrusionOk="0" h="85089" w="887729">
                <a:moveTo>
                  <a:pt x="48006" y="1259"/>
                </a:moveTo>
                <a:lnTo>
                  <a:pt x="0" y="1259"/>
                </a:lnTo>
                <a:lnTo>
                  <a:pt x="0" y="9601"/>
                </a:lnTo>
                <a:lnTo>
                  <a:pt x="48006" y="9601"/>
                </a:lnTo>
                <a:lnTo>
                  <a:pt x="48006" y="1259"/>
                </a:lnTo>
                <a:close/>
              </a:path>
              <a:path extrusionOk="0" h="85089" w="887729">
                <a:moveTo>
                  <a:pt x="67669" y="1259"/>
                </a:moveTo>
                <a:lnTo>
                  <a:pt x="57611" y="1259"/>
                </a:lnTo>
                <a:lnTo>
                  <a:pt x="57611" y="60580"/>
                </a:lnTo>
                <a:lnTo>
                  <a:pt x="68446" y="60580"/>
                </a:lnTo>
                <a:lnTo>
                  <a:pt x="77187" y="46501"/>
                </a:lnTo>
                <a:lnTo>
                  <a:pt x="67669" y="46501"/>
                </a:lnTo>
                <a:lnTo>
                  <a:pt x="67669" y="1259"/>
                </a:lnTo>
                <a:close/>
              </a:path>
              <a:path extrusionOk="0" h="85089" w="887729">
                <a:moveTo>
                  <a:pt x="106415" y="15623"/>
                </a:moveTo>
                <a:lnTo>
                  <a:pt x="96357" y="15623"/>
                </a:lnTo>
                <a:lnTo>
                  <a:pt x="96357" y="60580"/>
                </a:lnTo>
                <a:lnTo>
                  <a:pt x="106415" y="60580"/>
                </a:lnTo>
                <a:lnTo>
                  <a:pt x="106415" y="15623"/>
                </a:lnTo>
                <a:close/>
              </a:path>
              <a:path extrusionOk="0" h="85089" w="887729">
                <a:moveTo>
                  <a:pt x="106415" y="1259"/>
                </a:moveTo>
                <a:lnTo>
                  <a:pt x="95611" y="1259"/>
                </a:lnTo>
                <a:lnTo>
                  <a:pt x="67669" y="46501"/>
                </a:lnTo>
                <a:lnTo>
                  <a:pt x="77187" y="46501"/>
                </a:lnTo>
                <a:lnTo>
                  <a:pt x="96357" y="15623"/>
                </a:lnTo>
                <a:lnTo>
                  <a:pt x="106415" y="15623"/>
                </a:lnTo>
                <a:lnTo>
                  <a:pt x="106415" y="1259"/>
                </a:lnTo>
                <a:close/>
              </a:path>
              <a:path extrusionOk="0" h="85089" w="887729">
                <a:moveTo>
                  <a:pt x="168328" y="1259"/>
                </a:moveTo>
                <a:lnTo>
                  <a:pt x="121467" y="1259"/>
                </a:lnTo>
                <a:lnTo>
                  <a:pt x="121467" y="60580"/>
                </a:lnTo>
                <a:lnTo>
                  <a:pt x="131526" y="60580"/>
                </a:lnTo>
                <a:lnTo>
                  <a:pt x="131526" y="9601"/>
                </a:lnTo>
                <a:lnTo>
                  <a:pt x="168328" y="9601"/>
                </a:lnTo>
                <a:lnTo>
                  <a:pt x="168328" y="1259"/>
                </a:lnTo>
                <a:close/>
              </a:path>
              <a:path extrusionOk="0" h="85089" w="887729">
                <a:moveTo>
                  <a:pt x="168328" y="9601"/>
                </a:moveTo>
                <a:lnTo>
                  <a:pt x="158269" y="9601"/>
                </a:lnTo>
                <a:lnTo>
                  <a:pt x="158269" y="60580"/>
                </a:lnTo>
                <a:lnTo>
                  <a:pt x="168328" y="60580"/>
                </a:lnTo>
                <a:lnTo>
                  <a:pt x="168328" y="9601"/>
                </a:lnTo>
                <a:close/>
              </a:path>
              <a:path extrusionOk="0" h="85089" w="887729">
                <a:moveTo>
                  <a:pt x="193421" y="1259"/>
                </a:moveTo>
                <a:lnTo>
                  <a:pt x="183362" y="1259"/>
                </a:lnTo>
                <a:lnTo>
                  <a:pt x="183362" y="60580"/>
                </a:lnTo>
                <a:lnTo>
                  <a:pt x="194198" y="60580"/>
                </a:lnTo>
                <a:lnTo>
                  <a:pt x="202939" y="46501"/>
                </a:lnTo>
                <a:lnTo>
                  <a:pt x="193421" y="46501"/>
                </a:lnTo>
                <a:lnTo>
                  <a:pt x="193421" y="1259"/>
                </a:lnTo>
                <a:close/>
              </a:path>
              <a:path extrusionOk="0" h="85089" w="887729">
                <a:moveTo>
                  <a:pt x="232167" y="15623"/>
                </a:moveTo>
                <a:lnTo>
                  <a:pt x="222109" y="15623"/>
                </a:lnTo>
                <a:lnTo>
                  <a:pt x="222109" y="60580"/>
                </a:lnTo>
                <a:lnTo>
                  <a:pt x="232167" y="60580"/>
                </a:lnTo>
                <a:lnTo>
                  <a:pt x="232167" y="15623"/>
                </a:lnTo>
                <a:close/>
              </a:path>
              <a:path extrusionOk="0" h="85089" w="887729">
                <a:moveTo>
                  <a:pt x="232167" y="1259"/>
                </a:moveTo>
                <a:lnTo>
                  <a:pt x="221363" y="1259"/>
                </a:lnTo>
                <a:lnTo>
                  <a:pt x="193421" y="46501"/>
                </a:lnTo>
                <a:lnTo>
                  <a:pt x="202939" y="46501"/>
                </a:lnTo>
                <a:lnTo>
                  <a:pt x="222109" y="15623"/>
                </a:lnTo>
                <a:lnTo>
                  <a:pt x="232167" y="15623"/>
                </a:lnTo>
                <a:lnTo>
                  <a:pt x="232167" y="1259"/>
                </a:lnTo>
                <a:close/>
              </a:path>
              <a:path extrusionOk="0" h="85089" w="887729">
                <a:moveTo>
                  <a:pt x="325836" y="1259"/>
                </a:moveTo>
                <a:lnTo>
                  <a:pt x="278974" y="1259"/>
                </a:lnTo>
                <a:lnTo>
                  <a:pt x="278974" y="60580"/>
                </a:lnTo>
                <a:lnTo>
                  <a:pt x="289032" y="60580"/>
                </a:lnTo>
                <a:lnTo>
                  <a:pt x="289032" y="9601"/>
                </a:lnTo>
                <a:lnTo>
                  <a:pt x="325836" y="9601"/>
                </a:lnTo>
                <a:lnTo>
                  <a:pt x="325836" y="1259"/>
                </a:lnTo>
                <a:close/>
              </a:path>
              <a:path extrusionOk="0" h="85089" w="887729">
                <a:moveTo>
                  <a:pt x="325836" y="9601"/>
                </a:moveTo>
                <a:lnTo>
                  <a:pt x="315777" y="9601"/>
                </a:lnTo>
                <a:lnTo>
                  <a:pt x="315777" y="60580"/>
                </a:lnTo>
                <a:lnTo>
                  <a:pt x="325836" y="60580"/>
                </a:lnTo>
                <a:lnTo>
                  <a:pt x="325836" y="9601"/>
                </a:lnTo>
                <a:close/>
              </a:path>
              <a:path extrusionOk="0" h="85089" w="887729">
                <a:moveTo>
                  <a:pt x="392532" y="1259"/>
                </a:moveTo>
                <a:lnTo>
                  <a:pt x="345784" y="1259"/>
                </a:lnTo>
                <a:lnTo>
                  <a:pt x="345757" y="45990"/>
                </a:lnTo>
                <a:lnTo>
                  <a:pt x="345629" y="48502"/>
                </a:lnTo>
                <a:lnTo>
                  <a:pt x="345038" y="50370"/>
                </a:lnTo>
                <a:lnTo>
                  <a:pt x="344448" y="51055"/>
                </a:lnTo>
                <a:lnTo>
                  <a:pt x="342658" y="51912"/>
                </a:lnTo>
                <a:lnTo>
                  <a:pt x="341171" y="52120"/>
                </a:lnTo>
                <a:lnTo>
                  <a:pt x="334695" y="52120"/>
                </a:lnTo>
                <a:lnTo>
                  <a:pt x="334695" y="60487"/>
                </a:lnTo>
                <a:lnTo>
                  <a:pt x="337745" y="60772"/>
                </a:lnTo>
                <a:lnTo>
                  <a:pt x="340448" y="60923"/>
                </a:lnTo>
                <a:lnTo>
                  <a:pt x="346583" y="60923"/>
                </a:lnTo>
                <a:lnTo>
                  <a:pt x="355842" y="45990"/>
                </a:lnTo>
                <a:lnTo>
                  <a:pt x="355842" y="9601"/>
                </a:lnTo>
                <a:lnTo>
                  <a:pt x="392532" y="9601"/>
                </a:lnTo>
                <a:lnTo>
                  <a:pt x="392532" y="1259"/>
                </a:lnTo>
                <a:close/>
              </a:path>
              <a:path extrusionOk="0" h="85089" w="887729">
                <a:moveTo>
                  <a:pt x="392532" y="9601"/>
                </a:moveTo>
                <a:lnTo>
                  <a:pt x="382474" y="9601"/>
                </a:lnTo>
                <a:lnTo>
                  <a:pt x="382474" y="60523"/>
                </a:lnTo>
                <a:lnTo>
                  <a:pt x="392532" y="60523"/>
                </a:lnTo>
                <a:lnTo>
                  <a:pt x="392532" y="9601"/>
                </a:lnTo>
                <a:close/>
              </a:path>
              <a:path extrusionOk="0" h="85089" w="887729">
                <a:moveTo>
                  <a:pt x="453642" y="8345"/>
                </a:moveTo>
                <a:lnTo>
                  <a:pt x="436251" y="8345"/>
                </a:lnTo>
                <a:lnTo>
                  <a:pt x="440077" y="9467"/>
                </a:lnTo>
                <a:lnTo>
                  <a:pt x="444557" y="13413"/>
                </a:lnTo>
                <a:lnTo>
                  <a:pt x="445510" y="16290"/>
                </a:lnTo>
                <a:lnTo>
                  <a:pt x="445453" y="22975"/>
                </a:lnTo>
                <a:lnTo>
                  <a:pt x="441622" y="24310"/>
                </a:lnTo>
                <a:lnTo>
                  <a:pt x="435621" y="25469"/>
                </a:lnTo>
                <a:lnTo>
                  <a:pt x="423525" y="26920"/>
                </a:lnTo>
                <a:lnTo>
                  <a:pt x="420533" y="27414"/>
                </a:lnTo>
                <a:lnTo>
                  <a:pt x="404131" y="42026"/>
                </a:lnTo>
                <a:lnTo>
                  <a:pt x="404131" y="49856"/>
                </a:lnTo>
                <a:lnTo>
                  <a:pt x="405885" y="53914"/>
                </a:lnTo>
                <a:lnTo>
                  <a:pt x="412894" y="60256"/>
                </a:lnTo>
                <a:lnTo>
                  <a:pt x="417906" y="61837"/>
                </a:lnTo>
                <a:lnTo>
                  <a:pt x="428382" y="61837"/>
                </a:lnTo>
                <a:lnTo>
                  <a:pt x="432079" y="61188"/>
                </a:lnTo>
                <a:lnTo>
                  <a:pt x="438972" y="58560"/>
                </a:lnTo>
                <a:lnTo>
                  <a:pt x="442577" y="56333"/>
                </a:lnTo>
                <a:lnTo>
                  <a:pt x="445372" y="53949"/>
                </a:lnTo>
                <a:lnTo>
                  <a:pt x="422935" y="53949"/>
                </a:lnTo>
                <a:lnTo>
                  <a:pt x="419961" y="53056"/>
                </a:lnTo>
                <a:lnTo>
                  <a:pt x="415886" y="49514"/>
                </a:lnTo>
                <a:lnTo>
                  <a:pt x="414948" y="47437"/>
                </a:lnTo>
                <a:lnTo>
                  <a:pt x="414878" y="42882"/>
                </a:lnTo>
                <a:lnTo>
                  <a:pt x="415353" y="41302"/>
                </a:lnTo>
                <a:lnTo>
                  <a:pt x="436366" y="33605"/>
                </a:lnTo>
                <a:lnTo>
                  <a:pt x="441853" y="32349"/>
                </a:lnTo>
                <a:lnTo>
                  <a:pt x="445510" y="30862"/>
                </a:lnTo>
                <a:lnTo>
                  <a:pt x="455681" y="30862"/>
                </a:lnTo>
                <a:lnTo>
                  <a:pt x="455590" y="16290"/>
                </a:lnTo>
                <a:lnTo>
                  <a:pt x="455512" y="14860"/>
                </a:lnTo>
                <a:lnTo>
                  <a:pt x="455187" y="13147"/>
                </a:lnTo>
                <a:lnTo>
                  <a:pt x="454576" y="10382"/>
                </a:lnTo>
                <a:lnTo>
                  <a:pt x="453642" y="8345"/>
                </a:lnTo>
                <a:close/>
              </a:path>
              <a:path extrusionOk="0" h="85089" w="887729">
                <a:moveTo>
                  <a:pt x="456255" y="53150"/>
                </a:moveTo>
                <a:lnTo>
                  <a:pt x="446309" y="53150"/>
                </a:lnTo>
                <a:lnTo>
                  <a:pt x="446586" y="55915"/>
                </a:lnTo>
                <a:lnTo>
                  <a:pt x="447196" y="58294"/>
                </a:lnTo>
                <a:lnTo>
                  <a:pt x="447286" y="58560"/>
                </a:lnTo>
                <a:lnTo>
                  <a:pt x="448254" y="60580"/>
                </a:lnTo>
                <a:lnTo>
                  <a:pt x="458769" y="60580"/>
                </a:lnTo>
                <a:lnTo>
                  <a:pt x="457549" y="58294"/>
                </a:lnTo>
                <a:lnTo>
                  <a:pt x="456709" y="55915"/>
                </a:lnTo>
                <a:lnTo>
                  <a:pt x="456255" y="53150"/>
                </a:lnTo>
                <a:close/>
              </a:path>
              <a:path extrusionOk="0" h="85089" w="887729">
                <a:moveTo>
                  <a:pt x="455681" y="30862"/>
                </a:moveTo>
                <a:lnTo>
                  <a:pt x="445510" y="30862"/>
                </a:lnTo>
                <a:lnTo>
                  <a:pt x="445380" y="39376"/>
                </a:lnTo>
                <a:lnTo>
                  <a:pt x="444916" y="42252"/>
                </a:lnTo>
                <a:lnTo>
                  <a:pt x="442422" y="47437"/>
                </a:lnTo>
                <a:lnTo>
                  <a:pt x="440193" y="49740"/>
                </a:lnTo>
                <a:lnTo>
                  <a:pt x="434155" y="53113"/>
                </a:lnTo>
                <a:lnTo>
                  <a:pt x="430707" y="53949"/>
                </a:lnTo>
                <a:lnTo>
                  <a:pt x="445372" y="53949"/>
                </a:lnTo>
                <a:lnTo>
                  <a:pt x="446309" y="53150"/>
                </a:lnTo>
                <a:lnTo>
                  <a:pt x="456255" y="53150"/>
                </a:lnTo>
                <a:lnTo>
                  <a:pt x="455889" y="50921"/>
                </a:lnTo>
                <a:lnTo>
                  <a:pt x="455766" y="47437"/>
                </a:lnTo>
                <a:lnTo>
                  <a:pt x="455681" y="30862"/>
                </a:lnTo>
                <a:close/>
              </a:path>
              <a:path extrusionOk="0" h="85089" w="887729">
                <a:moveTo>
                  <a:pt x="437738" y="0"/>
                </a:moveTo>
                <a:lnTo>
                  <a:pt x="427564" y="0"/>
                </a:lnTo>
                <a:lnTo>
                  <a:pt x="423050" y="706"/>
                </a:lnTo>
                <a:lnTo>
                  <a:pt x="405846" y="18288"/>
                </a:lnTo>
                <a:lnTo>
                  <a:pt x="415677" y="19659"/>
                </a:lnTo>
                <a:lnTo>
                  <a:pt x="416760" y="15433"/>
                </a:lnTo>
                <a:lnTo>
                  <a:pt x="418420" y="12499"/>
                </a:lnTo>
                <a:lnTo>
                  <a:pt x="422935" y="9183"/>
                </a:lnTo>
                <a:lnTo>
                  <a:pt x="426441" y="8345"/>
                </a:lnTo>
                <a:lnTo>
                  <a:pt x="453642" y="8345"/>
                </a:lnTo>
                <a:lnTo>
                  <a:pt x="453528" y="8096"/>
                </a:lnTo>
                <a:lnTo>
                  <a:pt x="450557" y="4478"/>
                </a:lnTo>
                <a:lnTo>
                  <a:pt x="448214" y="2992"/>
                </a:lnTo>
                <a:lnTo>
                  <a:pt x="441871" y="594"/>
                </a:lnTo>
                <a:lnTo>
                  <a:pt x="437738" y="0"/>
                </a:lnTo>
                <a:close/>
              </a:path>
              <a:path extrusionOk="0" h="85089" w="887729">
                <a:moveTo>
                  <a:pt x="481190" y="1259"/>
                </a:moveTo>
                <a:lnTo>
                  <a:pt x="471131" y="1259"/>
                </a:lnTo>
                <a:lnTo>
                  <a:pt x="471131" y="60580"/>
                </a:lnTo>
                <a:lnTo>
                  <a:pt x="481190" y="60580"/>
                </a:lnTo>
                <a:lnTo>
                  <a:pt x="481190" y="34290"/>
                </a:lnTo>
                <a:lnTo>
                  <a:pt x="519137" y="34290"/>
                </a:lnTo>
                <a:lnTo>
                  <a:pt x="519137" y="25948"/>
                </a:lnTo>
                <a:lnTo>
                  <a:pt x="481190" y="25948"/>
                </a:lnTo>
                <a:lnTo>
                  <a:pt x="481190" y="1259"/>
                </a:lnTo>
                <a:close/>
              </a:path>
              <a:path extrusionOk="0" h="85089" w="887729">
                <a:moveTo>
                  <a:pt x="519137" y="34290"/>
                </a:moveTo>
                <a:lnTo>
                  <a:pt x="509079" y="34290"/>
                </a:lnTo>
                <a:lnTo>
                  <a:pt x="509079" y="60580"/>
                </a:lnTo>
                <a:lnTo>
                  <a:pt x="519137" y="60580"/>
                </a:lnTo>
                <a:lnTo>
                  <a:pt x="519137" y="34290"/>
                </a:lnTo>
                <a:close/>
              </a:path>
              <a:path extrusionOk="0" h="85089" w="887729">
                <a:moveTo>
                  <a:pt x="519137" y="1259"/>
                </a:moveTo>
                <a:lnTo>
                  <a:pt x="509079" y="1259"/>
                </a:lnTo>
                <a:lnTo>
                  <a:pt x="509079" y="25948"/>
                </a:lnTo>
                <a:lnTo>
                  <a:pt x="519137" y="25948"/>
                </a:lnTo>
                <a:lnTo>
                  <a:pt x="519137" y="1259"/>
                </a:lnTo>
                <a:close/>
              </a:path>
              <a:path extrusionOk="0" h="85089" w="887729">
                <a:moveTo>
                  <a:pt x="532641" y="74087"/>
                </a:moveTo>
                <a:lnTo>
                  <a:pt x="533786" y="83383"/>
                </a:lnTo>
                <a:lnTo>
                  <a:pt x="536166" y="84181"/>
                </a:lnTo>
                <a:lnTo>
                  <a:pt x="538336" y="84585"/>
                </a:lnTo>
                <a:lnTo>
                  <a:pt x="543481" y="84585"/>
                </a:lnTo>
                <a:lnTo>
                  <a:pt x="546242" y="83822"/>
                </a:lnTo>
                <a:lnTo>
                  <a:pt x="550871" y="80737"/>
                </a:lnTo>
                <a:lnTo>
                  <a:pt x="552931" y="78318"/>
                </a:lnTo>
                <a:lnTo>
                  <a:pt x="554751" y="74984"/>
                </a:lnTo>
                <a:lnTo>
                  <a:pt x="536756" y="74984"/>
                </a:lnTo>
                <a:lnTo>
                  <a:pt x="534851" y="74678"/>
                </a:lnTo>
                <a:lnTo>
                  <a:pt x="532641" y="74087"/>
                </a:lnTo>
                <a:close/>
              </a:path>
              <a:path extrusionOk="0" h="85089" w="887729">
                <a:moveTo>
                  <a:pt x="539272" y="1259"/>
                </a:moveTo>
                <a:lnTo>
                  <a:pt x="528527" y="1259"/>
                </a:lnTo>
                <a:lnTo>
                  <a:pt x="551045" y="60772"/>
                </a:lnTo>
                <a:lnTo>
                  <a:pt x="550623" y="61859"/>
                </a:lnTo>
                <a:lnTo>
                  <a:pt x="540644" y="74984"/>
                </a:lnTo>
                <a:lnTo>
                  <a:pt x="554751" y="74984"/>
                </a:lnTo>
                <a:lnTo>
                  <a:pt x="556074" y="72561"/>
                </a:lnTo>
                <a:lnTo>
                  <a:pt x="557960" y="68105"/>
                </a:lnTo>
                <a:lnTo>
                  <a:pt x="564982" y="49208"/>
                </a:lnTo>
                <a:lnTo>
                  <a:pt x="555976" y="49208"/>
                </a:lnTo>
                <a:lnTo>
                  <a:pt x="554702" y="44405"/>
                </a:lnTo>
                <a:lnTo>
                  <a:pt x="553272" y="39833"/>
                </a:lnTo>
                <a:lnTo>
                  <a:pt x="551653" y="35510"/>
                </a:lnTo>
                <a:lnTo>
                  <a:pt x="539272" y="1259"/>
                </a:lnTo>
                <a:close/>
              </a:path>
              <a:path extrusionOk="0" h="85089" w="887729">
                <a:moveTo>
                  <a:pt x="582800" y="1259"/>
                </a:moveTo>
                <a:lnTo>
                  <a:pt x="572759" y="1259"/>
                </a:lnTo>
                <a:lnTo>
                  <a:pt x="558511" y="40233"/>
                </a:lnTo>
                <a:lnTo>
                  <a:pt x="557140" y="44693"/>
                </a:lnTo>
                <a:lnTo>
                  <a:pt x="555976" y="49208"/>
                </a:lnTo>
                <a:lnTo>
                  <a:pt x="564982" y="49208"/>
                </a:lnTo>
                <a:lnTo>
                  <a:pt x="582800" y="1259"/>
                </a:lnTo>
                <a:close/>
              </a:path>
              <a:path extrusionOk="0" h="85089" w="887729">
                <a:moveTo>
                  <a:pt x="620214" y="1259"/>
                </a:moveTo>
                <a:lnTo>
                  <a:pt x="591393" y="1259"/>
                </a:lnTo>
                <a:lnTo>
                  <a:pt x="591393" y="60580"/>
                </a:lnTo>
                <a:lnTo>
                  <a:pt x="625013" y="60580"/>
                </a:lnTo>
                <a:lnTo>
                  <a:pt x="630309" y="59227"/>
                </a:lnTo>
                <a:lnTo>
                  <a:pt x="637588" y="53798"/>
                </a:lnTo>
                <a:lnTo>
                  <a:pt x="638289" y="52350"/>
                </a:lnTo>
                <a:lnTo>
                  <a:pt x="601451" y="52350"/>
                </a:lnTo>
                <a:lnTo>
                  <a:pt x="601451" y="34519"/>
                </a:lnTo>
                <a:lnTo>
                  <a:pt x="636906" y="34519"/>
                </a:lnTo>
                <a:lnTo>
                  <a:pt x="635378" y="32406"/>
                </a:lnTo>
                <a:lnTo>
                  <a:pt x="633074" y="30671"/>
                </a:lnTo>
                <a:lnTo>
                  <a:pt x="630292" y="29739"/>
                </a:lnTo>
                <a:lnTo>
                  <a:pt x="632653" y="28328"/>
                </a:lnTo>
                <a:lnTo>
                  <a:pt x="634406" y="26556"/>
                </a:lnTo>
                <a:lnTo>
                  <a:pt x="634555" y="26290"/>
                </a:lnTo>
                <a:lnTo>
                  <a:pt x="601451" y="26290"/>
                </a:lnTo>
                <a:lnTo>
                  <a:pt x="601451" y="9601"/>
                </a:lnTo>
                <a:lnTo>
                  <a:pt x="635676" y="9601"/>
                </a:lnTo>
                <a:lnTo>
                  <a:pt x="632368" y="5374"/>
                </a:lnTo>
                <a:lnTo>
                  <a:pt x="629986" y="3639"/>
                </a:lnTo>
                <a:lnTo>
                  <a:pt x="624445" y="1734"/>
                </a:lnTo>
                <a:lnTo>
                  <a:pt x="620214" y="1259"/>
                </a:lnTo>
                <a:close/>
              </a:path>
              <a:path extrusionOk="0" h="85089" w="887729">
                <a:moveTo>
                  <a:pt x="636906" y="34519"/>
                </a:moveTo>
                <a:lnTo>
                  <a:pt x="617928" y="34519"/>
                </a:lnTo>
                <a:lnTo>
                  <a:pt x="621089" y="34729"/>
                </a:lnTo>
                <a:lnTo>
                  <a:pt x="625013" y="35585"/>
                </a:lnTo>
                <a:lnTo>
                  <a:pt x="626615" y="36615"/>
                </a:lnTo>
                <a:lnTo>
                  <a:pt x="629071" y="39855"/>
                </a:lnTo>
                <a:lnTo>
                  <a:pt x="629683" y="41626"/>
                </a:lnTo>
                <a:lnTo>
                  <a:pt x="629568" y="46771"/>
                </a:lnTo>
                <a:lnTo>
                  <a:pt x="628463" y="49035"/>
                </a:lnTo>
                <a:lnTo>
                  <a:pt x="624232" y="51685"/>
                </a:lnTo>
                <a:lnTo>
                  <a:pt x="620330" y="52350"/>
                </a:lnTo>
                <a:lnTo>
                  <a:pt x="638289" y="52350"/>
                </a:lnTo>
                <a:lnTo>
                  <a:pt x="639608" y="49626"/>
                </a:lnTo>
                <a:lnTo>
                  <a:pt x="639968" y="44006"/>
                </a:lnTo>
                <a:lnTo>
                  <a:pt x="639968" y="40521"/>
                </a:lnTo>
                <a:lnTo>
                  <a:pt x="639053" y="37490"/>
                </a:lnTo>
                <a:lnTo>
                  <a:pt x="636906" y="34519"/>
                </a:lnTo>
                <a:close/>
              </a:path>
              <a:path extrusionOk="0" h="85089" w="887729">
                <a:moveTo>
                  <a:pt x="635676" y="9601"/>
                </a:moveTo>
                <a:lnTo>
                  <a:pt x="617774" y="9601"/>
                </a:lnTo>
                <a:lnTo>
                  <a:pt x="621546" y="10213"/>
                </a:lnTo>
                <a:lnTo>
                  <a:pt x="625949" y="12689"/>
                </a:lnTo>
                <a:lnTo>
                  <a:pt x="627054" y="14860"/>
                </a:lnTo>
                <a:lnTo>
                  <a:pt x="627054" y="19908"/>
                </a:lnTo>
                <a:lnTo>
                  <a:pt x="616366" y="26290"/>
                </a:lnTo>
                <a:lnTo>
                  <a:pt x="634555" y="26290"/>
                </a:lnTo>
                <a:lnTo>
                  <a:pt x="636750" y="22348"/>
                </a:lnTo>
                <a:lnTo>
                  <a:pt x="637331" y="19908"/>
                </a:lnTo>
                <a:lnTo>
                  <a:pt x="637340" y="13488"/>
                </a:lnTo>
                <a:lnTo>
                  <a:pt x="636350" y="10460"/>
                </a:lnTo>
                <a:lnTo>
                  <a:pt x="635676" y="9601"/>
                </a:lnTo>
                <a:close/>
              </a:path>
              <a:path extrusionOk="0" h="85089" w="887729">
                <a:moveTo>
                  <a:pt x="696926" y="8345"/>
                </a:moveTo>
                <a:lnTo>
                  <a:pt x="679536" y="8345"/>
                </a:lnTo>
                <a:lnTo>
                  <a:pt x="683362" y="9467"/>
                </a:lnTo>
                <a:lnTo>
                  <a:pt x="687840" y="13413"/>
                </a:lnTo>
                <a:lnTo>
                  <a:pt x="688794" y="16290"/>
                </a:lnTo>
                <a:lnTo>
                  <a:pt x="688737" y="22975"/>
                </a:lnTo>
                <a:lnTo>
                  <a:pt x="684907" y="24310"/>
                </a:lnTo>
                <a:lnTo>
                  <a:pt x="678906" y="25469"/>
                </a:lnTo>
                <a:lnTo>
                  <a:pt x="666809" y="26920"/>
                </a:lnTo>
                <a:lnTo>
                  <a:pt x="663818" y="27414"/>
                </a:lnTo>
                <a:lnTo>
                  <a:pt x="647416" y="42026"/>
                </a:lnTo>
                <a:lnTo>
                  <a:pt x="647416" y="49856"/>
                </a:lnTo>
                <a:lnTo>
                  <a:pt x="649169" y="53914"/>
                </a:lnTo>
                <a:lnTo>
                  <a:pt x="656179" y="60256"/>
                </a:lnTo>
                <a:lnTo>
                  <a:pt x="661189" y="61837"/>
                </a:lnTo>
                <a:lnTo>
                  <a:pt x="671666" y="61837"/>
                </a:lnTo>
                <a:lnTo>
                  <a:pt x="675363" y="61188"/>
                </a:lnTo>
                <a:lnTo>
                  <a:pt x="682257" y="58560"/>
                </a:lnTo>
                <a:lnTo>
                  <a:pt x="685860" y="56333"/>
                </a:lnTo>
                <a:lnTo>
                  <a:pt x="688657" y="53949"/>
                </a:lnTo>
                <a:lnTo>
                  <a:pt x="666219" y="53949"/>
                </a:lnTo>
                <a:lnTo>
                  <a:pt x="663246" y="53056"/>
                </a:lnTo>
                <a:lnTo>
                  <a:pt x="659170" y="49514"/>
                </a:lnTo>
                <a:lnTo>
                  <a:pt x="658232" y="47437"/>
                </a:lnTo>
                <a:lnTo>
                  <a:pt x="658162" y="42882"/>
                </a:lnTo>
                <a:lnTo>
                  <a:pt x="658638" y="41302"/>
                </a:lnTo>
                <a:lnTo>
                  <a:pt x="679650" y="33605"/>
                </a:lnTo>
                <a:lnTo>
                  <a:pt x="685137" y="32349"/>
                </a:lnTo>
                <a:lnTo>
                  <a:pt x="688794" y="30862"/>
                </a:lnTo>
                <a:lnTo>
                  <a:pt x="698964" y="30862"/>
                </a:lnTo>
                <a:lnTo>
                  <a:pt x="698874" y="16290"/>
                </a:lnTo>
                <a:lnTo>
                  <a:pt x="698795" y="14860"/>
                </a:lnTo>
                <a:lnTo>
                  <a:pt x="698472" y="13147"/>
                </a:lnTo>
                <a:lnTo>
                  <a:pt x="697859" y="10382"/>
                </a:lnTo>
                <a:lnTo>
                  <a:pt x="696926" y="8345"/>
                </a:lnTo>
                <a:close/>
              </a:path>
              <a:path extrusionOk="0" h="85089" w="887729">
                <a:moveTo>
                  <a:pt x="699540" y="53150"/>
                </a:moveTo>
                <a:lnTo>
                  <a:pt x="689594" y="53150"/>
                </a:lnTo>
                <a:lnTo>
                  <a:pt x="689871" y="55915"/>
                </a:lnTo>
                <a:lnTo>
                  <a:pt x="690481" y="58294"/>
                </a:lnTo>
                <a:lnTo>
                  <a:pt x="690571" y="58560"/>
                </a:lnTo>
                <a:lnTo>
                  <a:pt x="691537" y="60580"/>
                </a:lnTo>
                <a:lnTo>
                  <a:pt x="702053" y="60580"/>
                </a:lnTo>
                <a:lnTo>
                  <a:pt x="700832" y="58294"/>
                </a:lnTo>
                <a:lnTo>
                  <a:pt x="699994" y="55915"/>
                </a:lnTo>
                <a:lnTo>
                  <a:pt x="699540" y="53150"/>
                </a:lnTo>
                <a:close/>
              </a:path>
              <a:path extrusionOk="0" h="85089" w="887729">
                <a:moveTo>
                  <a:pt x="698964" y="30862"/>
                </a:moveTo>
                <a:lnTo>
                  <a:pt x="688794" y="30862"/>
                </a:lnTo>
                <a:lnTo>
                  <a:pt x="688664" y="39376"/>
                </a:lnTo>
                <a:lnTo>
                  <a:pt x="688201" y="42252"/>
                </a:lnTo>
                <a:lnTo>
                  <a:pt x="685706" y="47437"/>
                </a:lnTo>
                <a:lnTo>
                  <a:pt x="683478" y="49740"/>
                </a:lnTo>
                <a:lnTo>
                  <a:pt x="677440" y="53113"/>
                </a:lnTo>
                <a:lnTo>
                  <a:pt x="673991" y="53949"/>
                </a:lnTo>
                <a:lnTo>
                  <a:pt x="688657" y="53949"/>
                </a:lnTo>
                <a:lnTo>
                  <a:pt x="689594" y="53150"/>
                </a:lnTo>
                <a:lnTo>
                  <a:pt x="699540" y="53150"/>
                </a:lnTo>
                <a:lnTo>
                  <a:pt x="699174" y="50921"/>
                </a:lnTo>
                <a:lnTo>
                  <a:pt x="699050" y="47437"/>
                </a:lnTo>
                <a:lnTo>
                  <a:pt x="698964" y="30862"/>
                </a:lnTo>
                <a:close/>
              </a:path>
              <a:path extrusionOk="0" h="85089" w="887729">
                <a:moveTo>
                  <a:pt x="681022" y="0"/>
                </a:moveTo>
                <a:lnTo>
                  <a:pt x="670849" y="0"/>
                </a:lnTo>
                <a:lnTo>
                  <a:pt x="666334" y="706"/>
                </a:lnTo>
                <a:lnTo>
                  <a:pt x="649130" y="18288"/>
                </a:lnTo>
                <a:lnTo>
                  <a:pt x="658962" y="19659"/>
                </a:lnTo>
                <a:lnTo>
                  <a:pt x="660045" y="15433"/>
                </a:lnTo>
                <a:lnTo>
                  <a:pt x="661705" y="12499"/>
                </a:lnTo>
                <a:lnTo>
                  <a:pt x="666219" y="9183"/>
                </a:lnTo>
                <a:lnTo>
                  <a:pt x="669725" y="8345"/>
                </a:lnTo>
                <a:lnTo>
                  <a:pt x="696926" y="8345"/>
                </a:lnTo>
                <a:lnTo>
                  <a:pt x="696812" y="8096"/>
                </a:lnTo>
                <a:lnTo>
                  <a:pt x="693842" y="4478"/>
                </a:lnTo>
                <a:lnTo>
                  <a:pt x="691498" y="2992"/>
                </a:lnTo>
                <a:lnTo>
                  <a:pt x="685156" y="594"/>
                </a:lnTo>
                <a:lnTo>
                  <a:pt x="681022" y="0"/>
                </a:lnTo>
                <a:close/>
              </a:path>
              <a:path extrusionOk="0" h="85089" w="887729">
                <a:moveTo>
                  <a:pt x="724475" y="1259"/>
                </a:moveTo>
                <a:lnTo>
                  <a:pt x="714416" y="1259"/>
                </a:lnTo>
                <a:lnTo>
                  <a:pt x="714416" y="60580"/>
                </a:lnTo>
                <a:lnTo>
                  <a:pt x="724475" y="60580"/>
                </a:lnTo>
                <a:lnTo>
                  <a:pt x="724475" y="34290"/>
                </a:lnTo>
                <a:lnTo>
                  <a:pt x="762422" y="34290"/>
                </a:lnTo>
                <a:lnTo>
                  <a:pt x="762422" y="25948"/>
                </a:lnTo>
                <a:lnTo>
                  <a:pt x="724475" y="25948"/>
                </a:lnTo>
                <a:lnTo>
                  <a:pt x="724475" y="1259"/>
                </a:lnTo>
                <a:close/>
              </a:path>
              <a:path extrusionOk="0" h="85089" w="887729">
                <a:moveTo>
                  <a:pt x="762422" y="34290"/>
                </a:moveTo>
                <a:lnTo>
                  <a:pt x="752364" y="34290"/>
                </a:lnTo>
                <a:lnTo>
                  <a:pt x="752364" y="60580"/>
                </a:lnTo>
                <a:lnTo>
                  <a:pt x="762422" y="60580"/>
                </a:lnTo>
                <a:lnTo>
                  <a:pt x="762422" y="34290"/>
                </a:lnTo>
                <a:close/>
              </a:path>
              <a:path extrusionOk="0" h="85089" w="887729">
                <a:moveTo>
                  <a:pt x="762422" y="1259"/>
                </a:moveTo>
                <a:lnTo>
                  <a:pt x="752364" y="1259"/>
                </a:lnTo>
                <a:lnTo>
                  <a:pt x="752364" y="25948"/>
                </a:lnTo>
                <a:lnTo>
                  <a:pt x="762422" y="25948"/>
                </a:lnTo>
                <a:lnTo>
                  <a:pt x="762422" y="1259"/>
                </a:lnTo>
                <a:close/>
              </a:path>
              <a:path extrusionOk="0" h="85089" w="887729">
                <a:moveTo>
                  <a:pt x="787586" y="1259"/>
                </a:moveTo>
                <a:lnTo>
                  <a:pt x="777528" y="1259"/>
                </a:lnTo>
                <a:lnTo>
                  <a:pt x="777528" y="60580"/>
                </a:lnTo>
                <a:lnTo>
                  <a:pt x="787586" y="60580"/>
                </a:lnTo>
                <a:lnTo>
                  <a:pt x="787586" y="34290"/>
                </a:lnTo>
                <a:lnTo>
                  <a:pt x="825534" y="34290"/>
                </a:lnTo>
                <a:lnTo>
                  <a:pt x="825534" y="25948"/>
                </a:lnTo>
                <a:lnTo>
                  <a:pt x="787586" y="25948"/>
                </a:lnTo>
                <a:lnTo>
                  <a:pt x="787586" y="1259"/>
                </a:lnTo>
                <a:close/>
              </a:path>
              <a:path extrusionOk="0" h="85089" w="887729">
                <a:moveTo>
                  <a:pt x="825534" y="34290"/>
                </a:moveTo>
                <a:lnTo>
                  <a:pt x="815475" y="34290"/>
                </a:lnTo>
                <a:lnTo>
                  <a:pt x="815475" y="60580"/>
                </a:lnTo>
                <a:lnTo>
                  <a:pt x="825534" y="60580"/>
                </a:lnTo>
                <a:lnTo>
                  <a:pt x="825534" y="34290"/>
                </a:lnTo>
                <a:close/>
              </a:path>
              <a:path extrusionOk="0" h="85089" w="887729">
                <a:moveTo>
                  <a:pt x="825534" y="1259"/>
                </a:moveTo>
                <a:lnTo>
                  <a:pt x="815475" y="1259"/>
                </a:lnTo>
                <a:lnTo>
                  <a:pt x="815475" y="25948"/>
                </a:lnTo>
                <a:lnTo>
                  <a:pt x="825534" y="25948"/>
                </a:lnTo>
                <a:lnTo>
                  <a:pt x="825534" y="1259"/>
                </a:lnTo>
                <a:close/>
              </a:path>
              <a:path extrusionOk="0" h="85089" w="887729">
                <a:moveTo>
                  <a:pt x="887385" y="1259"/>
                </a:moveTo>
                <a:lnTo>
                  <a:pt x="852944" y="1259"/>
                </a:lnTo>
                <a:lnTo>
                  <a:pt x="847666" y="2858"/>
                </a:lnTo>
                <a:lnTo>
                  <a:pt x="840390" y="9281"/>
                </a:lnTo>
                <a:lnTo>
                  <a:pt x="838581" y="13449"/>
                </a:lnTo>
                <a:lnTo>
                  <a:pt x="838581" y="22975"/>
                </a:lnTo>
                <a:lnTo>
                  <a:pt x="839970" y="26841"/>
                </a:lnTo>
                <a:lnTo>
                  <a:pt x="845531" y="33548"/>
                </a:lnTo>
                <a:lnTo>
                  <a:pt x="849801" y="35626"/>
                </a:lnTo>
                <a:lnTo>
                  <a:pt x="855536" y="36407"/>
                </a:lnTo>
                <a:lnTo>
                  <a:pt x="852238" y="37033"/>
                </a:lnTo>
                <a:lnTo>
                  <a:pt x="848922" y="39776"/>
                </a:lnTo>
                <a:lnTo>
                  <a:pt x="834749" y="60580"/>
                </a:lnTo>
                <a:lnTo>
                  <a:pt x="847209" y="60580"/>
                </a:lnTo>
                <a:lnTo>
                  <a:pt x="856047" y="47664"/>
                </a:lnTo>
                <a:lnTo>
                  <a:pt x="859384" y="42731"/>
                </a:lnTo>
                <a:lnTo>
                  <a:pt x="861915" y="39815"/>
                </a:lnTo>
                <a:lnTo>
                  <a:pt x="865381" y="37947"/>
                </a:lnTo>
                <a:lnTo>
                  <a:pt x="868014" y="37490"/>
                </a:lnTo>
                <a:lnTo>
                  <a:pt x="887385" y="37490"/>
                </a:lnTo>
                <a:lnTo>
                  <a:pt x="887385" y="29260"/>
                </a:lnTo>
                <a:lnTo>
                  <a:pt x="859744" y="29260"/>
                </a:lnTo>
                <a:lnTo>
                  <a:pt x="855230" y="28425"/>
                </a:lnTo>
                <a:lnTo>
                  <a:pt x="850143" y="25110"/>
                </a:lnTo>
                <a:lnTo>
                  <a:pt x="848869" y="22500"/>
                </a:lnTo>
                <a:lnTo>
                  <a:pt x="848869" y="16459"/>
                </a:lnTo>
                <a:lnTo>
                  <a:pt x="849726" y="14270"/>
                </a:lnTo>
                <a:lnTo>
                  <a:pt x="853192" y="10537"/>
                </a:lnTo>
                <a:lnTo>
                  <a:pt x="857059" y="9601"/>
                </a:lnTo>
                <a:lnTo>
                  <a:pt x="887385" y="9601"/>
                </a:lnTo>
                <a:lnTo>
                  <a:pt x="887385" y="1259"/>
                </a:lnTo>
                <a:close/>
              </a:path>
              <a:path extrusionOk="0" h="85089" w="887729">
                <a:moveTo>
                  <a:pt x="887385" y="37490"/>
                </a:moveTo>
                <a:lnTo>
                  <a:pt x="877327" y="37490"/>
                </a:lnTo>
                <a:lnTo>
                  <a:pt x="877327" y="60580"/>
                </a:lnTo>
                <a:lnTo>
                  <a:pt x="887385" y="60580"/>
                </a:lnTo>
                <a:lnTo>
                  <a:pt x="887385" y="37490"/>
                </a:lnTo>
                <a:close/>
              </a:path>
              <a:path extrusionOk="0" h="85089" w="887729">
                <a:moveTo>
                  <a:pt x="887385" y="9601"/>
                </a:moveTo>
                <a:lnTo>
                  <a:pt x="877327" y="9601"/>
                </a:lnTo>
                <a:lnTo>
                  <a:pt x="877327" y="29260"/>
                </a:lnTo>
                <a:lnTo>
                  <a:pt x="887385" y="29260"/>
                </a:lnTo>
                <a:lnTo>
                  <a:pt x="887385" y="960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74" name="Google Shape;1074;p3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348483" y="2633319"/>
            <a:ext cx="124713" cy="183388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Google Shape;1075;p38"/>
          <p:cNvSpPr/>
          <p:nvPr/>
        </p:nvSpPr>
        <p:spPr>
          <a:xfrm>
            <a:off x="5747684" y="3026165"/>
            <a:ext cx="441959" cy="104775"/>
          </a:xfrm>
          <a:custGeom>
            <a:rect b="b" l="l" r="r" t="t"/>
            <a:pathLst>
              <a:path extrusionOk="0" h="104775" w="441960">
                <a:moveTo>
                  <a:pt x="46860" y="22518"/>
                </a:moveTo>
                <a:lnTo>
                  <a:pt x="0" y="22518"/>
                </a:lnTo>
                <a:lnTo>
                  <a:pt x="0" y="81838"/>
                </a:lnTo>
                <a:lnTo>
                  <a:pt x="10058" y="81838"/>
                </a:lnTo>
                <a:lnTo>
                  <a:pt x="10058" y="30859"/>
                </a:lnTo>
                <a:lnTo>
                  <a:pt x="46860" y="30859"/>
                </a:lnTo>
                <a:lnTo>
                  <a:pt x="46860" y="22518"/>
                </a:lnTo>
                <a:close/>
              </a:path>
              <a:path extrusionOk="0" h="104775" w="441960">
                <a:moveTo>
                  <a:pt x="46860" y="30859"/>
                </a:moveTo>
                <a:lnTo>
                  <a:pt x="36802" y="30859"/>
                </a:lnTo>
                <a:lnTo>
                  <a:pt x="36802" y="81838"/>
                </a:lnTo>
                <a:lnTo>
                  <a:pt x="46860" y="81838"/>
                </a:lnTo>
                <a:lnTo>
                  <a:pt x="46860" y="30859"/>
                </a:lnTo>
                <a:close/>
              </a:path>
              <a:path extrusionOk="0" h="104775" w="441960">
                <a:moveTo>
                  <a:pt x="94067" y="21258"/>
                </a:moveTo>
                <a:lnTo>
                  <a:pt x="78599" y="21258"/>
                </a:lnTo>
                <a:lnTo>
                  <a:pt x="72370" y="23450"/>
                </a:lnTo>
                <a:lnTo>
                  <a:pt x="58121" y="52179"/>
                </a:lnTo>
                <a:lnTo>
                  <a:pt x="58121" y="62161"/>
                </a:lnTo>
                <a:lnTo>
                  <a:pt x="60674" y="69818"/>
                </a:lnTo>
                <a:lnTo>
                  <a:pt x="70923" y="80449"/>
                </a:lnTo>
                <a:lnTo>
                  <a:pt x="77626" y="83096"/>
                </a:lnTo>
                <a:lnTo>
                  <a:pt x="91097" y="83096"/>
                </a:lnTo>
                <a:lnTo>
                  <a:pt x="95878" y="81897"/>
                </a:lnTo>
                <a:lnTo>
                  <a:pt x="104622" y="77058"/>
                </a:lnTo>
                <a:lnTo>
                  <a:pt x="106777" y="74866"/>
                </a:lnTo>
                <a:lnTo>
                  <a:pt x="80885" y="74866"/>
                </a:lnTo>
                <a:lnTo>
                  <a:pt x="76711" y="72979"/>
                </a:lnTo>
                <a:lnTo>
                  <a:pt x="70065" y="65455"/>
                </a:lnTo>
                <a:lnTo>
                  <a:pt x="68407" y="59778"/>
                </a:lnTo>
                <a:lnTo>
                  <a:pt x="68447" y="44495"/>
                </a:lnTo>
                <a:lnTo>
                  <a:pt x="70065" y="38977"/>
                </a:lnTo>
                <a:lnTo>
                  <a:pt x="76711" y="31471"/>
                </a:lnTo>
                <a:lnTo>
                  <a:pt x="80885" y="29603"/>
                </a:lnTo>
                <a:lnTo>
                  <a:pt x="106252" y="29603"/>
                </a:lnTo>
                <a:lnTo>
                  <a:pt x="100735" y="23925"/>
                </a:lnTo>
                <a:lnTo>
                  <a:pt x="94067" y="21258"/>
                </a:lnTo>
                <a:close/>
              </a:path>
              <a:path extrusionOk="0" h="104775" w="441960">
                <a:moveTo>
                  <a:pt x="106252" y="29603"/>
                </a:moveTo>
                <a:lnTo>
                  <a:pt x="90885" y="29603"/>
                </a:lnTo>
                <a:lnTo>
                  <a:pt x="95039" y="31489"/>
                </a:lnTo>
                <a:lnTo>
                  <a:pt x="101706" y="39013"/>
                </a:lnTo>
                <a:lnTo>
                  <a:pt x="103365" y="44495"/>
                </a:lnTo>
                <a:lnTo>
                  <a:pt x="103340" y="59778"/>
                </a:lnTo>
                <a:lnTo>
                  <a:pt x="101724" y="65398"/>
                </a:lnTo>
                <a:lnTo>
                  <a:pt x="95079" y="72979"/>
                </a:lnTo>
                <a:lnTo>
                  <a:pt x="90924" y="74866"/>
                </a:lnTo>
                <a:lnTo>
                  <a:pt x="106777" y="74866"/>
                </a:lnTo>
                <a:lnTo>
                  <a:pt x="107956" y="73667"/>
                </a:lnTo>
                <a:lnTo>
                  <a:pt x="112528" y="64941"/>
                </a:lnTo>
                <a:lnTo>
                  <a:pt x="113670" y="58961"/>
                </a:lnTo>
                <a:lnTo>
                  <a:pt x="113670" y="41948"/>
                </a:lnTo>
                <a:lnTo>
                  <a:pt x="111081" y="34574"/>
                </a:lnTo>
                <a:lnTo>
                  <a:pt x="106252" y="29603"/>
                </a:lnTo>
                <a:close/>
              </a:path>
              <a:path extrusionOk="0" h="104775" w="441960">
                <a:moveTo>
                  <a:pt x="154284" y="22518"/>
                </a:moveTo>
                <a:lnTo>
                  <a:pt x="125463" y="22518"/>
                </a:lnTo>
                <a:lnTo>
                  <a:pt x="125463" y="81838"/>
                </a:lnTo>
                <a:lnTo>
                  <a:pt x="159084" y="81838"/>
                </a:lnTo>
                <a:lnTo>
                  <a:pt x="164379" y="80486"/>
                </a:lnTo>
                <a:lnTo>
                  <a:pt x="171658" y="75056"/>
                </a:lnTo>
                <a:lnTo>
                  <a:pt x="172359" y="73609"/>
                </a:lnTo>
                <a:lnTo>
                  <a:pt x="135521" y="73609"/>
                </a:lnTo>
                <a:lnTo>
                  <a:pt x="135521" y="55778"/>
                </a:lnTo>
                <a:lnTo>
                  <a:pt x="170976" y="55778"/>
                </a:lnTo>
                <a:lnTo>
                  <a:pt x="169448" y="53665"/>
                </a:lnTo>
                <a:lnTo>
                  <a:pt x="167144" y="51930"/>
                </a:lnTo>
                <a:lnTo>
                  <a:pt x="164360" y="50998"/>
                </a:lnTo>
                <a:lnTo>
                  <a:pt x="166723" y="49587"/>
                </a:lnTo>
                <a:lnTo>
                  <a:pt x="168475" y="47815"/>
                </a:lnTo>
                <a:lnTo>
                  <a:pt x="168624" y="47548"/>
                </a:lnTo>
                <a:lnTo>
                  <a:pt x="135521" y="47548"/>
                </a:lnTo>
                <a:lnTo>
                  <a:pt x="135521" y="30859"/>
                </a:lnTo>
                <a:lnTo>
                  <a:pt x="169747" y="30859"/>
                </a:lnTo>
                <a:lnTo>
                  <a:pt x="166438" y="26633"/>
                </a:lnTo>
                <a:lnTo>
                  <a:pt x="164054" y="24898"/>
                </a:lnTo>
                <a:lnTo>
                  <a:pt x="158515" y="22993"/>
                </a:lnTo>
                <a:lnTo>
                  <a:pt x="154284" y="22518"/>
                </a:lnTo>
                <a:close/>
              </a:path>
              <a:path extrusionOk="0" h="104775" w="441960">
                <a:moveTo>
                  <a:pt x="170976" y="55778"/>
                </a:moveTo>
                <a:lnTo>
                  <a:pt x="151998" y="55778"/>
                </a:lnTo>
                <a:lnTo>
                  <a:pt x="155159" y="55987"/>
                </a:lnTo>
                <a:lnTo>
                  <a:pt x="159084" y="56843"/>
                </a:lnTo>
                <a:lnTo>
                  <a:pt x="160685" y="57873"/>
                </a:lnTo>
                <a:lnTo>
                  <a:pt x="163140" y="61113"/>
                </a:lnTo>
                <a:lnTo>
                  <a:pt x="163752" y="62885"/>
                </a:lnTo>
                <a:lnTo>
                  <a:pt x="163638" y="68030"/>
                </a:lnTo>
                <a:lnTo>
                  <a:pt x="162532" y="70294"/>
                </a:lnTo>
                <a:lnTo>
                  <a:pt x="158302" y="72943"/>
                </a:lnTo>
                <a:lnTo>
                  <a:pt x="154400" y="73609"/>
                </a:lnTo>
                <a:lnTo>
                  <a:pt x="172359" y="73609"/>
                </a:lnTo>
                <a:lnTo>
                  <a:pt x="173677" y="70885"/>
                </a:lnTo>
                <a:lnTo>
                  <a:pt x="174038" y="65265"/>
                </a:lnTo>
                <a:lnTo>
                  <a:pt x="174038" y="61780"/>
                </a:lnTo>
                <a:lnTo>
                  <a:pt x="173123" y="58748"/>
                </a:lnTo>
                <a:lnTo>
                  <a:pt x="170976" y="55778"/>
                </a:lnTo>
                <a:close/>
              </a:path>
              <a:path extrusionOk="0" h="104775" w="441960">
                <a:moveTo>
                  <a:pt x="169747" y="30859"/>
                </a:moveTo>
                <a:lnTo>
                  <a:pt x="151843" y="30859"/>
                </a:lnTo>
                <a:lnTo>
                  <a:pt x="155616" y="31471"/>
                </a:lnTo>
                <a:lnTo>
                  <a:pt x="160020" y="33948"/>
                </a:lnTo>
                <a:lnTo>
                  <a:pt x="161124" y="36118"/>
                </a:lnTo>
                <a:lnTo>
                  <a:pt x="161124" y="41167"/>
                </a:lnTo>
                <a:lnTo>
                  <a:pt x="150436" y="47548"/>
                </a:lnTo>
                <a:lnTo>
                  <a:pt x="168624" y="47548"/>
                </a:lnTo>
                <a:lnTo>
                  <a:pt x="170820" y="43606"/>
                </a:lnTo>
                <a:lnTo>
                  <a:pt x="171401" y="41167"/>
                </a:lnTo>
                <a:lnTo>
                  <a:pt x="171410" y="34747"/>
                </a:lnTo>
                <a:lnTo>
                  <a:pt x="170420" y="31719"/>
                </a:lnTo>
                <a:lnTo>
                  <a:pt x="169747" y="30859"/>
                </a:lnTo>
                <a:close/>
              </a:path>
              <a:path extrusionOk="0" h="104775" w="441960">
                <a:moveTo>
                  <a:pt x="217130" y="21258"/>
                </a:moveTo>
                <a:lnTo>
                  <a:pt x="201052" y="21258"/>
                </a:lnTo>
                <a:lnTo>
                  <a:pt x="194402" y="24001"/>
                </a:lnTo>
                <a:lnTo>
                  <a:pt x="184153" y="34996"/>
                </a:lnTo>
                <a:lnTo>
                  <a:pt x="181739" y="42311"/>
                </a:lnTo>
                <a:lnTo>
                  <a:pt x="181716" y="62636"/>
                </a:lnTo>
                <a:lnTo>
                  <a:pt x="184136" y="69778"/>
                </a:lnTo>
                <a:lnTo>
                  <a:pt x="194270" y="80427"/>
                </a:lnTo>
                <a:lnTo>
                  <a:pt x="201128" y="83096"/>
                </a:lnTo>
                <a:lnTo>
                  <a:pt x="216651" y="83096"/>
                </a:lnTo>
                <a:lnTo>
                  <a:pt x="222291" y="81422"/>
                </a:lnTo>
                <a:lnTo>
                  <a:pt x="230977" y="74866"/>
                </a:lnTo>
                <a:lnTo>
                  <a:pt x="204843" y="74866"/>
                </a:lnTo>
                <a:lnTo>
                  <a:pt x="200706" y="73134"/>
                </a:lnTo>
                <a:lnTo>
                  <a:pt x="194097" y="66236"/>
                </a:lnTo>
                <a:lnTo>
                  <a:pt x="192269" y="61247"/>
                </a:lnTo>
                <a:lnTo>
                  <a:pt x="191886" y="54749"/>
                </a:lnTo>
                <a:lnTo>
                  <a:pt x="236066" y="54749"/>
                </a:lnTo>
                <a:lnTo>
                  <a:pt x="236123" y="46520"/>
                </a:lnTo>
                <a:lnTo>
                  <a:pt x="192459" y="46520"/>
                </a:lnTo>
                <a:lnTo>
                  <a:pt x="192801" y="41339"/>
                </a:lnTo>
                <a:lnTo>
                  <a:pt x="194536" y="37205"/>
                </a:lnTo>
                <a:lnTo>
                  <a:pt x="200803" y="31032"/>
                </a:lnTo>
                <a:lnTo>
                  <a:pt x="204670" y="29488"/>
                </a:lnTo>
                <a:lnTo>
                  <a:pt x="228737" y="29488"/>
                </a:lnTo>
                <a:lnTo>
                  <a:pt x="223588" y="23947"/>
                </a:lnTo>
                <a:lnTo>
                  <a:pt x="217130" y="21258"/>
                </a:lnTo>
                <a:close/>
              </a:path>
              <a:path extrusionOk="0" h="104775" w="441960">
                <a:moveTo>
                  <a:pt x="225378" y="62636"/>
                </a:moveTo>
                <a:lnTo>
                  <a:pt x="223855" y="66902"/>
                </a:lnTo>
                <a:lnTo>
                  <a:pt x="221795" y="70010"/>
                </a:lnTo>
                <a:lnTo>
                  <a:pt x="216597" y="73893"/>
                </a:lnTo>
                <a:lnTo>
                  <a:pt x="213451" y="74866"/>
                </a:lnTo>
                <a:lnTo>
                  <a:pt x="230977" y="74866"/>
                </a:lnTo>
                <a:lnTo>
                  <a:pt x="231131" y="74750"/>
                </a:lnTo>
                <a:lnTo>
                  <a:pt x="234157" y="70045"/>
                </a:lnTo>
                <a:lnTo>
                  <a:pt x="235778" y="64007"/>
                </a:lnTo>
                <a:lnTo>
                  <a:pt x="225378" y="62636"/>
                </a:lnTo>
                <a:close/>
              </a:path>
              <a:path extrusionOk="0" h="104775" w="441960">
                <a:moveTo>
                  <a:pt x="228737" y="29488"/>
                </a:moveTo>
                <a:lnTo>
                  <a:pt x="214365" y="29488"/>
                </a:lnTo>
                <a:lnTo>
                  <a:pt x="218520" y="31432"/>
                </a:lnTo>
                <a:lnTo>
                  <a:pt x="223779" y="37796"/>
                </a:lnTo>
                <a:lnTo>
                  <a:pt x="225054" y="41530"/>
                </a:lnTo>
                <a:lnTo>
                  <a:pt x="225492" y="46520"/>
                </a:lnTo>
                <a:lnTo>
                  <a:pt x="236123" y="46520"/>
                </a:lnTo>
                <a:lnTo>
                  <a:pt x="236123" y="42311"/>
                </a:lnTo>
                <a:lnTo>
                  <a:pt x="233607" y="34729"/>
                </a:lnTo>
                <a:lnTo>
                  <a:pt x="228737" y="29488"/>
                </a:lnTo>
                <a:close/>
              </a:path>
              <a:path extrusionOk="0" h="104775" w="441960">
                <a:moveTo>
                  <a:pt x="257629" y="22518"/>
                </a:moveTo>
                <a:lnTo>
                  <a:pt x="248485" y="22518"/>
                </a:lnTo>
                <a:lnTo>
                  <a:pt x="248485" y="104584"/>
                </a:lnTo>
                <a:lnTo>
                  <a:pt x="258544" y="104584"/>
                </a:lnTo>
                <a:lnTo>
                  <a:pt x="258544" y="75647"/>
                </a:lnTo>
                <a:lnTo>
                  <a:pt x="292169" y="75647"/>
                </a:lnTo>
                <a:lnTo>
                  <a:pt x="292834" y="74866"/>
                </a:lnTo>
                <a:lnTo>
                  <a:pt x="269059" y="74866"/>
                </a:lnTo>
                <a:lnTo>
                  <a:pt x="265323" y="73037"/>
                </a:lnTo>
                <a:lnTo>
                  <a:pt x="259171" y="65761"/>
                </a:lnTo>
                <a:lnTo>
                  <a:pt x="257629" y="60142"/>
                </a:lnTo>
                <a:lnTo>
                  <a:pt x="257629" y="44921"/>
                </a:lnTo>
                <a:lnTo>
                  <a:pt x="259267" y="39128"/>
                </a:lnTo>
                <a:lnTo>
                  <a:pt x="265837" y="31148"/>
                </a:lnTo>
                <a:lnTo>
                  <a:pt x="267420" y="30308"/>
                </a:lnTo>
                <a:lnTo>
                  <a:pt x="257629" y="30308"/>
                </a:lnTo>
                <a:lnTo>
                  <a:pt x="257629" y="22518"/>
                </a:lnTo>
                <a:close/>
              </a:path>
              <a:path extrusionOk="0" h="104775" w="441960">
                <a:moveTo>
                  <a:pt x="292169" y="75647"/>
                </a:moveTo>
                <a:lnTo>
                  <a:pt x="258544" y="75647"/>
                </a:lnTo>
                <a:lnTo>
                  <a:pt x="260258" y="77800"/>
                </a:lnTo>
                <a:lnTo>
                  <a:pt x="262428" y="79571"/>
                </a:lnTo>
                <a:lnTo>
                  <a:pt x="267742" y="82389"/>
                </a:lnTo>
                <a:lnTo>
                  <a:pt x="270752" y="83096"/>
                </a:lnTo>
                <a:lnTo>
                  <a:pt x="278679" y="83096"/>
                </a:lnTo>
                <a:lnTo>
                  <a:pt x="283042" y="81799"/>
                </a:lnTo>
                <a:lnTo>
                  <a:pt x="291326" y="76636"/>
                </a:lnTo>
                <a:lnTo>
                  <a:pt x="292169" y="75647"/>
                </a:lnTo>
                <a:close/>
              </a:path>
              <a:path extrusionOk="0" h="104775" w="441960">
                <a:moveTo>
                  <a:pt x="293172" y="29146"/>
                </a:moveTo>
                <a:lnTo>
                  <a:pt x="278182" y="29146"/>
                </a:lnTo>
                <a:lnTo>
                  <a:pt x="281880" y="31014"/>
                </a:lnTo>
                <a:lnTo>
                  <a:pt x="288089" y="38520"/>
                </a:lnTo>
                <a:lnTo>
                  <a:pt x="289633" y="44157"/>
                </a:lnTo>
                <a:lnTo>
                  <a:pt x="289633" y="59608"/>
                </a:lnTo>
                <a:lnTo>
                  <a:pt x="288049" y="65438"/>
                </a:lnTo>
                <a:lnTo>
                  <a:pt x="281706" y="72979"/>
                </a:lnTo>
                <a:lnTo>
                  <a:pt x="277897" y="74866"/>
                </a:lnTo>
                <a:lnTo>
                  <a:pt x="292834" y="74866"/>
                </a:lnTo>
                <a:lnTo>
                  <a:pt x="294490" y="72922"/>
                </a:lnTo>
                <a:lnTo>
                  <a:pt x="298832" y="63226"/>
                </a:lnTo>
                <a:lnTo>
                  <a:pt x="299919" y="57779"/>
                </a:lnTo>
                <a:lnTo>
                  <a:pt x="299919" y="46084"/>
                </a:lnTo>
                <a:lnTo>
                  <a:pt x="298928" y="40900"/>
                </a:lnTo>
                <a:lnTo>
                  <a:pt x="296967" y="36159"/>
                </a:lnTo>
                <a:lnTo>
                  <a:pt x="294984" y="31432"/>
                </a:lnTo>
                <a:lnTo>
                  <a:pt x="293172" y="29146"/>
                </a:lnTo>
                <a:close/>
              </a:path>
              <a:path extrusionOk="0" h="104775" w="441960">
                <a:moveTo>
                  <a:pt x="279877" y="21258"/>
                </a:moveTo>
                <a:lnTo>
                  <a:pt x="270943" y="21258"/>
                </a:lnTo>
                <a:lnTo>
                  <a:pt x="267648" y="22021"/>
                </a:lnTo>
                <a:lnTo>
                  <a:pt x="262220" y="25031"/>
                </a:lnTo>
                <a:lnTo>
                  <a:pt x="259779" y="27298"/>
                </a:lnTo>
                <a:lnTo>
                  <a:pt x="257629" y="30308"/>
                </a:lnTo>
                <a:lnTo>
                  <a:pt x="267420" y="30308"/>
                </a:lnTo>
                <a:lnTo>
                  <a:pt x="269610" y="29146"/>
                </a:lnTo>
                <a:lnTo>
                  <a:pt x="293172" y="29146"/>
                </a:lnTo>
                <a:lnTo>
                  <a:pt x="292070" y="27755"/>
                </a:lnTo>
                <a:lnTo>
                  <a:pt x="284335" y="22553"/>
                </a:lnTo>
                <a:lnTo>
                  <a:pt x="279877" y="21258"/>
                </a:lnTo>
                <a:close/>
              </a:path>
              <a:path extrusionOk="0" h="104775" w="441960">
                <a:moveTo>
                  <a:pt x="317879" y="22518"/>
                </a:moveTo>
                <a:lnTo>
                  <a:pt x="305517" y="22518"/>
                </a:lnTo>
                <a:lnTo>
                  <a:pt x="325575" y="51113"/>
                </a:lnTo>
                <a:lnTo>
                  <a:pt x="303918" y="81838"/>
                </a:lnTo>
                <a:lnTo>
                  <a:pt x="316205" y="81838"/>
                </a:lnTo>
                <a:lnTo>
                  <a:pt x="332052" y="59151"/>
                </a:lnTo>
                <a:lnTo>
                  <a:pt x="343484" y="59151"/>
                </a:lnTo>
                <a:lnTo>
                  <a:pt x="337863" y="51113"/>
                </a:lnTo>
                <a:lnTo>
                  <a:pt x="343616" y="42959"/>
                </a:lnTo>
                <a:lnTo>
                  <a:pt x="331329" y="42959"/>
                </a:lnTo>
                <a:lnTo>
                  <a:pt x="330357" y="41281"/>
                </a:lnTo>
                <a:lnTo>
                  <a:pt x="328985" y="39146"/>
                </a:lnTo>
                <a:lnTo>
                  <a:pt x="327253" y="36518"/>
                </a:lnTo>
                <a:lnTo>
                  <a:pt x="317879" y="22518"/>
                </a:lnTo>
                <a:close/>
              </a:path>
              <a:path extrusionOk="0" h="104775" w="441960">
                <a:moveTo>
                  <a:pt x="343484" y="59151"/>
                </a:moveTo>
                <a:lnTo>
                  <a:pt x="332052" y="59151"/>
                </a:lnTo>
                <a:lnTo>
                  <a:pt x="334853" y="63550"/>
                </a:lnTo>
                <a:lnTo>
                  <a:pt x="347122" y="81838"/>
                </a:lnTo>
                <a:lnTo>
                  <a:pt x="359351" y="81838"/>
                </a:lnTo>
                <a:lnTo>
                  <a:pt x="343484" y="59151"/>
                </a:lnTo>
                <a:close/>
              </a:path>
              <a:path extrusionOk="0" h="104775" w="441960">
                <a:moveTo>
                  <a:pt x="358037" y="22518"/>
                </a:moveTo>
                <a:lnTo>
                  <a:pt x="345751" y="22518"/>
                </a:lnTo>
                <a:lnTo>
                  <a:pt x="331329" y="42959"/>
                </a:lnTo>
                <a:lnTo>
                  <a:pt x="343616" y="42959"/>
                </a:lnTo>
                <a:lnTo>
                  <a:pt x="358037" y="22518"/>
                </a:lnTo>
                <a:close/>
              </a:path>
              <a:path extrusionOk="0" h="104775" w="441960">
                <a:moveTo>
                  <a:pt x="377985" y="0"/>
                </a:moveTo>
                <a:lnTo>
                  <a:pt x="367926" y="0"/>
                </a:lnTo>
                <a:lnTo>
                  <a:pt x="367926" y="11429"/>
                </a:lnTo>
                <a:lnTo>
                  <a:pt x="377985" y="11429"/>
                </a:lnTo>
                <a:lnTo>
                  <a:pt x="377985" y="0"/>
                </a:lnTo>
                <a:close/>
              </a:path>
              <a:path extrusionOk="0" h="104775" w="441960">
                <a:moveTo>
                  <a:pt x="377985" y="22518"/>
                </a:moveTo>
                <a:lnTo>
                  <a:pt x="367926" y="22518"/>
                </a:lnTo>
                <a:lnTo>
                  <a:pt x="367926" y="81838"/>
                </a:lnTo>
                <a:lnTo>
                  <a:pt x="377985" y="81838"/>
                </a:lnTo>
                <a:lnTo>
                  <a:pt x="377985" y="22518"/>
                </a:lnTo>
                <a:close/>
              </a:path>
              <a:path extrusionOk="0" h="104775" w="441960">
                <a:moveTo>
                  <a:pt x="422142" y="22518"/>
                </a:moveTo>
                <a:lnTo>
                  <a:pt x="393321" y="22518"/>
                </a:lnTo>
                <a:lnTo>
                  <a:pt x="393321" y="81838"/>
                </a:lnTo>
                <a:lnTo>
                  <a:pt x="426942" y="81838"/>
                </a:lnTo>
                <a:lnTo>
                  <a:pt x="432236" y="80486"/>
                </a:lnTo>
                <a:lnTo>
                  <a:pt x="439516" y="75056"/>
                </a:lnTo>
                <a:lnTo>
                  <a:pt x="440217" y="73609"/>
                </a:lnTo>
                <a:lnTo>
                  <a:pt x="403379" y="73609"/>
                </a:lnTo>
                <a:lnTo>
                  <a:pt x="403379" y="55778"/>
                </a:lnTo>
                <a:lnTo>
                  <a:pt x="438833" y="55778"/>
                </a:lnTo>
                <a:lnTo>
                  <a:pt x="437305" y="53665"/>
                </a:lnTo>
                <a:lnTo>
                  <a:pt x="435001" y="51930"/>
                </a:lnTo>
                <a:lnTo>
                  <a:pt x="432219" y="50998"/>
                </a:lnTo>
                <a:lnTo>
                  <a:pt x="434581" y="49587"/>
                </a:lnTo>
                <a:lnTo>
                  <a:pt x="436333" y="47815"/>
                </a:lnTo>
                <a:lnTo>
                  <a:pt x="436482" y="47548"/>
                </a:lnTo>
                <a:lnTo>
                  <a:pt x="403379" y="47548"/>
                </a:lnTo>
                <a:lnTo>
                  <a:pt x="403379" y="30859"/>
                </a:lnTo>
                <a:lnTo>
                  <a:pt x="437605" y="30859"/>
                </a:lnTo>
                <a:lnTo>
                  <a:pt x="434296" y="26633"/>
                </a:lnTo>
                <a:lnTo>
                  <a:pt x="431913" y="24898"/>
                </a:lnTo>
                <a:lnTo>
                  <a:pt x="426373" y="22993"/>
                </a:lnTo>
                <a:lnTo>
                  <a:pt x="422142" y="22518"/>
                </a:lnTo>
                <a:close/>
              </a:path>
              <a:path extrusionOk="0" h="104775" w="441960">
                <a:moveTo>
                  <a:pt x="438833" y="55778"/>
                </a:moveTo>
                <a:lnTo>
                  <a:pt x="419856" y="55778"/>
                </a:lnTo>
                <a:lnTo>
                  <a:pt x="423017" y="55987"/>
                </a:lnTo>
                <a:lnTo>
                  <a:pt x="426942" y="56843"/>
                </a:lnTo>
                <a:lnTo>
                  <a:pt x="428543" y="57873"/>
                </a:lnTo>
                <a:lnTo>
                  <a:pt x="430998" y="61113"/>
                </a:lnTo>
                <a:lnTo>
                  <a:pt x="431610" y="62885"/>
                </a:lnTo>
                <a:lnTo>
                  <a:pt x="431495" y="68030"/>
                </a:lnTo>
                <a:lnTo>
                  <a:pt x="430390" y="70294"/>
                </a:lnTo>
                <a:lnTo>
                  <a:pt x="426159" y="72943"/>
                </a:lnTo>
                <a:lnTo>
                  <a:pt x="422258" y="73609"/>
                </a:lnTo>
                <a:lnTo>
                  <a:pt x="440217" y="73609"/>
                </a:lnTo>
                <a:lnTo>
                  <a:pt x="441535" y="70885"/>
                </a:lnTo>
                <a:lnTo>
                  <a:pt x="441896" y="65265"/>
                </a:lnTo>
                <a:lnTo>
                  <a:pt x="441896" y="61780"/>
                </a:lnTo>
                <a:lnTo>
                  <a:pt x="440982" y="58748"/>
                </a:lnTo>
                <a:lnTo>
                  <a:pt x="438833" y="55778"/>
                </a:lnTo>
                <a:close/>
              </a:path>
              <a:path extrusionOk="0" h="104775" w="441960">
                <a:moveTo>
                  <a:pt x="437605" y="30859"/>
                </a:moveTo>
                <a:lnTo>
                  <a:pt x="419701" y="30859"/>
                </a:lnTo>
                <a:lnTo>
                  <a:pt x="423475" y="31471"/>
                </a:lnTo>
                <a:lnTo>
                  <a:pt x="427878" y="33948"/>
                </a:lnTo>
                <a:lnTo>
                  <a:pt x="428983" y="36118"/>
                </a:lnTo>
                <a:lnTo>
                  <a:pt x="428983" y="41167"/>
                </a:lnTo>
                <a:lnTo>
                  <a:pt x="418294" y="47548"/>
                </a:lnTo>
                <a:lnTo>
                  <a:pt x="436482" y="47548"/>
                </a:lnTo>
                <a:lnTo>
                  <a:pt x="438677" y="43606"/>
                </a:lnTo>
                <a:lnTo>
                  <a:pt x="439258" y="41167"/>
                </a:lnTo>
                <a:lnTo>
                  <a:pt x="439267" y="34747"/>
                </a:lnTo>
                <a:lnTo>
                  <a:pt x="438278" y="31719"/>
                </a:lnTo>
                <a:lnTo>
                  <a:pt x="437605" y="3085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76" name="Google Shape;1076;p38"/>
          <p:cNvSpPr/>
          <p:nvPr/>
        </p:nvSpPr>
        <p:spPr>
          <a:xfrm>
            <a:off x="1907063" y="5097310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8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8" y="28548"/>
                </a:lnTo>
                <a:lnTo>
                  <a:pt x="37792" y="24076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77" name="Google Shape;1077;p3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009423" y="5060734"/>
            <a:ext cx="2670162" cy="13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38"/>
          <p:cNvSpPr/>
          <p:nvPr/>
        </p:nvSpPr>
        <p:spPr>
          <a:xfrm>
            <a:off x="1907442" y="5497088"/>
            <a:ext cx="37465" cy="38100"/>
          </a:xfrm>
          <a:custGeom>
            <a:rect b="b" l="l" r="r" t="t"/>
            <a:pathLst>
              <a:path extrusionOk="0" h="38100" w="37464">
                <a:moveTo>
                  <a:pt x="23594" y="0"/>
                </a:moveTo>
                <a:lnTo>
                  <a:pt x="13417" y="0"/>
                </a:lnTo>
                <a:lnTo>
                  <a:pt x="9061" y="1828"/>
                </a:lnTo>
                <a:lnTo>
                  <a:pt x="1817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17" y="28547"/>
                </a:lnTo>
                <a:lnTo>
                  <a:pt x="9061" y="35938"/>
                </a:lnTo>
                <a:lnTo>
                  <a:pt x="13417" y="37792"/>
                </a:lnTo>
                <a:lnTo>
                  <a:pt x="23594" y="37792"/>
                </a:lnTo>
                <a:lnTo>
                  <a:pt x="27979" y="35938"/>
                </a:lnTo>
                <a:lnTo>
                  <a:pt x="35218" y="28547"/>
                </a:lnTo>
                <a:lnTo>
                  <a:pt x="37037" y="24076"/>
                </a:lnTo>
                <a:lnTo>
                  <a:pt x="37037" y="13639"/>
                </a:lnTo>
                <a:lnTo>
                  <a:pt x="35218" y="9193"/>
                </a:lnTo>
                <a:lnTo>
                  <a:pt x="27979" y="1828"/>
                </a:lnTo>
                <a:lnTo>
                  <a:pt x="235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79" name="Google Shape;1079;p3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012472" y="5460512"/>
            <a:ext cx="1667602" cy="138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0" name="Google Shape;1080;p38"/>
          <p:cNvGrpSpPr/>
          <p:nvPr/>
        </p:nvGrpSpPr>
        <p:grpSpPr>
          <a:xfrm>
            <a:off x="1907063" y="5651009"/>
            <a:ext cx="1249613" cy="331221"/>
            <a:chOff x="1907063" y="5651009"/>
            <a:chExt cx="1249613" cy="331221"/>
          </a:xfrm>
        </p:grpSpPr>
        <p:sp>
          <p:nvSpPr>
            <p:cNvPr id="1081" name="Google Shape;1081;p38"/>
            <p:cNvSpPr/>
            <p:nvPr/>
          </p:nvSpPr>
          <p:spPr>
            <a:xfrm>
              <a:off x="1907063" y="5687585"/>
              <a:ext cx="38100" cy="38100"/>
            </a:xfrm>
            <a:custGeom>
              <a:rect b="b" l="l" r="r" t="t"/>
              <a:pathLst>
                <a:path extrusionOk="0" h="38100" w="38100">
                  <a:moveTo>
                    <a:pt x="24076" y="0"/>
                  </a:moveTo>
                  <a:lnTo>
                    <a:pt x="13690" y="0"/>
                  </a:lnTo>
                  <a:lnTo>
                    <a:pt x="9245" y="1828"/>
                  </a:lnTo>
                  <a:lnTo>
                    <a:pt x="1854" y="9193"/>
                  </a:lnTo>
                  <a:lnTo>
                    <a:pt x="0" y="13639"/>
                  </a:lnTo>
                  <a:lnTo>
                    <a:pt x="0" y="18845"/>
                  </a:lnTo>
                  <a:lnTo>
                    <a:pt x="0" y="24076"/>
                  </a:lnTo>
                  <a:lnTo>
                    <a:pt x="1854" y="28547"/>
                  </a:lnTo>
                  <a:lnTo>
                    <a:pt x="9245" y="35938"/>
                  </a:lnTo>
                  <a:lnTo>
                    <a:pt x="13690" y="37792"/>
                  </a:lnTo>
                  <a:lnTo>
                    <a:pt x="24076" y="37792"/>
                  </a:lnTo>
                  <a:lnTo>
                    <a:pt x="28548" y="35938"/>
                  </a:lnTo>
                  <a:lnTo>
                    <a:pt x="35938" y="28547"/>
                  </a:lnTo>
                  <a:lnTo>
                    <a:pt x="37792" y="24076"/>
                  </a:lnTo>
                  <a:lnTo>
                    <a:pt x="37792" y="13639"/>
                  </a:lnTo>
                  <a:lnTo>
                    <a:pt x="35938" y="9193"/>
                  </a:lnTo>
                  <a:lnTo>
                    <a:pt x="28548" y="1828"/>
                  </a:lnTo>
                  <a:lnTo>
                    <a:pt x="24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082" name="Google Shape;1082;p3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1907063" y="5651009"/>
              <a:ext cx="1249613" cy="3312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3" name="Google Shape;1083;p38"/>
          <p:cNvSpPr/>
          <p:nvPr/>
        </p:nvSpPr>
        <p:spPr>
          <a:xfrm>
            <a:off x="1371733" y="4976005"/>
            <a:ext cx="347345" cy="347345"/>
          </a:xfrm>
          <a:custGeom>
            <a:rect b="b" l="l" r="r" t="t"/>
            <a:pathLst>
              <a:path extrusionOk="0" h="347345" w="347344">
                <a:moveTo>
                  <a:pt x="0" y="347305"/>
                </a:moveTo>
                <a:lnTo>
                  <a:pt x="347295" y="347305"/>
                </a:lnTo>
                <a:lnTo>
                  <a:pt x="347295" y="0"/>
                </a:lnTo>
                <a:lnTo>
                  <a:pt x="0" y="0"/>
                </a:lnTo>
                <a:lnTo>
                  <a:pt x="0" y="347305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084" name="Google Shape;1084;p38"/>
          <p:cNvGrpSpPr/>
          <p:nvPr/>
        </p:nvGrpSpPr>
        <p:grpSpPr>
          <a:xfrm>
            <a:off x="1371733" y="5512686"/>
            <a:ext cx="347345" cy="347345"/>
            <a:chOff x="1371733" y="5512686"/>
            <a:chExt cx="347345" cy="347345"/>
          </a:xfrm>
        </p:grpSpPr>
        <p:sp>
          <p:nvSpPr>
            <p:cNvPr id="1085" name="Google Shape;1085;p38"/>
            <p:cNvSpPr/>
            <p:nvPr/>
          </p:nvSpPr>
          <p:spPr>
            <a:xfrm>
              <a:off x="1371733" y="5512686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306"/>
                  </a:moveTo>
                  <a:lnTo>
                    <a:pt x="347295" y="347306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306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086" name="Google Shape;1086;p3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449668" y="5590624"/>
              <a:ext cx="191425" cy="191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7" name="Google Shape;1087;p3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449085" y="5070452"/>
            <a:ext cx="192595" cy="15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38"/>
          <p:cNvSpPr/>
          <p:nvPr/>
        </p:nvSpPr>
        <p:spPr>
          <a:xfrm>
            <a:off x="1895900" y="6163144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4" y="1828"/>
                </a:lnTo>
                <a:lnTo>
                  <a:pt x="1854" y="9194"/>
                </a:lnTo>
                <a:lnTo>
                  <a:pt x="0" y="13641"/>
                </a:lnTo>
                <a:lnTo>
                  <a:pt x="0" y="18846"/>
                </a:lnTo>
                <a:lnTo>
                  <a:pt x="0" y="24077"/>
                </a:lnTo>
                <a:lnTo>
                  <a:pt x="1854" y="28548"/>
                </a:lnTo>
                <a:lnTo>
                  <a:pt x="9244" y="35939"/>
                </a:lnTo>
                <a:lnTo>
                  <a:pt x="13690" y="37793"/>
                </a:lnTo>
                <a:lnTo>
                  <a:pt x="24076" y="37793"/>
                </a:lnTo>
                <a:lnTo>
                  <a:pt x="28548" y="35939"/>
                </a:lnTo>
                <a:lnTo>
                  <a:pt x="35938" y="28548"/>
                </a:lnTo>
                <a:lnTo>
                  <a:pt x="37792" y="24077"/>
                </a:lnTo>
                <a:lnTo>
                  <a:pt x="37792" y="13641"/>
                </a:lnTo>
                <a:lnTo>
                  <a:pt x="35938" y="9194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89" name="Google Shape;1089;p38"/>
          <p:cNvSpPr/>
          <p:nvPr/>
        </p:nvSpPr>
        <p:spPr>
          <a:xfrm>
            <a:off x="2004965" y="6126568"/>
            <a:ext cx="911225" cy="133985"/>
          </a:xfrm>
          <a:custGeom>
            <a:rect b="b" l="l" r="r" t="t"/>
            <a:pathLst>
              <a:path extrusionOk="0" h="133985" w="911225">
                <a:moveTo>
                  <a:pt x="17373" y="30326"/>
                </a:moveTo>
                <a:lnTo>
                  <a:pt x="0" y="30326"/>
                </a:lnTo>
                <a:lnTo>
                  <a:pt x="0" y="108964"/>
                </a:lnTo>
                <a:lnTo>
                  <a:pt x="62942" y="108964"/>
                </a:lnTo>
                <a:lnTo>
                  <a:pt x="62942" y="133959"/>
                </a:lnTo>
                <a:lnTo>
                  <a:pt x="79703" y="133959"/>
                </a:lnTo>
                <a:lnTo>
                  <a:pt x="79703" y="95248"/>
                </a:lnTo>
                <a:lnTo>
                  <a:pt x="17373" y="95248"/>
                </a:lnTo>
                <a:lnTo>
                  <a:pt x="17373" y="30326"/>
                </a:lnTo>
                <a:close/>
              </a:path>
              <a:path extrusionOk="0" h="133985" w="911225">
                <a:moveTo>
                  <a:pt x="69188" y="30326"/>
                </a:moveTo>
                <a:lnTo>
                  <a:pt x="51814" y="30326"/>
                </a:lnTo>
                <a:lnTo>
                  <a:pt x="51814" y="95248"/>
                </a:lnTo>
                <a:lnTo>
                  <a:pt x="69188" y="95248"/>
                </a:lnTo>
                <a:lnTo>
                  <a:pt x="69188" y="30326"/>
                </a:lnTo>
                <a:close/>
              </a:path>
              <a:path extrusionOk="0" h="133985" w="911225">
                <a:moveTo>
                  <a:pt x="124052" y="28040"/>
                </a:moveTo>
                <a:lnTo>
                  <a:pt x="88637" y="53720"/>
                </a:lnTo>
                <a:lnTo>
                  <a:pt x="85951" y="70559"/>
                </a:lnTo>
                <a:lnTo>
                  <a:pt x="86603" y="79146"/>
                </a:lnTo>
                <a:lnTo>
                  <a:pt x="116207" y="110837"/>
                </a:lnTo>
                <a:lnTo>
                  <a:pt x="124660" y="111556"/>
                </a:lnTo>
                <a:lnTo>
                  <a:pt x="133600" y="111556"/>
                </a:lnTo>
                <a:lnTo>
                  <a:pt x="141296" y="109166"/>
                </a:lnTo>
                <a:lnTo>
                  <a:pt x="154199" y="99620"/>
                </a:lnTo>
                <a:lnTo>
                  <a:pt x="154744" y="98755"/>
                </a:lnTo>
                <a:lnTo>
                  <a:pt x="118259" y="98755"/>
                </a:lnTo>
                <a:lnTo>
                  <a:pt x="113026" y="96596"/>
                </a:lnTo>
                <a:lnTo>
                  <a:pt x="105509" y="87958"/>
                </a:lnTo>
                <a:lnTo>
                  <a:pt x="103529" y="81838"/>
                </a:lnTo>
                <a:lnTo>
                  <a:pt x="103324" y="73912"/>
                </a:lnTo>
                <a:lnTo>
                  <a:pt x="161389" y="73912"/>
                </a:lnTo>
                <a:lnTo>
                  <a:pt x="161290" y="70559"/>
                </a:lnTo>
                <a:lnTo>
                  <a:pt x="160742" y="62330"/>
                </a:lnTo>
                <a:lnTo>
                  <a:pt x="103629" y="62330"/>
                </a:lnTo>
                <a:lnTo>
                  <a:pt x="104443" y="55422"/>
                </a:lnTo>
                <a:lnTo>
                  <a:pt x="106599" y="50138"/>
                </a:lnTo>
                <a:lnTo>
                  <a:pt x="113612" y="42823"/>
                </a:lnTo>
                <a:lnTo>
                  <a:pt x="118210" y="40994"/>
                </a:lnTo>
                <a:lnTo>
                  <a:pt x="152110" y="40994"/>
                </a:lnTo>
                <a:lnTo>
                  <a:pt x="151330" y="39852"/>
                </a:lnTo>
                <a:lnTo>
                  <a:pt x="145854" y="34685"/>
                </a:lnTo>
                <a:lnTo>
                  <a:pt x="139482" y="30994"/>
                </a:lnTo>
                <a:lnTo>
                  <a:pt x="132215" y="28778"/>
                </a:lnTo>
                <a:lnTo>
                  <a:pt x="124052" y="28040"/>
                </a:lnTo>
                <a:close/>
              </a:path>
              <a:path extrusionOk="0" h="133985" w="911225">
                <a:moveTo>
                  <a:pt x="160322" y="84428"/>
                </a:moveTo>
                <a:lnTo>
                  <a:pt x="143711" y="84428"/>
                </a:lnTo>
                <a:lnTo>
                  <a:pt x="141984" y="89406"/>
                </a:lnTo>
                <a:lnTo>
                  <a:pt x="139622" y="93038"/>
                </a:lnTo>
                <a:lnTo>
                  <a:pt x="133625" y="97610"/>
                </a:lnTo>
                <a:lnTo>
                  <a:pt x="129740" y="98755"/>
                </a:lnTo>
                <a:lnTo>
                  <a:pt x="154744" y="98755"/>
                </a:lnTo>
                <a:lnTo>
                  <a:pt x="158393" y="92962"/>
                </a:lnTo>
                <a:lnTo>
                  <a:pt x="160322" y="84428"/>
                </a:lnTo>
                <a:close/>
              </a:path>
              <a:path extrusionOk="0" h="133985" w="911225">
                <a:moveTo>
                  <a:pt x="152110" y="40994"/>
                </a:moveTo>
                <a:lnTo>
                  <a:pt x="129589" y="40994"/>
                </a:lnTo>
                <a:lnTo>
                  <a:pt x="134237" y="42901"/>
                </a:lnTo>
                <a:lnTo>
                  <a:pt x="141451" y="50519"/>
                </a:lnTo>
                <a:lnTo>
                  <a:pt x="143507" y="55728"/>
                </a:lnTo>
                <a:lnTo>
                  <a:pt x="144015" y="62330"/>
                </a:lnTo>
                <a:lnTo>
                  <a:pt x="160742" y="62330"/>
                </a:lnTo>
                <a:lnTo>
                  <a:pt x="158874" y="53816"/>
                </a:lnTo>
                <a:lnTo>
                  <a:pt x="155731" y="46295"/>
                </a:lnTo>
                <a:lnTo>
                  <a:pt x="152110" y="40994"/>
                </a:lnTo>
                <a:close/>
              </a:path>
              <a:path extrusionOk="0" h="133985" w="911225">
                <a:moveTo>
                  <a:pt x="217929" y="95554"/>
                </a:moveTo>
                <a:lnTo>
                  <a:pt x="217929" y="109117"/>
                </a:lnTo>
                <a:lnTo>
                  <a:pt x="220672" y="110236"/>
                </a:lnTo>
                <a:lnTo>
                  <a:pt x="224229" y="110793"/>
                </a:lnTo>
                <a:lnTo>
                  <a:pt x="235710" y="110793"/>
                </a:lnTo>
                <a:lnTo>
                  <a:pt x="241322" y="107975"/>
                </a:lnTo>
                <a:lnTo>
                  <a:pt x="249552" y="96696"/>
                </a:lnTo>
                <a:lnTo>
                  <a:pt x="249658" y="96315"/>
                </a:lnTo>
                <a:lnTo>
                  <a:pt x="221029" y="96315"/>
                </a:lnTo>
                <a:lnTo>
                  <a:pt x="218949" y="96062"/>
                </a:lnTo>
                <a:lnTo>
                  <a:pt x="217929" y="95554"/>
                </a:lnTo>
                <a:close/>
              </a:path>
              <a:path extrusionOk="0" h="133985" w="911225">
                <a:moveTo>
                  <a:pt x="229662" y="30326"/>
                </a:moveTo>
                <a:lnTo>
                  <a:pt x="174647" y="30326"/>
                </a:lnTo>
                <a:lnTo>
                  <a:pt x="174647" y="108964"/>
                </a:lnTo>
                <a:lnTo>
                  <a:pt x="192021" y="108964"/>
                </a:lnTo>
                <a:lnTo>
                  <a:pt x="192021" y="44042"/>
                </a:lnTo>
                <a:lnTo>
                  <a:pt x="229662" y="44042"/>
                </a:lnTo>
                <a:lnTo>
                  <a:pt x="229662" y="30326"/>
                </a:lnTo>
                <a:close/>
              </a:path>
              <a:path extrusionOk="0" h="133985" w="911225">
                <a:moveTo>
                  <a:pt x="294587" y="44042"/>
                </a:moveTo>
                <a:lnTo>
                  <a:pt x="277214" y="44042"/>
                </a:lnTo>
                <a:lnTo>
                  <a:pt x="277214" y="108964"/>
                </a:lnTo>
                <a:lnTo>
                  <a:pt x="294587" y="108964"/>
                </a:lnTo>
                <a:lnTo>
                  <a:pt x="294587" y="44042"/>
                </a:lnTo>
                <a:close/>
              </a:path>
              <a:path extrusionOk="0" h="133985" w="911225">
                <a:moveTo>
                  <a:pt x="294587" y="30326"/>
                </a:moveTo>
                <a:lnTo>
                  <a:pt x="236523" y="30326"/>
                </a:lnTo>
                <a:lnTo>
                  <a:pt x="235151" y="76809"/>
                </a:lnTo>
                <a:lnTo>
                  <a:pt x="234745" y="89813"/>
                </a:lnTo>
                <a:lnTo>
                  <a:pt x="231087" y="96315"/>
                </a:lnTo>
                <a:lnTo>
                  <a:pt x="249658" y="96315"/>
                </a:lnTo>
                <a:lnTo>
                  <a:pt x="251762" y="88747"/>
                </a:lnTo>
                <a:lnTo>
                  <a:pt x="253133" y="44042"/>
                </a:lnTo>
                <a:lnTo>
                  <a:pt x="294587" y="44042"/>
                </a:lnTo>
                <a:lnTo>
                  <a:pt x="294587" y="30326"/>
                </a:lnTo>
                <a:close/>
              </a:path>
              <a:path extrusionOk="0" h="133985" w="911225">
                <a:moveTo>
                  <a:pt x="379016" y="30326"/>
                </a:moveTo>
                <a:lnTo>
                  <a:pt x="329079" y="30326"/>
                </a:lnTo>
                <a:lnTo>
                  <a:pt x="322679" y="32231"/>
                </a:lnTo>
                <a:lnTo>
                  <a:pt x="313740" y="39852"/>
                </a:lnTo>
                <a:lnTo>
                  <a:pt x="311504" y="45213"/>
                </a:lnTo>
                <a:lnTo>
                  <a:pt x="311504" y="57708"/>
                </a:lnTo>
                <a:lnTo>
                  <a:pt x="312722" y="62457"/>
                </a:lnTo>
                <a:lnTo>
                  <a:pt x="317599" y="70279"/>
                </a:lnTo>
                <a:lnTo>
                  <a:pt x="322019" y="73253"/>
                </a:lnTo>
                <a:lnTo>
                  <a:pt x="328420" y="75284"/>
                </a:lnTo>
                <a:lnTo>
                  <a:pt x="302206" y="108964"/>
                </a:lnTo>
                <a:lnTo>
                  <a:pt x="322628" y="108964"/>
                </a:lnTo>
                <a:lnTo>
                  <a:pt x="346859" y="77266"/>
                </a:lnTo>
                <a:lnTo>
                  <a:pt x="379016" y="77266"/>
                </a:lnTo>
                <a:lnTo>
                  <a:pt x="379016" y="64616"/>
                </a:lnTo>
                <a:lnTo>
                  <a:pt x="332737" y="64616"/>
                </a:lnTo>
                <a:lnTo>
                  <a:pt x="328877" y="60958"/>
                </a:lnTo>
                <a:lnTo>
                  <a:pt x="328877" y="46937"/>
                </a:lnTo>
                <a:lnTo>
                  <a:pt x="332788" y="43585"/>
                </a:lnTo>
                <a:lnTo>
                  <a:pt x="379016" y="43585"/>
                </a:lnTo>
                <a:lnTo>
                  <a:pt x="379016" y="30326"/>
                </a:lnTo>
                <a:close/>
              </a:path>
              <a:path extrusionOk="0" h="133985" w="911225">
                <a:moveTo>
                  <a:pt x="379016" y="77266"/>
                </a:moveTo>
                <a:lnTo>
                  <a:pt x="361642" y="77266"/>
                </a:lnTo>
                <a:lnTo>
                  <a:pt x="361642" y="108964"/>
                </a:lnTo>
                <a:lnTo>
                  <a:pt x="379016" y="108964"/>
                </a:lnTo>
                <a:lnTo>
                  <a:pt x="379016" y="77266"/>
                </a:lnTo>
                <a:close/>
              </a:path>
              <a:path extrusionOk="0" h="133985" w="911225">
                <a:moveTo>
                  <a:pt x="379016" y="43585"/>
                </a:moveTo>
                <a:lnTo>
                  <a:pt x="361642" y="43585"/>
                </a:lnTo>
                <a:lnTo>
                  <a:pt x="361642" y="64616"/>
                </a:lnTo>
                <a:lnTo>
                  <a:pt x="379016" y="64616"/>
                </a:lnTo>
                <a:lnTo>
                  <a:pt x="379016" y="43585"/>
                </a:lnTo>
                <a:close/>
              </a:path>
              <a:path extrusionOk="0" h="133985" w="911225">
                <a:moveTo>
                  <a:pt x="414677" y="30326"/>
                </a:moveTo>
                <a:lnTo>
                  <a:pt x="397304" y="30326"/>
                </a:lnTo>
                <a:lnTo>
                  <a:pt x="397304" y="108964"/>
                </a:lnTo>
                <a:lnTo>
                  <a:pt x="414677" y="108964"/>
                </a:lnTo>
                <a:lnTo>
                  <a:pt x="414677" y="74827"/>
                </a:lnTo>
                <a:lnTo>
                  <a:pt x="466492" y="74827"/>
                </a:lnTo>
                <a:lnTo>
                  <a:pt x="466492" y="61111"/>
                </a:lnTo>
                <a:lnTo>
                  <a:pt x="414677" y="61111"/>
                </a:lnTo>
                <a:lnTo>
                  <a:pt x="414677" y="30326"/>
                </a:lnTo>
                <a:close/>
              </a:path>
              <a:path extrusionOk="0" h="133985" w="911225">
                <a:moveTo>
                  <a:pt x="466492" y="74827"/>
                </a:moveTo>
                <a:lnTo>
                  <a:pt x="449118" y="74827"/>
                </a:lnTo>
                <a:lnTo>
                  <a:pt x="449118" y="108964"/>
                </a:lnTo>
                <a:lnTo>
                  <a:pt x="466492" y="108964"/>
                </a:lnTo>
                <a:lnTo>
                  <a:pt x="466492" y="74827"/>
                </a:lnTo>
                <a:close/>
              </a:path>
              <a:path extrusionOk="0" h="133985" w="911225">
                <a:moveTo>
                  <a:pt x="466492" y="30326"/>
                </a:moveTo>
                <a:lnTo>
                  <a:pt x="449118" y="30326"/>
                </a:lnTo>
                <a:lnTo>
                  <a:pt x="449118" y="61111"/>
                </a:lnTo>
                <a:lnTo>
                  <a:pt x="466492" y="61111"/>
                </a:lnTo>
                <a:lnTo>
                  <a:pt x="466492" y="30326"/>
                </a:lnTo>
                <a:close/>
              </a:path>
              <a:path extrusionOk="0" h="133985" w="911225">
                <a:moveTo>
                  <a:pt x="502611" y="0"/>
                </a:moveTo>
                <a:lnTo>
                  <a:pt x="485237" y="0"/>
                </a:lnTo>
                <a:lnTo>
                  <a:pt x="485237" y="17067"/>
                </a:lnTo>
                <a:lnTo>
                  <a:pt x="502611" y="17067"/>
                </a:lnTo>
                <a:lnTo>
                  <a:pt x="502611" y="0"/>
                </a:lnTo>
                <a:close/>
              </a:path>
              <a:path extrusionOk="0" h="133985" w="911225">
                <a:moveTo>
                  <a:pt x="502611" y="30326"/>
                </a:moveTo>
                <a:lnTo>
                  <a:pt x="485237" y="30326"/>
                </a:lnTo>
                <a:lnTo>
                  <a:pt x="485237" y="108964"/>
                </a:lnTo>
                <a:lnTo>
                  <a:pt x="502611" y="108964"/>
                </a:lnTo>
                <a:lnTo>
                  <a:pt x="502611" y="30326"/>
                </a:lnTo>
                <a:close/>
              </a:path>
              <a:path extrusionOk="0" h="133985" w="911225">
                <a:moveTo>
                  <a:pt x="599537" y="27889"/>
                </a:moveTo>
                <a:lnTo>
                  <a:pt x="563017" y="52901"/>
                </a:lnTo>
                <a:lnTo>
                  <a:pt x="560369" y="70408"/>
                </a:lnTo>
                <a:lnTo>
                  <a:pt x="560965" y="78232"/>
                </a:lnTo>
                <a:lnTo>
                  <a:pt x="590688" y="110245"/>
                </a:lnTo>
                <a:lnTo>
                  <a:pt x="599080" y="110945"/>
                </a:lnTo>
                <a:lnTo>
                  <a:pt x="606156" y="110407"/>
                </a:lnTo>
                <a:lnTo>
                  <a:pt x="628269" y="97229"/>
                </a:lnTo>
                <a:lnTo>
                  <a:pt x="592474" y="97229"/>
                </a:lnTo>
                <a:lnTo>
                  <a:pt x="587319" y="94791"/>
                </a:lnTo>
                <a:lnTo>
                  <a:pt x="579902" y="85039"/>
                </a:lnTo>
                <a:lnTo>
                  <a:pt x="578049" y="78232"/>
                </a:lnTo>
                <a:lnTo>
                  <a:pt x="578049" y="60758"/>
                </a:lnTo>
                <a:lnTo>
                  <a:pt x="579978" y="53874"/>
                </a:lnTo>
                <a:lnTo>
                  <a:pt x="587700" y="43816"/>
                </a:lnTo>
                <a:lnTo>
                  <a:pt x="592985" y="41299"/>
                </a:lnTo>
                <a:lnTo>
                  <a:pt x="630345" y="41299"/>
                </a:lnTo>
                <a:lnTo>
                  <a:pt x="629986" y="40590"/>
                </a:lnTo>
                <a:lnTo>
                  <a:pt x="623844" y="35507"/>
                </a:lnTo>
                <a:lnTo>
                  <a:pt x="618868" y="32174"/>
                </a:lnTo>
                <a:lnTo>
                  <a:pt x="613158" y="29793"/>
                </a:lnTo>
                <a:lnTo>
                  <a:pt x="606714" y="28365"/>
                </a:lnTo>
                <a:lnTo>
                  <a:pt x="599537" y="27889"/>
                </a:lnTo>
                <a:close/>
              </a:path>
              <a:path extrusionOk="0" h="133985" w="911225">
                <a:moveTo>
                  <a:pt x="635195" y="79246"/>
                </a:moveTo>
                <a:lnTo>
                  <a:pt x="618131" y="79246"/>
                </a:lnTo>
                <a:lnTo>
                  <a:pt x="617217" y="85039"/>
                </a:lnTo>
                <a:lnTo>
                  <a:pt x="615106" y="89481"/>
                </a:lnTo>
                <a:lnTo>
                  <a:pt x="608501" y="95681"/>
                </a:lnTo>
                <a:lnTo>
                  <a:pt x="604260" y="97229"/>
                </a:lnTo>
                <a:lnTo>
                  <a:pt x="628269" y="97229"/>
                </a:lnTo>
                <a:lnTo>
                  <a:pt x="631385" y="92258"/>
                </a:lnTo>
                <a:lnTo>
                  <a:pt x="633785" y="86119"/>
                </a:lnTo>
                <a:lnTo>
                  <a:pt x="635195" y="79246"/>
                </a:lnTo>
                <a:close/>
              </a:path>
              <a:path extrusionOk="0" h="133985" w="911225">
                <a:moveTo>
                  <a:pt x="630345" y="41299"/>
                </a:moveTo>
                <a:lnTo>
                  <a:pt x="604361" y="41299"/>
                </a:lnTo>
                <a:lnTo>
                  <a:pt x="608224" y="42621"/>
                </a:lnTo>
                <a:lnTo>
                  <a:pt x="614319" y="47905"/>
                </a:lnTo>
                <a:lnTo>
                  <a:pt x="616352" y="51714"/>
                </a:lnTo>
                <a:lnTo>
                  <a:pt x="617368" y="56692"/>
                </a:lnTo>
                <a:lnTo>
                  <a:pt x="634583" y="56692"/>
                </a:lnTo>
                <a:lnTo>
                  <a:pt x="633568" y="47650"/>
                </a:lnTo>
                <a:lnTo>
                  <a:pt x="630345" y="41299"/>
                </a:lnTo>
                <a:close/>
              </a:path>
              <a:path extrusionOk="0" h="133985" w="911225">
                <a:moveTo>
                  <a:pt x="681675" y="44042"/>
                </a:moveTo>
                <a:lnTo>
                  <a:pt x="664301" y="44042"/>
                </a:lnTo>
                <a:lnTo>
                  <a:pt x="664301" y="108964"/>
                </a:lnTo>
                <a:lnTo>
                  <a:pt x="681675" y="108964"/>
                </a:lnTo>
                <a:lnTo>
                  <a:pt x="681675" y="44042"/>
                </a:lnTo>
                <a:close/>
              </a:path>
              <a:path extrusionOk="0" h="133985" w="911225">
                <a:moveTo>
                  <a:pt x="707584" y="30326"/>
                </a:moveTo>
                <a:lnTo>
                  <a:pt x="638395" y="30326"/>
                </a:lnTo>
                <a:lnTo>
                  <a:pt x="638395" y="44042"/>
                </a:lnTo>
                <a:lnTo>
                  <a:pt x="707584" y="44042"/>
                </a:lnTo>
                <a:lnTo>
                  <a:pt x="707584" y="30326"/>
                </a:lnTo>
                <a:close/>
              </a:path>
              <a:path extrusionOk="0" h="133985" w="911225">
                <a:moveTo>
                  <a:pt x="735322" y="0"/>
                </a:moveTo>
                <a:lnTo>
                  <a:pt x="717948" y="0"/>
                </a:lnTo>
                <a:lnTo>
                  <a:pt x="717948" y="17067"/>
                </a:lnTo>
                <a:lnTo>
                  <a:pt x="735322" y="17067"/>
                </a:lnTo>
                <a:lnTo>
                  <a:pt x="735322" y="0"/>
                </a:lnTo>
                <a:close/>
              </a:path>
              <a:path extrusionOk="0" h="133985" w="911225">
                <a:moveTo>
                  <a:pt x="735322" y="30326"/>
                </a:moveTo>
                <a:lnTo>
                  <a:pt x="717948" y="30326"/>
                </a:lnTo>
                <a:lnTo>
                  <a:pt x="717948" y="108964"/>
                </a:lnTo>
                <a:lnTo>
                  <a:pt x="735322" y="108964"/>
                </a:lnTo>
                <a:lnTo>
                  <a:pt x="735322" y="30326"/>
                </a:lnTo>
                <a:close/>
              </a:path>
              <a:path extrusionOk="0" h="133985" w="911225">
                <a:moveTo>
                  <a:pt x="771592" y="30326"/>
                </a:moveTo>
                <a:lnTo>
                  <a:pt x="754218" y="30326"/>
                </a:lnTo>
                <a:lnTo>
                  <a:pt x="754218" y="108964"/>
                </a:lnTo>
                <a:lnTo>
                  <a:pt x="771592" y="108964"/>
                </a:lnTo>
                <a:lnTo>
                  <a:pt x="771592" y="74827"/>
                </a:lnTo>
                <a:lnTo>
                  <a:pt x="823407" y="74827"/>
                </a:lnTo>
                <a:lnTo>
                  <a:pt x="823407" y="61111"/>
                </a:lnTo>
                <a:lnTo>
                  <a:pt x="771592" y="61111"/>
                </a:lnTo>
                <a:lnTo>
                  <a:pt x="771592" y="30326"/>
                </a:lnTo>
                <a:close/>
              </a:path>
              <a:path extrusionOk="0" h="133985" w="911225">
                <a:moveTo>
                  <a:pt x="823407" y="74827"/>
                </a:moveTo>
                <a:lnTo>
                  <a:pt x="806033" y="74827"/>
                </a:lnTo>
                <a:lnTo>
                  <a:pt x="806033" y="108964"/>
                </a:lnTo>
                <a:lnTo>
                  <a:pt x="823407" y="108964"/>
                </a:lnTo>
                <a:lnTo>
                  <a:pt x="823407" y="74827"/>
                </a:lnTo>
                <a:close/>
              </a:path>
              <a:path extrusionOk="0" h="133985" w="911225">
                <a:moveTo>
                  <a:pt x="823407" y="30326"/>
                </a:moveTo>
                <a:lnTo>
                  <a:pt x="806033" y="30326"/>
                </a:lnTo>
                <a:lnTo>
                  <a:pt x="806033" y="61111"/>
                </a:lnTo>
                <a:lnTo>
                  <a:pt x="823407" y="61111"/>
                </a:lnTo>
                <a:lnTo>
                  <a:pt x="823407" y="30326"/>
                </a:lnTo>
                <a:close/>
              </a:path>
              <a:path extrusionOk="0" h="133985" w="911225">
                <a:moveTo>
                  <a:pt x="859068" y="30326"/>
                </a:moveTo>
                <a:lnTo>
                  <a:pt x="841695" y="30326"/>
                </a:lnTo>
                <a:lnTo>
                  <a:pt x="841695" y="108964"/>
                </a:lnTo>
                <a:lnTo>
                  <a:pt x="863640" y="108964"/>
                </a:lnTo>
                <a:lnTo>
                  <a:pt x="874592" y="87628"/>
                </a:lnTo>
                <a:lnTo>
                  <a:pt x="859068" y="87628"/>
                </a:lnTo>
                <a:lnTo>
                  <a:pt x="859068" y="30326"/>
                </a:lnTo>
                <a:close/>
              </a:path>
              <a:path extrusionOk="0" h="133985" w="911225">
                <a:moveTo>
                  <a:pt x="910883" y="51663"/>
                </a:moveTo>
                <a:lnTo>
                  <a:pt x="893509" y="51663"/>
                </a:lnTo>
                <a:lnTo>
                  <a:pt x="893509" y="108964"/>
                </a:lnTo>
                <a:lnTo>
                  <a:pt x="910883" y="108964"/>
                </a:lnTo>
                <a:lnTo>
                  <a:pt x="910883" y="51663"/>
                </a:lnTo>
                <a:close/>
              </a:path>
              <a:path extrusionOk="0" h="133985" w="911225">
                <a:moveTo>
                  <a:pt x="910883" y="30326"/>
                </a:moveTo>
                <a:lnTo>
                  <a:pt x="888937" y="30326"/>
                </a:lnTo>
                <a:lnTo>
                  <a:pt x="859525" y="87628"/>
                </a:lnTo>
                <a:lnTo>
                  <a:pt x="874592" y="87628"/>
                </a:lnTo>
                <a:lnTo>
                  <a:pt x="893052" y="51663"/>
                </a:lnTo>
                <a:lnTo>
                  <a:pt x="910883" y="51663"/>
                </a:lnTo>
                <a:lnTo>
                  <a:pt x="910883" y="3032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090" name="Google Shape;1090;p38"/>
          <p:cNvGrpSpPr/>
          <p:nvPr/>
        </p:nvGrpSpPr>
        <p:grpSpPr>
          <a:xfrm>
            <a:off x="1363176" y="6037033"/>
            <a:ext cx="347345" cy="347345"/>
            <a:chOff x="1363176" y="6037033"/>
            <a:chExt cx="347345" cy="347345"/>
          </a:xfrm>
        </p:grpSpPr>
        <p:pic>
          <p:nvPicPr>
            <p:cNvPr id="1091" name="Google Shape;1091;p38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1363211" y="6037037"/>
              <a:ext cx="347303" cy="347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2" name="Google Shape;1092;p38"/>
            <p:cNvSpPr/>
            <p:nvPr/>
          </p:nvSpPr>
          <p:spPr>
            <a:xfrm>
              <a:off x="1363176" y="6037033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1" y="347291"/>
                  </a:lnTo>
                  <a:lnTo>
                    <a:pt x="347291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113" y="1418359"/>
            <a:ext cx="2715548" cy="25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113" y="1780735"/>
            <a:ext cx="1437350" cy="106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5113" y="629238"/>
            <a:ext cx="1900721" cy="1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1485" y="9996683"/>
            <a:ext cx="158644" cy="110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1" name="Google Shape;1101;p39"/>
          <p:cNvGrpSpPr/>
          <p:nvPr/>
        </p:nvGrpSpPr>
        <p:grpSpPr>
          <a:xfrm>
            <a:off x="975046" y="4685542"/>
            <a:ext cx="5759998" cy="4970111"/>
            <a:chOff x="975046" y="4685542"/>
            <a:chExt cx="5759998" cy="4970111"/>
          </a:xfrm>
        </p:grpSpPr>
        <p:pic>
          <p:nvPicPr>
            <p:cNvPr id="1102" name="Google Shape;1102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5046" y="4685542"/>
              <a:ext cx="5759998" cy="4970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3" name="Google Shape;1103;p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25468" y="5078962"/>
              <a:ext cx="1504774" cy="83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4" name="Google Shape;1104;p39"/>
            <p:cNvSpPr/>
            <p:nvPr/>
          </p:nvSpPr>
          <p:spPr>
            <a:xfrm>
              <a:off x="1920506" y="5602951"/>
              <a:ext cx="1016000" cy="607695"/>
            </a:xfrm>
            <a:custGeom>
              <a:rect b="b" l="l" r="r" t="t"/>
              <a:pathLst>
                <a:path extrusionOk="0" h="607695" w="1016000">
                  <a:moveTo>
                    <a:pt x="37795" y="582917"/>
                  </a:moveTo>
                  <a:lnTo>
                    <a:pt x="35941" y="578472"/>
                  </a:lnTo>
                  <a:lnTo>
                    <a:pt x="28549" y="571106"/>
                  </a:lnTo>
                  <a:lnTo>
                    <a:pt x="24079" y="569277"/>
                  </a:lnTo>
                  <a:lnTo>
                    <a:pt x="13690" y="569277"/>
                  </a:lnTo>
                  <a:lnTo>
                    <a:pt x="9245" y="571106"/>
                  </a:lnTo>
                  <a:lnTo>
                    <a:pt x="1854" y="578472"/>
                  </a:lnTo>
                  <a:lnTo>
                    <a:pt x="0" y="582917"/>
                  </a:lnTo>
                  <a:lnTo>
                    <a:pt x="0" y="588124"/>
                  </a:lnTo>
                  <a:lnTo>
                    <a:pt x="0" y="593356"/>
                  </a:lnTo>
                  <a:lnTo>
                    <a:pt x="1854" y="597827"/>
                  </a:lnTo>
                  <a:lnTo>
                    <a:pt x="9245" y="605218"/>
                  </a:lnTo>
                  <a:lnTo>
                    <a:pt x="13690" y="607072"/>
                  </a:lnTo>
                  <a:lnTo>
                    <a:pt x="24079" y="607072"/>
                  </a:lnTo>
                  <a:lnTo>
                    <a:pt x="28549" y="605218"/>
                  </a:lnTo>
                  <a:lnTo>
                    <a:pt x="35941" y="597827"/>
                  </a:lnTo>
                  <a:lnTo>
                    <a:pt x="37795" y="593356"/>
                  </a:lnTo>
                  <a:lnTo>
                    <a:pt x="37795" y="582917"/>
                  </a:lnTo>
                  <a:close/>
                </a:path>
                <a:path extrusionOk="0" h="607695" w="1016000">
                  <a:moveTo>
                    <a:pt x="37795" y="50215"/>
                  </a:moveTo>
                  <a:lnTo>
                    <a:pt x="35941" y="45770"/>
                  </a:lnTo>
                  <a:lnTo>
                    <a:pt x="28549" y="38404"/>
                  </a:lnTo>
                  <a:lnTo>
                    <a:pt x="24079" y="36576"/>
                  </a:lnTo>
                  <a:lnTo>
                    <a:pt x="13690" y="36576"/>
                  </a:lnTo>
                  <a:lnTo>
                    <a:pt x="9245" y="38404"/>
                  </a:lnTo>
                  <a:lnTo>
                    <a:pt x="1854" y="45770"/>
                  </a:lnTo>
                  <a:lnTo>
                    <a:pt x="0" y="50215"/>
                  </a:lnTo>
                  <a:lnTo>
                    <a:pt x="0" y="55422"/>
                  </a:lnTo>
                  <a:lnTo>
                    <a:pt x="0" y="60655"/>
                  </a:lnTo>
                  <a:lnTo>
                    <a:pt x="1854" y="65125"/>
                  </a:lnTo>
                  <a:lnTo>
                    <a:pt x="9245" y="72517"/>
                  </a:lnTo>
                  <a:lnTo>
                    <a:pt x="13690" y="74371"/>
                  </a:lnTo>
                  <a:lnTo>
                    <a:pt x="24079" y="74371"/>
                  </a:lnTo>
                  <a:lnTo>
                    <a:pt x="28549" y="72517"/>
                  </a:lnTo>
                  <a:lnTo>
                    <a:pt x="35941" y="65125"/>
                  </a:lnTo>
                  <a:lnTo>
                    <a:pt x="37795" y="60655"/>
                  </a:lnTo>
                  <a:lnTo>
                    <a:pt x="37795" y="50215"/>
                  </a:lnTo>
                  <a:close/>
                </a:path>
                <a:path extrusionOk="0" h="607695" w="1016000">
                  <a:moveTo>
                    <a:pt x="184658" y="95250"/>
                  </a:moveTo>
                  <a:lnTo>
                    <a:pt x="174142" y="95250"/>
                  </a:lnTo>
                  <a:lnTo>
                    <a:pt x="174142" y="30327"/>
                  </a:lnTo>
                  <a:lnTo>
                    <a:pt x="156768" y="30327"/>
                  </a:lnTo>
                  <a:lnTo>
                    <a:pt x="156768" y="95250"/>
                  </a:lnTo>
                  <a:lnTo>
                    <a:pt x="122326" y="95250"/>
                  </a:lnTo>
                  <a:lnTo>
                    <a:pt x="122326" y="30327"/>
                  </a:lnTo>
                  <a:lnTo>
                    <a:pt x="104952" y="30327"/>
                  </a:lnTo>
                  <a:lnTo>
                    <a:pt x="104952" y="108966"/>
                  </a:lnTo>
                  <a:lnTo>
                    <a:pt x="167894" y="108966"/>
                  </a:lnTo>
                  <a:lnTo>
                    <a:pt x="167894" y="133959"/>
                  </a:lnTo>
                  <a:lnTo>
                    <a:pt x="184658" y="133959"/>
                  </a:lnTo>
                  <a:lnTo>
                    <a:pt x="184658" y="95250"/>
                  </a:lnTo>
                  <a:close/>
                </a:path>
                <a:path extrusionOk="0" h="607695" w="1016000">
                  <a:moveTo>
                    <a:pt x="266344" y="73914"/>
                  </a:moveTo>
                  <a:lnTo>
                    <a:pt x="257060" y="40995"/>
                  </a:lnTo>
                  <a:lnTo>
                    <a:pt x="256286" y="39852"/>
                  </a:lnTo>
                  <a:lnTo>
                    <a:pt x="250812" y="34683"/>
                  </a:lnTo>
                  <a:lnTo>
                    <a:pt x="248970" y="33616"/>
                  </a:lnTo>
                  <a:lnTo>
                    <a:pt x="248970" y="62331"/>
                  </a:lnTo>
                  <a:lnTo>
                    <a:pt x="208584" y="62331"/>
                  </a:lnTo>
                  <a:lnTo>
                    <a:pt x="209397" y="55422"/>
                  </a:lnTo>
                  <a:lnTo>
                    <a:pt x="211556" y="50139"/>
                  </a:lnTo>
                  <a:lnTo>
                    <a:pt x="218567" y="42824"/>
                  </a:lnTo>
                  <a:lnTo>
                    <a:pt x="223164" y="40995"/>
                  </a:lnTo>
                  <a:lnTo>
                    <a:pt x="234543" y="40995"/>
                  </a:lnTo>
                  <a:lnTo>
                    <a:pt x="239191" y="42900"/>
                  </a:lnTo>
                  <a:lnTo>
                    <a:pt x="246405" y="50520"/>
                  </a:lnTo>
                  <a:lnTo>
                    <a:pt x="248462" y="55727"/>
                  </a:lnTo>
                  <a:lnTo>
                    <a:pt x="248970" y="62331"/>
                  </a:lnTo>
                  <a:lnTo>
                    <a:pt x="248970" y="33616"/>
                  </a:lnTo>
                  <a:lnTo>
                    <a:pt x="244436" y="30988"/>
                  </a:lnTo>
                  <a:lnTo>
                    <a:pt x="237172" y="28778"/>
                  </a:lnTo>
                  <a:lnTo>
                    <a:pt x="229006" y="28041"/>
                  </a:lnTo>
                  <a:lnTo>
                    <a:pt x="221068" y="28790"/>
                  </a:lnTo>
                  <a:lnTo>
                    <a:pt x="191579" y="61734"/>
                  </a:lnTo>
                  <a:lnTo>
                    <a:pt x="190906" y="70561"/>
                  </a:lnTo>
                  <a:lnTo>
                    <a:pt x="191554" y="79146"/>
                  </a:lnTo>
                  <a:lnTo>
                    <a:pt x="221157" y="110832"/>
                  </a:lnTo>
                  <a:lnTo>
                    <a:pt x="229616" y="111556"/>
                  </a:lnTo>
                  <a:lnTo>
                    <a:pt x="238556" y="111556"/>
                  </a:lnTo>
                  <a:lnTo>
                    <a:pt x="265277" y="84429"/>
                  </a:lnTo>
                  <a:lnTo>
                    <a:pt x="248666" y="84429"/>
                  </a:lnTo>
                  <a:lnTo>
                    <a:pt x="246938" y="89408"/>
                  </a:lnTo>
                  <a:lnTo>
                    <a:pt x="244576" y="93040"/>
                  </a:lnTo>
                  <a:lnTo>
                    <a:pt x="238582" y="97612"/>
                  </a:lnTo>
                  <a:lnTo>
                    <a:pt x="234696" y="98755"/>
                  </a:lnTo>
                  <a:lnTo>
                    <a:pt x="223215" y="98755"/>
                  </a:lnTo>
                  <a:lnTo>
                    <a:pt x="217982" y="96596"/>
                  </a:lnTo>
                  <a:lnTo>
                    <a:pt x="210464" y="87960"/>
                  </a:lnTo>
                  <a:lnTo>
                    <a:pt x="208483" y="81838"/>
                  </a:lnTo>
                  <a:lnTo>
                    <a:pt x="208280" y="73914"/>
                  </a:lnTo>
                  <a:lnTo>
                    <a:pt x="266344" y="73914"/>
                  </a:lnTo>
                  <a:close/>
                </a:path>
                <a:path extrusionOk="0" h="607695" w="1016000">
                  <a:moveTo>
                    <a:pt x="334619" y="30327"/>
                  </a:moveTo>
                  <a:lnTo>
                    <a:pt x="279603" y="30327"/>
                  </a:lnTo>
                  <a:lnTo>
                    <a:pt x="279603" y="108966"/>
                  </a:lnTo>
                  <a:lnTo>
                    <a:pt x="296976" y="108966"/>
                  </a:lnTo>
                  <a:lnTo>
                    <a:pt x="296976" y="44043"/>
                  </a:lnTo>
                  <a:lnTo>
                    <a:pt x="334619" y="44043"/>
                  </a:lnTo>
                  <a:lnTo>
                    <a:pt x="334619" y="30327"/>
                  </a:lnTo>
                  <a:close/>
                </a:path>
                <a:path extrusionOk="0" h="607695" w="1016000">
                  <a:moveTo>
                    <a:pt x="399542" y="30327"/>
                  </a:moveTo>
                  <a:lnTo>
                    <a:pt x="341477" y="30327"/>
                  </a:lnTo>
                  <a:lnTo>
                    <a:pt x="340106" y="76809"/>
                  </a:lnTo>
                  <a:lnTo>
                    <a:pt x="339699" y="89814"/>
                  </a:lnTo>
                  <a:lnTo>
                    <a:pt x="336042" y="96316"/>
                  </a:lnTo>
                  <a:lnTo>
                    <a:pt x="325983" y="96316"/>
                  </a:lnTo>
                  <a:lnTo>
                    <a:pt x="323900" y="96062"/>
                  </a:lnTo>
                  <a:lnTo>
                    <a:pt x="322884" y="95554"/>
                  </a:lnTo>
                  <a:lnTo>
                    <a:pt x="322884" y="109118"/>
                  </a:lnTo>
                  <a:lnTo>
                    <a:pt x="325628" y="110236"/>
                  </a:lnTo>
                  <a:lnTo>
                    <a:pt x="329184" y="110794"/>
                  </a:lnTo>
                  <a:lnTo>
                    <a:pt x="340664" y="110794"/>
                  </a:lnTo>
                  <a:lnTo>
                    <a:pt x="346278" y="107975"/>
                  </a:lnTo>
                  <a:lnTo>
                    <a:pt x="354507" y="96697"/>
                  </a:lnTo>
                  <a:lnTo>
                    <a:pt x="354609" y="96316"/>
                  </a:lnTo>
                  <a:lnTo>
                    <a:pt x="356717" y="88747"/>
                  </a:lnTo>
                  <a:lnTo>
                    <a:pt x="358089" y="44043"/>
                  </a:lnTo>
                  <a:lnTo>
                    <a:pt x="382168" y="44043"/>
                  </a:lnTo>
                  <a:lnTo>
                    <a:pt x="382168" y="108966"/>
                  </a:lnTo>
                  <a:lnTo>
                    <a:pt x="399542" y="108966"/>
                  </a:lnTo>
                  <a:lnTo>
                    <a:pt x="399542" y="44043"/>
                  </a:lnTo>
                  <a:lnTo>
                    <a:pt x="399542" y="30327"/>
                  </a:lnTo>
                  <a:close/>
                </a:path>
                <a:path extrusionOk="0" h="607695" w="1016000">
                  <a:moveTo>
                    <a:pt x="483971" y="30327"/>
                  </a:moveTo>
                  <a:lnTo>
                    <a:pt x="466598" y="30327"/>
                  </a:lnTo>
                  <a:lnTo>
                    <a:pt x="466598" y="43586"/>
                  </a:lnTo>
                  <a:lnTo>
                    <a:pt x="466598" y="64617"/>
                  </a:lnTo>
                  <a:lnTo>
                    <a:pt x="437692" y="64617"/>
                  </a:lnTo>
                  <a:lnTo>
                    <a:pt x="433832" y="60960"/>
                  </a:lnTo>
                  <a:lnTo>
                    <a:pt x="433832" y="46939"/>
                  </a:lnTo>
                  <a:lnTo>
                    <a:pt x="437743" y="43586"/>
                  </a:lnTo>
                  <a:lnTo>
                    <a:pt x="466598" y="43586"/>
                  </a:lnTo>
                  <a:lnTo>
                    <a:pt x="466598" y="30327"/>
                  </a:lnTo>
                  <a:lnTo>
                    <a:pt x="434035" y="30327"/>
                  </a:lnTo>
                  <a:lnTo>
                    <a:pt x="427634" y="32232"/>
                  </a:lnTo>
                  <a:lnTo>
                    <a:pt x="418693" y="39852"/>
                  </a:lnTo>
                  <a:lnTo>
                    <a:pt x="416458" y="45212"/>
                  </a:lnTo>
                  <a:lnTo>
                    <a:pt x="416458" y="57708"/>
                  </a:lnTo>
                  <a:lnTo>
                    <a:pt x="417677" y="62458"/>
                  </a:lnTo>
                  <a:lnTo>
                    <a:pt x="422554" y="70269"/>
                  </a:lnTo>
                  <a:lnTo>
                    <a:pt x="426974" y="73253"/>
                  </a:lnTo>
                  <a:lnTo>
                    <a:pt x="433374" y="75285"/>
                  </a:lnTo>
                  <a:lnTo>
                    <a:pt x="407162" y="108966"/>
                  </a:lnTo>
                  <a:lnTo>
                    <a:pt x="427583" y="108966"/>
                  </a:lnTo>
                  <a:lnTo>
                    <a:pt x="451815" y="77266"/>
                  </a:lnTo>
                  <a:lnTo>
                    <a:pt x="466598" y="77266"/>
                  </a:lnTo>
                  <a:lnTo>
                    <a:pt x="466598" y="108966"/>
                  </a:lnTo>
                  <a:lnTo>
                    <a:pt x="483971" y="108966"/>
                  </a:lnTo>
                  <a:lnTo>
                    <a:pt x="483971" y="77266"/>
                  </a:lnTo>
                  <a:lnTo>
                    <a:pt x="483971" y="64617"/>
                  </a:lnTo>
                  <a:lnTo>
                    <a:pt x="483971" y="43586"/>
                  </a:lnTo>
                  <a:lnTo>
                    <a:pt x="483971" y="30327"/>
                  </a:lnTo>
                  <a:close/>
                </a:path>
                <a:path extrusionOk="0" h="607695" w="1016000">
                  <a:moveTo>
                    <a:pt x="571449" y="30327"/>
                  </a:moveTo>
                  <a:lnTo>
                    <a:pt x="554075" y="30327"/>
                  </a:lnTo>
                  <a:lnTo>
                    <a:pt x="554075" y="61112"/>
                  </a:lnTo>
                  <a:lnTo>
                    <a:pt x="519633" y="61112"/>
                  </a:lnTo>
                  <a:lnTo>
                    <a:pt x="519633" y="30327"/>
                  </a:lnTo>
                  <a:lnTo>
                    <a:pt x="502259" y="30327"/>
                  </a:lnTo>
                  <a:lnTo>
                    <a:pt x="502259" y="108966"/>
                  </a:lnTo>
                  <a:lnTo>
                    <a:pt x="519633" y="108966"/>
                  </a:lnTo>
                  <a:lnTo>
                    <a:pt x="519633" y="74828"/>
                  </a:lnTo>
                  <a:lnTo>
                    <a:pt x="554075" y="74828"/>
                  </a:lnTo>
                  <a:lnTo>
                    <a:pt x="554075" y="108966"/>
                  </a:lnTo>
                  <a:lnTo>
                    <a:pt x="571449" y="108966"/>
                  </a:lnTo>
                  <a:lnTo>
                    <a:pt x="571449" y="74828"/>
                  </a:lnTo>
                  <a:lnTo>
                    <a:pt x="571449" y="61112"/>
                  </a:lnTo>
                  <a:lnTo>
                    <a:pt x="571449" y="30327"/>
                  </a:lnTo>
                  <a:close/>
                </a:path>
                <a:path extrusionOk="0" h="607695" w="1016000">
                  <a:moveTo>
                    <a:pt x="607568" y="30327"/>
                  </a:moveTo>
                  <a:lnTo>
                    <a:pt x="590194" y="30327"/>
                  </a:lnTo>
                  <a:lnTo>
                    <a:pt x="590194" y="108966"/>
                  </a:lnTo>
                  <a:lnTo>
                    <a:pt x="607568" y="108966"/>
                  </a:lnTo>
                  <a:lnTo>
                    <a:pt x="607568" y="30327"/>
                  </a:lnTo>
                  <a:close/>
                </a:path>
                <a:path extrusionOk="0" h="607695" w="1016000">
                  <a:moveTo>
                    <a:pt x="607568" y="0"/>
                  </a:moveTo>
                  <a:lnTo>
                    <a:pt x="590194" y="0"/>
                  </a:lnTo>
                  <a:lnTo>
                    <a:pt x="590194" y="17068"/>
                  </a:lnTo>
                  <a:lnTo>
                    <a:pt x="607568" y="17068"/>
                  </a:lnTo>
                  <a:lnTo>
                    <a:pt x="607568" y="0"/>
                  </a:lnTo>
                  <a:close/>
                </a:path>
                <a:path extrusionOk="0" h="607695" w="1016000">
                  <a:moveTo>
                    <a:pt x="740156" y="79248"/>
                  </a:moveTo>
                  <a:lnTo>
                    <a:pt x="723087" y="79248"/>
                  </a:lnTo>
                  <a:lnTo>
                    <a:pt x="722172" y="85039"/>
                  </a:lnTo>
                  <a:lnTo>
                    <a:pt x="720064" y="89471"/>
                  </a:lnTo>
                  <a:lnTo>
                    <a:pt x="713460" y="95681"/>
                  </a:lnTo>
                  <a:lnTo>
                    <a:pt x="709218" y="97231"/>
                  </a:lnTo>
                  <a:lnTo>
                    <a:pt x="697433" y="97231"/>
                  </a:lnTo>
                  <a:lnTo>
                    <a:pt x="692277" y="94792"/>
                  </a:lnTo>
                  <a:lnTo>
                    <a:pt x="684860" y="85039"/>
                  </a:lnTo>
                  <a:lnTo>
                    <a:pt x="683006" y="78232"/>
                  </a:lnTo>
                  <a:lnTo>
                    <a:pt x="683006" y="60756"/>
                  </a:lnTo>
                  <a:lnTo>
                    <a:pt x="684936" y="53873"/>
                  </a:lnTo>
                  <a:lnTo>
                    <a:pt x="692658" y="43815"/>
                  </a:lnTo>
                  <a:lnTo>
                    <a:pt x="697941" y="41300"/>
                  </a:lnTo>
                  <a:lnTo>
                    <a:pt x="709320" y="41300"/>
                  </a:lnTo>
                  <a:lnTo>
                    <a:pt x="713181" y="42621"/>
                  </a:lnTo>
                  <a:lnTo>
                    <a:pt x="719277" y="47904"/>
                  </a:lnTo>
                  <a:lnTo>
                    <a:pt x="721309" y="51714"/>
                  </a:lnTo>
                  <a:lnTo>
                    <a:pt x="722325" y="56692"/>
                  </a:lnTo>
                  <a:lnTo>
                    <a:pt x="739546" y="56692"/>
                  </a:lnTo>
                  <a:lnTo>
                    <a:pt x="738530" y="47650"/>
                  </a:lnTo>
                  <a:lnTo>
                    <a:pt x="735304" y="41300"/>
                  </a:lnTo>
                  <a:lnTo>
                    <a:pt x="734949" y="40589"/>
                  </a:lnTo>
                  <a:lnTo>
                    <a:pt x="704494" y="27889"/>
                  </a:lnTo>
                  <a:lnTo>
                    <a:pt x="695960" y="28600"/>
                  </a:lnTo>
                  <a:lnTo>
                    <a:pt x="665988" y="61150"/>
                  </a:lnTo>
                  <a:lnTo>
                    <a:pt x="665327" y="70408"/>
                  </a:lnTo>
                  <a:lnTo>
                    <a:pt x="665924" y="78232"/>
                  </a:lnTo>
                  <a:lnTo>
                    <a:pt x="695642" y="110236"/>
                  </a:lnTo>
                  <a:lnTo>
                    <a:pt x="704037" y="110947"/>
                  </a:lnTo>
                  <a:lnTo>
                    <a:pt x="711111" y="110401"/>
                  </a:lnTo>
                  <a:lnTo>
                    <a:pt x="733221" y="97231"/>
                  </a:lnTo>
                  <a:lnTo>
                    <a:pt x="736346" y="92252"/>
                  </a:lnTo>
                  <a:lnTo>
                    <a:pt x="738746" y="86118"/>
                  </a:lnTo>
                  <a:lnTo>
                    <a:pt x="740156" y="79248"/>
                  </a:lnTo>
                  <a:close/>
                </a:path>
                <a:path extrusionOk="0" h="607695" w="1016000">
                  <a:moveTo>
                    <a:pt x="812546" y="30327"/>
                  </a:moveTo>
                  <a:lnTo>
                    <a:pt x="743356" y="30327"/>
                  </a:lnTo>
                  <a:lnTo>
                    <a:pt x="743356" y="44043"/>
                  </a:lnTo>
                  <a:lnTo>
                    <a:pt x="769264" y="44043"/>
                  </a:lnTo>
                  <a:lnTo>
                    <a:pt x="769264" y="108966"/>
                  </a:lnTo>
                  <a:lnTo>
                    <a:pt x="786638" y="108966"/>
                  </a:lnTo>
                  <a:lnTo>
                    <a:pt x="786638" y="44043"/>
                  </a:lnTo>
                  <a:lnTo>
                    <a:pt x="812546" y="44043"/>
                  </a:lnTo>
                  <a:lnTo>
                    <a:pt x="812546" y="30327"/>
                  </a:lnTo>
                  <a:close/>
                </a:path>
                <a:path extrusionOk="0" h="607695" w="1016000">
                  <a:moveTo>
                    <a:pt x="840282" y="30327"/>
                  </a:moveTo>
                  <a:lnTo>
                    <a:pt x="822909" y="30327"/>
                  </a:lnTo>
                  <a:lnTo>
                    <a:pt x="822909" y="108966"/>
                  </a:lnTo>
                  <a:lnTo>
                    <a:pt x="840282" y="108966"/>
                  </a:lnTo>
                  <a:lnTo>
                    <a:pt x="840282" y="30327"/>
                  </a:lnTo>
                  <a:close/>
                </a:path>
                <a:path extrusionOk="0" h="607695" w="1016000">
                  <a:moveTo>
                    <a:pt x="840282" y="0"/>
                  </a:moveTo>
                  <a:lnTo>
                    <a:pt x="822909" y="0"/>
                  </a:lnTo>
                  <a:lnTo>
                    <a:pt x="822909" y="17068"/>
                  </a:lnTo>
                  <a:lnTo>
                    <a:pt x="840282" y="17068"/>
                  </a:lnTo>
                  <a:lnTo>
                    <a:pt x="840282" y="0"/>
                  </a:lnTo>
                  <a:close/>
                </a:path>
                <a:path extrusionOk="0" h="607695" w="1016000">
                  <a:moveTo>
                    <a:pt x="928370" y="30327"/>
                  </a:moveTo>
                  <a:lnTo>
                    <a:pt x="910996" y="30327"/>
                  </a:lnTo>
                  <a:lnTo>
                    <a:pt x="910996" y="61112"/>
                  </a:lnTo>
                  <a:lnTo>
                    <a:pt x="876554" y="61112"/>
                  </a:lnTo>
                  <a:lnTo>
                    <a:pt x="876554" y="30327"/>
                  </a:lnTo>
                  <a:lnTo>
                    <a:pt x="859180" y="30327"/>
                  </a:lnTo>
                  <a:lnTo>
                    <a:pt x="859180" y="108966"/>
                  </a:lnTo>
                  <a:lnTo>
                    <a:pt x="876554" y="108966"/>
                  </a:lnTo>
                  <a:lnTo>
                    <a:pt x="876554" y="74828"/>
                  </a:lnTo>
                  <a:lnTo>
                    <a:pt x="910996" y="74828"/>
                  </a:lnTo>
                  <a:lnTo>
                    <a:pt x="910996" y="108966"/>
                  </a:lnTo>
                  <a:lnTo>
                    <a:pt x="928370" y="108966"/>
                  </a:lnTo>
                  <a:lnTo>
                    <a:pt x="928370" y="74828"/>
                  </a:lnTo>
                  <a:lnTo>
                    <a:pt x="928370" y="61112"/>
                  </a:lnTo>
                  <a:lnTo>
                    <a:pt x="928370" y="30327"/>
                  </a:lnTo>
                  <a:close/>
                </a:path>
                <a:path extrusionOk="0" h="607695" w="1016000">
                  <a:moveTo>
                    <a:pt x="1015847" y="30327"/>
                  </a:moveTo>
                  <a:lnTo>
                    <a:pt x="993902" y="30327"/>
                  </a:lnTo>
                  <a:lnTo>
                    <a:pt x="964488" y="87630"/>
                  </a:lnTo>
                  <a:lnTo>
                    <a:pt x="964031" y="87630"/>
                  </a:lnTo>
                  <a:lnTo>
                    <a:pt x="964031" y="30327"/>
                  </a:lnTo>
                  <a:lnTo>
                    <a:pt x="946658" y="30327"/>
                  </a:lnTo>
                  <a:lnTo>
                    <a:pt x="946658" y="108966"/>
                  </a:lnTo>
                  <a:lnTo>
                    <a:pt x="968603" y="108966"/>
                  </a:lnTo>
                  <a:lnTo>
                    <a:pt x="979551" y="87630"/>
                  </a:lnTo>
                  <a:lnTo>
                    <a:pt x="998016" y="51663"/>
                  </a:lnTo>
                  <a:lnTo>
                    <a:pt x="998474" y="51663"/>
                  </a:lnTo>
                  <a:lnTo>
                    <a:pt x="998474" y="108966"/>
                  </a:lnTo>
                  <a:lnTo>
                    <a:pt x="1015847" y="108966"/>
                  </a:lnTo>
                  <a:lnTo>
                    <a:pt x="1015847" y="51663"/>
                  </a:lnTo>
                  <a:lnTo>
                    <a:pt x="1015847" y="30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05" name="Google Shape;1105;p3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025468" y="6136108"/>
              <a:ext cx="1336992" cy="1385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3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434052" y="4987925"/>
              <a:ext cx="220035" cy="286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7" name="Google Shape;1107;p39"/>
            <p:cNvSpPr/>
            <p:nvPr/>
          </p:nvSpPr>
          <p:spPr>
            <a:xfrm>
              <a:off x="1378781" y="4963877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5" y="347291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08" name="Google Shape;1108;p3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378793" y="5494841"/>
              <a:ext cx="347270" cy="347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9" name="Google Shape;1109;p39"/>
            <p:cNvSpPr/>
            <p:nvPr/>
          </p:nvSpPr>
          <p:spPr>
            <a:xfrm>
              <a:off x="1378781" y="5494888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1"/>
                  </a:moveTo>
                  <a:lnTo>
                    <a:pt x="347295" y="347291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1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10" name="Google Shape;1110;p3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378781" y="6025827"/>
              <a:ext cx="347270" cy="347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39"/>
            <p:cNvSpPr/>
            <p:nvPr/>
          </p:nvSpPr>
          <p:spPr>
            <a:xfrm>
              <a:off x="1378781" y="6025884"/>
              <a:ext cx="347345" cy="347345"/>
            </a:xfrm>
            <a:custGeom>
              <a:rect b="b" l="l" r="r" t="t"/>
              <a:pathLst>
                <a:path extrusionOk="0" h="347345" w="347344">
                  <a:moveTo>
                    <a:pt x="0" y="347295"/>
                  </a:moveTo>
                  <a:lnTo>
                    <a:pt x="347295" y="347295"/>
                  </a:lnTo>
                  <a:lnTo>
                    <a:pt x="347295" y="0"/>
                  </a:lnTo>
                  <a:lnTo>
                    <a:pt x="0" y="0"/>
                  </a:lnTo>
                  <a:lnTo>
                    <a:pt x="0" y="347295"/>
                  </a:lnTo>
                  <a:close/>
                </a:path>
              </a:pathLst>
            </a:cu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aphicFrame>
        <p:nvGraphicFramePr>
          <p:cNvPr id="1112" name="Google Shape;1112;p39"/>
          <p:cNvGraphicFramePr/>
          <p:nvPr/>
        </p:nvGraphicFramePr>
        <p:xfrm>
          <a:off x="970023" y="25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66525"/>
                <a:gridCol w="1548125"/>
                <a:gridCol w="154685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13" name="Google Shape;1113;p39"/>
          <p:cNvSpPr/>
          <p:nvPr/>
        </p:nvSpPr>
        <p:spPr>
          <a:xfrm>
            <a:off x="1285267" y="2633319"/>
            <a:ext cx="619760" cy="183515"/>
          </a:xfrm>
          <a:custGeom>
            <a:rect b="b" l="l" r="r" t="t"/>
            <a:pathLst>
              <a:path extrusionOk="0" h="183514" w="619760">
                <a:moveTo>
                  <a:pt x="27939" y="121158"/>
                </a:moveTo>
                <a:lnTo>
                  <a:pt x="0" y="121158"/>
                </a:lnTo>
                <a:lnTo>
                  <a:pt x="86" y="125986"/>
                </a:lnTo>
                <a:lnTo>
                  <a:pt x="17017" y="167386"/>
                </a:lnTo>
                <a:lnTo>
                  <a:pt x="61721" y="183388"/>
                </a:lnTo>
                <a:lnTo>
                  <a:pt x="75041" y="182388"/>
                </a:lnTo>
                <a:lnTo>
                  <a:pt x="114856" y="158798"/>
                </a:lnTo>
                <a:lnTo>
                  <a:pt x="115025" y="158497"/>
                </a:lnTo>
                <a:lnTo>
                  <a:pt x="62485" y="158497"/>
                </a:lnTo>
                <a:lnTo>
                  <a:pt x="47848" y="156163"/>
                </a:lnTo>
                <a:lnTo>
                  <a:pt x="37211" y="149163"/>
                </a:lnTo>
                <a:lnTo>
                  <a:pt x="30575" y="137494"/>
                </a:lnTo>
                <a:lnTo>
                  <a:pt x="27939" y="121158"/>
                </a:lnTo>
                <a:close/>
              </a:path>
              <a:path extrusionOk="0" h="183514" w="619760">
                <a:moveTo>
                  <a:pt x="114309" y="97027"/>
                </a:moveTo>
                <a:lnTo>
                  <a:pt x="58929" y="97027"/>
                </a:lnTo>
                <a:lnTo>
                  <a:pt x="66437" y="97472"/>
                </a:lnTo>
                <a:lnTo>
                  <a:pt x="73216" y="98806"/>
                </a:lnTo>
                <a:lnTo>
                  <a:pt x="79265" y="101029"/>
                </a:lnTo>
                <a:lnTo>
                  <a:pt x="84581" y="104141"/>
                </a:lnTo>
                <a:lnTo>
                  <a:pt x="91188" y="108882"/>
                </a:lnTo>
                <a:lnTo>
                  <a:pt x="94489" y="116417"/>
                </a:lnTo>
                <a:lnTo>
                  <a:pt x="94489" y="136570"/>
                </a:lnTo>
                <a:lnTo>
                  <a:pt x="91610" y="144313"/>
                </a:lnTo>
                <a:lnTo>
                  <a:pt x="80096" y="155661"/>
                </a:lnTo>
                <a:lnTo>
                  <a:pt x="72306" y="158497"/>
                </a:lnTo>
                <a:lnTo>
                  <a:pt x="115025" y="158497"/>
                </a:lnTo>
                <a:lnTo>
                  <a:pt x="120333" y="149035"/>
                </a:lnTo>
                <a:lnTo>
                  <a:pt x="123619" y="138097"/>
                </a:lnTo>
                <a:lnTo>
                  <a:pt x="124715" y="125986"/>
                </a:lnTo>
                <a:lnTo>
                  <a:pt x="124175" y="118293"/>
                </a:lnTo>
                <a:lnTo>
                  <a:pt x="122555" y="111221"/>
                </a:lnTo>
                <a:lnTo>
                  <a:pt x="119856" y="104767"/>
                </a:lnTo>
                <a:lnTo>
                  <a:pt x="116079" y="98931"/>
                </a:lnTo>
                <a:lnTo>
                  <a:pt x="114309" y="97027"/>
                </a:lnTo>
                <a:close/>
              </a:path>
              <a:path extrusionOk="0" h="183514" w="619760">
                <a:moveTo>
                  <a:pt x="110860" y="23875"/>
                </a:moveTo>
                <a:lnTo>
                  <a:pt x="70020" y="23875"/>
                </a:lnTo>
                <a:lnTo>
                  <a:pt x="76622" y="26248"/>
                </a:lnTo>
                <a:lnTo>
                  <a:pt x="86447" y="35730"/>
                </a:lnTo>
                <a:lnTo>
                  <a:pt x="88902" y="41995"/>
                </a:lnTo>
                <a:lnTo>
                  <a:pt x="88902" y="55203"/>
                </a:lnTo>
                <a:lnTo>
                  <a:pt x="57575" y="75438"/>
                </a:lnTo>
                <a:lnTo>
                  <a:pt x="49785" y="75438"/>
                </a:lnTo>
                <a:lnTo>
                  <a:pt x="49785" y="97283"/>
                </a:lnTo>
                <a:lnTo>
                  <a:pt x="52664" y="97114"/>
                </a:lnTo>
                <a:lnTo>
                  <a:pt x="55711" y="97027"/>
                </a:lnTo>
                <a:lnTo>
                  <a:pt x="114309" y="97027"/>
                </a:lnTo>
                <a:lnTo>
                  <a:pt x="111364" y="93860"/>
                </a:lnTo>
                <a:lnTo>
                  <a:pt x="105856" y="89694"/>
                </a:lnTo>
                <a:lnTo>
                  <a:pt x="99553" y="86433"/>
                </a:lnTo>
                <a:lnTo>
                  <a:pt x="92456" y="84075"/>
                </a:lnTo>
                <a:lnTo>
                  <a:pt x="100077" y="81534"/>
                </a:lnTo>
                <a:lnTo>
                  <a:pt x="106132" y="77005"/>
                </a:lnTo>
                <a:lnTo>
                  <a:pt x="115106" y="63964"/>
                </a:lnTo>
                <a:lnTo>
                  <a:pt x="117349" y="56388"/>
                </a:lnTo>
                <a:lnTo>
                  <a:pt x="117349" y="47750"/>
                </a:lnTo>
                <a:lnTo>
                  <a:pt x="116396" y="37591"/>
                </a:lnTo>
                <a:lnTo>
                  <a:pt x="113539" y="28448"/>
                </a:lnTo>
                <a:lnTo>
                  <a:pt x="110860" y="23875"/>
                </a:lnTo>
                <a:close/>
              </a:path>
              <a:path extrusionOk="0" h="183514" w="619760">
                <a:moveTo>
                  <a:pt x="62229" y="0"/>
                </a:moveTo>
                <a:lnTo>
                  <a:pt x="20573" y="15746"/>
                </a:lnTo>
                <a:lnTo>
                  <a:pt x="4316" y="58929"/>
                </a:lnTo>
                <a:lnTo>
                  <a:pt x="32003" y="58929"/>
                </a:lnTo>
                <a:lnTo>
                  <a:pt x="34337" y="43593"/>
                </a:lnTo>
                <a:lnTo>
                  <a:pt x="40068" y="32639"/>
                </a:lnTo>
                <a:lnTo>
                  <a:pt x="49196" y="26066"/>
                </a:lnTo>
                <a:lnTo>
                  <a:pt x="61721" y="23875"/>
                </a:lnTo>
                <a:lnTo>
                  <a:pt x="110860" y="23875"/>
                </a:lnTo>
                <a:lnTo>
                  <a:pt x="108777" y="20320"/>
                </a:lnTo>
                <a:lnTo>
                  <a:pt x="102110" y="13209"/>
                </a:lnTo>
                <a:lnTo>
                  <a:pt x="93901" y="7430"/>
                </a:lnTo>
                <a:lnTo>
                  <a:pt x="84519" y="3302"/>
                </a:lnTo>
                <a:lnTo>
                  <a:pt x="73962" y="825"/>
                </a:lnTo>
                <a:lnTo>
                  <a:pt x="62229" y="0"/>
                </a:lnTo>
                <a:close/>
              </a:path>
              <a:path extrusionOk="0" h="183514" w="619760">
                <a:moveTo>
                  <a:pt x="240793" y="129032"/>
                </a:moveTo>
                <a:lnTo>
                  <a:pt x="212095" y="129032"/>
                </a:lnTo>
                <a:lnTo>
                  <a:pt x="213562" y="140724"/>
                </a:lnTo>
                <a:lnTo>
                  <a:pt x="238311" y="174665"/>
                </a:lnTo>
                <a:lnTo>
                  <a:pt x="272290" y="182879"/>
                </a:lnTo>
                <a:lnTo>
                  <a:pt x="285625" y="181769"/>
                </a:lnTo>
                <a:lnTo>
                  <a:pt x="297690" y="178435"/>
                </a:lnTo>
                <a:lnTo>
                  <a:pt x="308486" y="172879"/>
                </a:lnTo>
                <a:lnTo>
                  <a:pt x="318010" y="165100"/>
                </a:lnTo>
                <a:lnTo>
                  <a:pt x="322980" y="159005"/>
                </a:lnTo>
                <a:lnTo>
                  <a:pt x="264078" y="159005"/>
                </a:lnTo>
                <a:lnTo>
                  <a:pt x="256626" y="156295"/>
                </a:lnTo>
                <a:lnTo>
                  <a:pt x="244774" y="145458"/>
                </a:lnTo>
                <a:lnTo>
                  <a:pt x="241473" y="138175"/>
                </a:lnTo>
                <a:lnTo>
                  <a:pt x="240793" y="129032"/>
                </a:lnTo>
                <a:close/>
              </a:path>
              <a:path extrusionOk="0" h="183514" w="619760">
                <a:moveTo>
                  <a:pt x="325453" y="83312"/>
                </a:moveTo>
                <a:lnTo>
                  <a:pt x="272545" y="83312"/>
                </a:lnTo>
                <a:lnTo>
                  <a:pt x="279990" y="83923"/>
                </a:lnTo>
                <a:lnTo>
                  <a:pt x="286579" y="85757"/>
                </a:lnTo>
                <a:lnTo>
                  <a:pt x="306072" y="120651"/>
                </a:lnTo>
                <a:lnTo>
                  <a:pt x="305533" y="129279"/>
                </a:lnTo>
                <a:lnTo>
                  <a:pt x="280482" y="158378"/>
                </a:lnTo>
                <a:lnTo>
                  <a:pt x="273053" y="159005"/>
                </a:lnTo>
                <a:lnTo>
                  <a:pt x="322980" y="159005"/>
                </a:lnTo>
                <a:lnTo>
                  <a:pt x="325789" y="155560"/>
                </a:lnTo>
                <a:lnTo>
                  <a:pt x="331345" y="144718"/>
                </a:lnTo>
                <a:lnTo>
                  <a:pt x="334679" y="132574"/>
                </a:lnTo>
                <a:lnTo>
                  <a:pt x="335790" y="119128"/>
                </a:lnTo>
                <a:lnTo>
                  <a:pt x="334838" y="106681"/>
                </a:lnTo>
                <a:lnTo>
                  <a:pt x="331980" y="95505"/>
                </a:lnTo>
                <a:lnTo>
                  <a:pt x="327218" y="85598"/>
                </a:lnTo>
                <a:lnTo>
                  <a:pt x="325453" y="83312"/>
                </a:lnTo>
                <a:close/>
              </a:path>
              <a:path extrusionOk="0" h="183514" w="619760">
                <a:moveTo>
                  <a:pt x="326138" y="2794"/>
                </a:moveTo>
                <a:lnTo>
                  <a:pt x="234443" y="2794"/>
                </a:lnTo>
                <a:lnTo>
                  <a:pt x="217426" y="98554"/>
                </a:lnTo>
                <a:lnTo>
                  <a:pt x="242827" y="99314"/>
                </a:lnTo>
                <a:lnTo>
                  <a:pt x="248684" y="92313"/>
                </a:lnTo>
                <a:lnTo>
                  <a:pt x="255589" y="87312"/>
                </a:lnTo>
                <a:lnTo>
                  <a:pt x="263543" y="84312"/>
                </a:lnTo>
                <a:lnTo>
                  <a:pt x="272545" y="83312"/>
                </a:lnTo>
                <a:lnTo>
                  <a:pt x="325453" y="83312"/>
                </a:lnTo>
                <a:lnTo>
                  <a:pt x="320551" y="76962"/>
                </a:lnTo>
                <a:lnTo>
                  <a:pt x="316680" y="73660"/>
                </a:lnTo>
                <a:lnTo>
                  <a:pt x="247144" y="73660"/>
                </a:lnTo>
                <a:lnTo>
                  <a:pt x="255272" y="27940"/>
                </a:lnTo>
                <a:lnTo>
                  <a:pt x="326138" y="27940"/>
                </a:lnTo>
                <a:lnTo>
                  <a:pt x="326138" y="2794"/>
                </a:lnTo>
                <a:close/>
              </a:path>
              <a:path extrusionOk="0" h="183514" w="619760">
                <a:moveTo>
                  <a:pt x="280675" y="60960"/>
                </a:moveTo>
                <a:lnTo>
                  <a:pt x="270483" y="61753"/>
                </a:lnTo>
                <a:lnTo>
                  <a:pt x="261497" y="64134"/>
                </a:lnTo>
                <a:lnTo>
                  <a:pt x="253717" y="68103"/>
                </a:lnTo>
                <a:lnTo>
                  <a:pt x="247144" y="73660"/>
                </a:lnTo>
                <a:lnTo>
                  <a:pt x="316680" y="73660"/>
                </a:lnTo>
                <a:lnTo>
                  <a:pt x="312344" y="69961"/>
                </a:lnTo>
                <a:lnTo>
                  <a:pt x="302962" y="64960"/>
                </a:lnTo>
                <a:lnTo>
                  <a:pt x="292405" y="61960"/>
                </a:lnTo>
                <a:lnTo>
                  <a:pt x="280675" y="60960"/>
                </a:lnTo>
                <a:close/>
              </a:path>
              <a:path extrusionOk="0" h="183514" w="619760">
                <a:moveTo>
                  <a:pt x="466148" y="24890"/>
                </a:moveTo>
                <a:lnTo>
                  <a:pt x="424353" y="24890"/>
                </a:lnTo>
                <a:lnTo>
                  <a:pt x="431337" y="27559"/>
                </a:lnTo>
                <a:lnTo>
                  <a:pt x="441666" y="38229"/>
                </a:lnTo>
                <a:lnTo>
                  <a:pt x="444251" y="45551"/>
                </a:lnTo>
                <a:lnTo>
                  <a:pt x="444251" y="58252"/>
                </a:lnTo>
                <a:lnTo>
                  <a:pt x="443913" y="61427"/>
                </a:lnTo>
                <a:lnTo>
                  <a:pt x="442555" y="67353"/>
                </a:lnTo>
                <a:lnTo>
                  <a:pt x="441244" y="70272"/>
                </a:lnTo>
                <a:lnTo>
                  <a:pt x="435827" y="78318"/>
                </a:lnTo>
                <a:lnTo>
                  <a:pt x="433623" y="81702"/>
                </a:lnTo>
                <a:lnTo>
                  <a:pt x="405641" y="102276"/>
                </a:lnTo>
                <a:lnTo>
                  <a:pt x="397850" y="107529"/>
                </a:lnTo>
                <a:lnTo>
                  <a:pt x="364957" y="136188"/>
                </a:lnTo>
                <a:lnTo>
                  <a:pt x="352047" y="179579"/>
                </a:lnTo>
                <a:lnTo>
                  <a:pt x="473461" y="179579"/>
                </a:lnTo>
                <a:lnTo>
                  <a:pt x="473461" y="153925"/>
                </a:lnTo>
                <a:lnTo>
                  <a:pt x="386845" y="153925"/>
                </a:lnTo>
                <a:lnTo>
                  <a:pt x="391608" y="145972"/>
                </a:lnTo>
                <a:lnTo>
                  <a:pt x="399545" y="137351"/>
                </a:lnTo>
                <a:lnTo>
                  <a:pt x="410658" y="128064"/>
                </a:lnTo>
                <a:lnTo>
                  <a:pt x="424944" y="118110"/>
                </a:lnTo>
                <a:lnTo>
                  <a:pt x="437224" y="109815"/>
                </a:lnTo>
                <a:lnTo>
                  <a:pt x="442641" y="106089"/>
                </a:lnTo>
                <a:lnTo>
                  <a:pt x="468633" y="77386"/>
                </a:lnTo>
                <a:lnTo>
                  <a:pt x="473713" y="59775"/>
                </a:lnTo>
                <a:lnTo>
                  <a:pt x="473713" y="53341"/>
                </a:lnTo>
                <a:lnTo>
                  <a:pt x="472729" y="41870"/>
                </a:lnTo>
                <a:lnTo>
                  <a:pt x="469777" y="31592"/>
                </a:lnTo>
                <a:lnTo>
                  <a:pt x="466148" y="24890"/>
                </a:lnTo>
                <a:close/>
              </a:path>
              <a:path extrusionOk="0" h="183514" w="619760">
                <a:moveTo>
                  <a:pt x="416308" y="0"/>
                </a:moveTo>
                <a:lnTo>
                  <a:pt x="372747" y="16892"/>
                </a:lnTo>
                <a:lnTo>
                  <a:pt x="356698" y="61427"/>
                </a:lnTo>
                <a:lnTo>
                  <a:pt x="356619" y="67057"/>
                </a:lnTo>
                <a:lnTo>
                  <a:pt x="384815" y="67057"/>
                </a:lnTo>
                <a:lnTo>
                  <a:pt x="384983" y="62316"/>
                </a:lnTo>
                <a:lnTo>
                  <a:pt x="385279" y="58166"/>
                </a:lnTo>
                <a:lnTo>
                  <a:pt x="406065" y="25697"/>
                </a:lnTo>
                <a:lnTo>
                  <a:pt x="410469" y="24890"/>
                </a:lnTo>
                <a:lnTo>
                  <a:pt x="466148" y="24890"/>
                </a:lnTo>
                <a:lnTo>
                  <a:pt x="464856" y="22504"/>
                </a:lnTo>
                <a:lnTo>
                  <a:pt x="457967" y="14606"/>
                </a:lnTo>
                <a:lnTo>
                  <a:pt x="449456" y="8215"/>
                </a:lnTo>
                <a:lnTo>
                  <a:pt x="439676" y="3651"/>
                </a:lnTo>
                <a:lnTo>
                  <a:pt x="428627" y="912"/>
                </a:lnTo>
                <a:lnTo>
                  <a:pt x="416308" y="0"/>
                </a:lnTo>
                <a:close/>
              </a:path>
              <a:path extrusionOk="0" h="183514" w="619760">
                <a:moveTo>
                  <a:pt x="557532" y="252"/>
                </a:moveTo>
                <a:lnTo>
                  <a:pt x="520719" y="13398"/>
                </a:lnTo>
                <a:lnTo>
                  <a:pt x="500447" y="52388"/>
                </a:lnTo>
                <a:lnTo>
                  <a:pt x="496573" y="91948"/>
                </a:lnTo>
                <a:lnTo>
                  <a:pt x="500447" y="131843"/>
                </a:lnTo>
                <a:lnTo>
                  <a:pt x="512068" y="160339"/>
                </a:lnTo>
                <a:lnTo>
                  <a:pt x="531436" y="177437"/>
                </a:lnTo>
                <a:lnTo>
                  <a:pt x="558551" y="183136"/>
                </a:lnTo>
                <a:lnTo>
                  <a:pt x="572631" y="181691"/>
                </a:lnTo>
                <a:lnTo>
                  <a:pt x="584902" y="177358"/>
                </a:lnTo>
                <a:lnTo>
                  <a:pt x="595364" y="170134"/>
                </a:lnTo>
                <a:lnTo>
                  <a:pt x="604015" y="160020"/>
                </a:lnTo>
                <a:lnTo>
                  <a:pt x="604549" y="159005"/>
                </a:lnTo>
                <a:lnTo>
                  <a:pt x="558295" y="159005"/>
                </a:lnTo>
                <a:lnTo>
                  <a:pt x="550367" y="158036"/>
                </a:lnTo>
                <a:lnTo>
                  <a:pt x="527720" y="123317"/>
                </a:lnTo>
                <a:lnTo>
                  <a:pt x="525878" y="96859"/>
                </a:lnTo>
                <a:lnTo>
                  <a:pt x="525880" y="82252"/>
                </a:lnTo>
                <a:lnTo>
                  <a:pt x="531458" y="44406"/>
                </a:lnTo>
                <a:lnTo>
                  <a:pt x="552709" y="24639"/>
                </a:lnTo>
                <a:lnTo>
                  <a:pt x="604554" y="24639"/>
                </a:lnTo>
                <a:lnTo>
                  <a:pt x="604016" y="23304"/>
                </a:lnTo>
                <a:lnTo>
                  <a:pt x="584648" y="6015"/>
                </a:lnTo>
                <a:lnTo>
                  <a:pt x="557532" y="252"/>
                </a:lnTo>
                <a:close/>
              </a:path>
              <a:path extrusionOk="0" h="183514" w="619760">
                <a:moveTo>
                  <a:pt x="604554" y="24639"/>
                </a:moveTo>
                <a:lnTo>
                  <a:pt x="563036" y="24639"/>
                </a:lnTo>
                <a:lnTo>
                  <a:pt x="567608" y="25697"/>
                </a:lnTo>
                <a:lnTo>
                  <a:pt x="575398" y="29931"/>
                </a:lnTo>
                <a:lnTo>
                  <a:pt x="589791" y="71248"/>
                </a:lnTo>
                <a:lnTo>
                  <a:pt x="590256" y="82252"/>
                </a:lnTo>
                <a:lnTo>
                  <a:pt x="590256" y="100458"/>
                </a:lnTo>
                <a:lnTo>
                  <a:pt x="582682" y="143935"/>
                </a:lnTo>
                <a:lnTo>
                  <a:pt x="562698" y="159005"/>
                </a:lnTo>
                <a:lnTo>
                  <a:pt x="604549" y="159005"/>
                </a:lnTo>
                <a:lnTo>
                  <a:pt x="618541" y="113348"/>
                </a:lnTo>
                <a:lnTo>
                  <a:pt x="619461" y="91948"/>
                </a:lnTo>
                <a:lnTo>
                  <a:pt x="615636" y="52117"/>
                </a:lnTo>
                <a:lnTo>
                  <a:pt x="604554" y="24639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14" name="Google Shape;1114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65589" y="2587128"/>
            <a:ext cx="189155" cy="22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3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613918" y="2634082"/>
            <a:ext cx="75185" cy="178816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39"/>
          <p:cNvSpPr/>
          <p:nvPr/>
        </p:nvSpPr>
        <p:spPr>
          <a:xfrm>
            <a:off x="1218192" y="2992150"/>
            <a:ext cx="871855" cy="80010"/>
          </a:xfrm>
          <a:custGeom>
            <a:rect b="b" l="l" r="r" t="t"/>
            <a:pathLst>
              <a:path extrusionOk="0" h="80010" w="871855">
                <a:moveTo>
                  <a:pt x="13144" y="42404"/>
                </a:moveTo>
                <a:lnTo>
                  <a:pt x="0" y="42404"/>
                </a:lnTo>
                <a:lnTo>
                  <a:pt x="302" y="48653"/>
                </a:lnTo>
                <a:lnTo>
                  <a:pt x="2721" y="53549"/>
                </a:lnTo>
                <a:lnTo>
                  <a:pt x="11790" y="60634"/>
                </a:lnTo>
                <a:lnTo>
                  <a:pt x="18248" y="62409"/>
                </a:lnTo>
                <a:lnTo>
                  <a:pt x="33412" y="62409"/>
                </a:lnTo>
                <a:lnTo>
                  <a:pt x="39297" y="60731"/>
                </a:lnTo>
                <a:lnTo>
                  <a:pt x="49281" y="54024"/>
                </a:lnTo>
                <a:lnTo>
                  <a:pt x="50175" y="52346"/>
                </a:lnTo>
                <a:lnTo>
                  <a:pt x="18515" y="52346"/>
                </a:lnTo>
                <a:lnTo>
                  <a:pt x="14058" y="49034"/>
                </a:lnTo>
                <a:lnTo>
                  <a:pt x="13144" y="42404"/>
                </a:lnTo>
                <a:close/>
              </a:path>
              <a:path extrusionOk="0" h="80010" w="871855">
                <a:moveTo>
                  <a:pt x="49558" y="10058"/>
                </a:moveTo>
                <a:lnTo>
                  <a:pt x="33336" y="10058"/>
                </a:lnTo>
                <a:lnTo>
                  <a:pt x="36918" y="12534"/>
                </a:lnTo>
                <a:lnTo>
                  <a:pt x="36918" y="22669"/>
                </a:lnTo>
                <a:lnTo>
                  <a:pt x="32994" y="25260"/>
                </a:lnTo>
                <a:lnTo>
                  <a:pt x="19886" y="25260"/>
                </a:lnTo>
                <a:lnTo>
                  <a:pt x="19886" y="34861"/>
                </a:lnTo>
                <a:lnTo>
                  <a:pt x="34898" y="34861"/>
                </a:lnTo>
                <a:lnTo>
                  <a:pt x="38747" y="37757"/>
                </a:lnTo>
                <a:lnTo>
                  <a:pt x="38747" y="46291"/>
                </a:lnTo>
                <a:lnTo>
                  <a:pt x="37641" y="48445"/>
                </a:lnTo>
                <a:lnTo>
                  <a:pt x="33220" y="51569"/>
                </a:lnTo>
                <a:lnTo>
                  <a:pt x="30251" y="52346"/>
                </a:lnTo>
                <a:lnTo>
                  <a:pt x="50175" y="52346"/>
                </a:lnTo>
                <a:lnTo>
                  <a:pt x="51779" y="49338"/>
                </a:lnTo>
                <a:lnTo>
                  <a:pt x="51779" y="39128"/>
                </a:lnTo>
                <a:lnTo>
                  <a:pt x="50652" y="35794"/>
                </a:lnTo>
                <a:lnTo>
                  <a:pt x="46155" y="30840"/>
                </a:lnTo>
                <a:lnTo>
                  <a:pt x="43470" y="29300"/>
                </a:lnTo>
                <a:lnTo>
                  <a:pt x="40349" y="28688"/>
                </a:lnTo>
                <a:lnTo>
                  <a:pt x="40349" y="28460"/>
                </a:lnTo>
                <a:lnTo>
                  <a:pt x="42937" y="27928"/>
                </a:lnTo>
                <a:lnTo>
                  <a:pt x="45166" y="26517"/>
                </a:lnTo>
                <a:lnTo>
                  <a:pt x="48898" y="21945"/>
                </a:lnTo>
                <a:lnTo>
                  <a:pt x="49834" y="19202"/>
                </a:lnTo>
                <a:lnTo>
                  <a:pt x="49834" y="10590"/>
                </a:lnTo>
                <a:lnTo>
                  <a:pt x="49558" y="10058"/>
                </a:lnTo>
                <a:close/>
              </a:path>
              <a:path extrusionOk="0" h="80010" w="871855">
                <a:moveTo>
                  <a:pt x="34060" y="114"/>
                </a:moveTo>
                <a:lnTo>
                  <a:pt x="27431" y="114"/>
                </a:lnTo>
                <a:lnTo>
                  <a:pt x="16823" y="1285"/>
                </a:lnTo>
                <a:lnTo>
                  <a:pt x="9001" y="4800"/>
                </a:lnTo>
                <a:lnTo>
                  <a:pt x="3965" y="10657"/>
                </a:lnTo>
                <a:lnTo>
                  <a:pt x="1714" y="18859"/>
                </a:lnTo>
                <a:lnTo>
                  <a:pt x="14857" y="18859"/>
                </a:lnTo>
                <a:lnTo>
                  <a:pt x="16153" y="12992"/>
                </a:lnTo>
                <a:lnTo>
                  <a:pt x="19926" y="10058"/>
                </a:lnTo>
                <a:lnTo>
                  <a:pt x="49558" y="10058"/>
                </a:lnTo>
                <a:lnTo>
                  <a:pt x="47758" y="6591"/>
                </a:lnTo>
                <a:lnTo>
                  <a:pt x="39452" y="1410"/>
                </a:lnTo>
                <a:lnTo>
                  <a:pt x="34060" y="114"/>
                </a:lnTo>
                <a:close/>
              </a:path>
              <a:path extrusionOk="0" h="80010" w="871855">
                <a:moveTo>
                  <a:pt x="111259" y="9485"/>
                </a:moveTo>
                <a:lnTo>
                  <a:pt x="95857" y="9485"/>
                </a:lnTo>
                <a:lnTo>
                  <a:pt x="99896" y="12458"/>
                </a:lnTo>
                <a:lnTo>
                  <a:pt x="99896" y="20613"/>
                </a:lnTo>
                <a:lnTo>
                  <a:pt x="99630" y="22020"/>
                </a:lnTo>
                <a:lnTo>
                  <a:pt x="99098" y="22628"/>
                </a:lnTo>
                <a:lnTo>
                  <a:pt x="98485" y="23468"/>
                </a:lnTo>
                <a:lnTo>
                  <a:pt x="84124" y="26286"/>
                </a:lnTo>
                <a:lnTo>
                  <a:pt x="82770" y="26459"/>
                </a:lnTo>
                <a:lnTo>
                  <a:pt x="81475" y="26690"/>
                </a:lnTo>
                <a:lnTo>
                  <a:pt x="76197" y="27506"/>
                </a:lnTo>
                <a:lnTo>
                  <a:pt x="74808" y="27795"/>
                </a:lnTo>
                <a:lnTo>
                  <a:pt x="59778" y="50101"/>
                </a:lnTo>
                <a:lnTo>
                  <a:pt x="61567" y="54389"/>
                </a:lnTo>
                <a:lnTo>
                  <a:pt x="68731" y="60713"/>
                </a:lnTo>
                <a:lnTo>
                  <a:pt x="73569" y="62293"/>
                </a:lnTo>
                <a:lnTo>
                  <a:pt x="88506" y="62293"/>
                </a:lnTo>
                <a:lnTo>
                  <a:pt x="95399" y="59932"/>
                </a:lnTo>
                <a:lnTo>
                  <a:pt x="100354" y="55205"/>
                </a:lnTo>
                <a:lnTo>
                  <a:pt x="118414" y="55205"/>
                </a:lnTo>
                <a:lnTo>
                  <a:pt x="118414" y="53035"/>
                </a:lnTo>
                <a:lnTo>
                  <a:pt x="80427" y="53035"/>
                </a:lnTo>
                <a:lnTo>
                  <a:pt x="77817" y="52271"/>
                </a:lnTo>
                <a:lnTo>
                  <a:pt x="74084" y="49226"/>
                </a:lnTo>
                <a:lnTo>
                  <a:pt x="73152" y="47052"/>
                </a:lnTo>
                <a:lnTo>
                  <a:pt x="73152" y="42710"/>
                </a:lnTo>
                <a:lnTo>
                  <a:pt x="94010" y="33317"/>
                </a:lnTo>
                <a:lnTo>
                  <a:pt x="95058" y="33051"/>
                </a:lnTo>
                <a:lnTo>
                  <a:pt x="97650" y="32212"/>
                </a:lnTo>
                <a:lnTo>
                  <a:pt x="98792" y="31737"/>
                </a:lnTo>
                <a:lnTo>
                  <a:pt x="99781" y="31203"/>
                </a:lnTo>
                <a:lnTo>
                  <a:pt x="112356" y="31203"/>
                </a:lnTo>
                <a:lnTo>
                  <a:pt x="112356" y="11736"/>
                </a:lnTo>
                <a:lnTo>
                  <a:pt x="111259" y="9485"/>
                </a:lnTo>
                <a:close/>
              </a:path>
              <a:path extrusionOk="0" h="80010" w="871855">
                <a:moveTo>
                  <a:pt x="118414" y="55205"/>
                </a:moveTo>
                <a:lnTo>
                  <a:pt x="100354" y="55205"/>
                </a:lnTo>
                <a:lnTo>
                  <a:pt x="101192" y="59932"/>
                </a:lnTo>
                <a:lnTo>
                  <a:pt x="104392" y="62293"/>
                </a:lnTo>
                <a:lnTo>
                  <a:pt x="112241" y="62293"/>
                </a:lnTo>
                <a:lnTo>
                  <a:pt x="115059" y="61873"/>
                </a:lnTo>
                <a:lnTo>
                  <a:pt x="118414" y="61037"/>
                </a:lnTo>
                <a:lnTo>
                  <a:pt x="118414" y="55205"/>
                </a:lnTo>
                <a:close/>
              </a:path>
              <a:path extrusionOk="0" h="80010" w="871855">
                <a:moveTo>
                  <a:pt x="112356" y="31203"/>
                </a:moveTo>
                <a:lnTo>
                  <a:pt x="99781" y="31203"/>
                </a:lnTo>
                <a:lnTo>
                  <a:pt x="99781" y="43202"/>
                </a:lnTo>
                <a:lnTo>
                  <a:pt x="98906" y="46595"/>
                </a:lnTo>
                <a:lnTo>
                  <a:pt x="94028" y="51473"/>
                </a:lnTo>
                <a:lnTo>
                  <a:pt x="89571" y="53035"/>
                </a:lnTo>
                <a:lnTo>
                  <a:pt x="118414" y="53035"/>
                </a:lnTo>
                <a:lnTo>
                  <a:pt x="118414" y="52120"/>
                </a:lnTo>
                <a:lnTo>
                  <a:pt x="114221" y="52120"/>
                </a:lnTo>
                <a:lnTo>
                  <a:pt x="113403" y="51814"/>
                </a:lnTo>
                <a:lnTo>
                  <a:pt x="112565" y="50598"/>
                </a:lnTo>
                <a:lnTo>
                  <a:pt x="112474" y="50101"/>
                </a:lnTo>
                <a:lnTo>
                  <a:pt x="112356" y="31203"/>
                </a:lnTo>
                <a:close/>
              </a:path>
              <a:path extrusionOk="0" h="80010" w="871855">
                <a:moveTo>
                  <a:pt x="118414" y="51889"/>
                </a:moveTo>
                <a:lnTo>
                  <a:pt x="117345" y="52044"/>
                </a:lnTo>
                <a:lnTo>
                  <a:pt x="116356" y="52120"/>
                </a:lnTo>
                <a:lnTo>
                  <a:pt x="118414" y="52120"/>
                </a:lnTo>
                <a:lnTo>
                  <a:pt x="118414" y="51889"/>
                </a:lnTo>
                <a:close/>
              </a:path>
              <a:path extrusionOk="0" h="80010" w="871855">
                <a:moveTo>
                  <a:pt x="95515" y="0"/>
                </a:moveTo>
                <a:lnTo>
                  <a:pt x="88125" y="0"/>
                </a:lnTo>
                <a:lnTo>
                  <a:pt x="77594" y="1250"/>
                </a:lnTo>
                <a:lnTo>
                  <a:pt x="69778" y="5000"/>
                </a:lnTo>
                <a:lnTo>
                  <a:pt x="64677" y="11250"/>
                </a:lnTo>
                <a:lnTo>
                  <a:pt x="62290" y="20001"/>
                </a:lnTo>
                <a:lnTo>
                  <a:pt x="74635" y="20001"/>
                </a:lnTo>
                <a:lnTo>
                  <a:pt x="75168" y="16192"/>
                </a:lnTo>
                <a:lnTo>
                  <a:pt x="76428" y="13484"/>
                </a:lnTo>
                <a:lnTo>
                  <a:pt x="80388" y="10284"/>
                </a:lnTo>
                <a:lnTo>
                  <a:pt x="83512" y="9485"/>
                </a:lnTo>
                <a:lnTo>
                  <a:pt x="111259" y="9485"/>
                </a:lnTo>
                <a:lnTo>
                  <a:pt x="110163" y="7239"/>
                </a:lnTo>
                <a:lnTo>
                  <a:pt x="101401" y="1446"/>
                </a:lnTo>
                <a:lnTo>
                  <a:pt x="95515" y="0"/>
                </a:lnTo>
                <a:close/>
              </a:path>
              <a:path extrusionOk="0" h="80010" w="871855">
                <a:moveTo>
                  <a:pt x="167678" y="1828"/>
                </a:moveTo>
                <a:lnTo>
                  <a:pt x="126414" y="1828"/>
                </a:lnTo>
                <a:lnTo>
                  <a:pt x="126414" y="60807"/>
                </a:lnTo>
                <a:lnTo>
                  <a:pt x="139446" y="60807"/>
                </a:lnTo>
                <a:lnTo>
                  <a:pt x="139446" y="12113"/>
                </a:lnTo>
                <a:lnTo>
                  <a:pt x="167678" y="12113"/>
                </a:lnTo>
                <a:lnTo>
                  <a:pt x="167678" y="1828"/>
                </a:lnTo>
                <a:close/>
              </a:path>
              <a:path extrusionOk="0" h="80010" w="871855">
                <a:moveTo>
                  <a:pt x="221444" y="9485"/>
                </a:moveTo>
                <a:lnTo>
                  <a:pt x="206042" y="9485"/>
                </a:lnTo>
                <a:lnTo>
                  <a:pt x="210082" y="12458"/>
                </a:lnTo>
                <a:lnTo>
                  <a:pt x="210082" y="20613"/>
                </a:lnTo>
                <a:lnTo>
                  <a:pt x="209815" y="22020"/>
                </a:lnTo>
                <a:lnTo>
                  <a:pt x="209283" y="22628"/>
                </a:lnTo>
                <a:lnTo>
                  <a:pt x="208671" y="23468"/>
                </a:lnTo>
                <a:lnTo>
                  <a:pt x="194309" y="26286"/>
                </a:lnTo>
                <a:lnTo>
                  <a:pt x="192956" y="26459"/>
                </a:lnTo>
                <a:lnTo>
                  <a:pt x="191660" y="26690"/>
                </a:lnTo>
                <a:lnTo>
                  <a:pt x="186382" y="27506"/>
                </a:lnTo>
                <a:lnTo>
                  <a:pt x="184993" y="27795"/>
                </a:lnTo>
                <a:lnTo>
                  <a:pt x="169964" y="50101"/>
                </a:lnTo>
                <a:lnTo>
                  <a:pt x="171752" y="54389"/>
                </a:lnTo>
                <a:lnTo>
                  <a:pt x="178916" y="60713"/>
                </a:lnTo>
                <a:lnTo>
                  <a:pt x="183755" y="62293"/>
                </a:lnTo>
                <a:lnTo>
                  <a:pt x="198691" y="62293"/>
                </a:lnTo>
                <a:lnTo>
                  <a:pt x="205585" y="59932"/>
                </a:lnTo>
                <a:lnTo>
                  <a:pt x="210539" y="55205"/>
                </a:lnTo>
                <a:lnTo>
                  <a:pt x="228600" y="55205"/>
                </a:lnTo>
                <a:lnTo>
                  <a:pt x="228600" y="53035"/>
                </a:lnTo>
                <a:lnTo>
                  <a:pt x="190613" y="53035"/>
                </a:lnTo>
                <a:lnTo>
                  <a:pt x="188003" y="52271"/>
                </a:lnTo>
                <a:lnTo>
                  <a:pt x="184269" y="49226"/>
                </a:lnTo>
                <a:lnTo>
                  <a:pt x="183337" y="47052"/>
                </a:lnTo>
                <a:lnTo>
                  <a:pt x="183337" y="42710"/>
                </a:lnTo>
                <a:lnTo>
                  <a:pt x="204195" y="33317"/>
                </a:lnTo>
                <a:lnTo>
                  <a:pt x="205243" y="33051"/>
                </a:lnTo>
                <a:lnTo>
                  <a:pt x="207835" y="32212"/>
                </a:lnTo>
                <a:lnTo>
                  <a:pt x="208977" y="31737"/>
                </a:lnTo>
                <a:lnTo>
                  <a:pt x="209966" y="31203"/>
                </a:lnTo>
                <a:lnTo>
                  <a:pt x="222542" y="31203"/>
                </a:lnTo>
                <a:lnTo>
                  <a:pt x="222542" y="11736"/>
                </a:lnTo>
                <a:lnTo>
                  <a:pt x="221444" y="9485"/>
                </a:lnTo>
                <a:close/>
              </a:path>
              <a:path extrusionOk="0" h="80010" w="871855">
                <a:moveTo>
                  <a:pt x="228600" y="55205"/>
                </a:moveTo>
                <a:lnTo>
                  <a:pt x="210539" y="55205"/>
                </a:lnTo>
                <a:lnTo>
                  <a:pt x="211377" y="59932"/>
                </a:lnTo>
                <a:lnTo>
                  <a:pt x="214577" y="62293"/>
                </a:lnTo>
                <a:lnTo>
                  <a:pt x="222426" y="62293"/>
                </a:lnTo>
                <a:lnTo>
                  <a:pt x="225244" y="61873"/>
                </a:lnTo>
                <a:lnTo>
                  <a:pt x="228600" y="61037"/>
                </a:lnTo>
                <a:lnTo>
                  <a:pt x="228600" y="55205"/>
                </a:lnTo>
                <a:close/>
              </a:path>
              <a:path extrusionOk="0" h="80010" w="871855">
                <a:moveTo>
                  <a:pt x="222542" y="31203"/>
                </a:moveTo>
                <a:lnTo>
                  <a:pt x="209966" y="31203"/>
                </a:lnTo>
                <a:lnTo>
                  <a:pt x="209966" y="43202"/>
                </a:lnTo>
                <a:lnTo>
                  <a:pt x="209091" y="46595"/>
                </a:lnTo>
                <a:lnTo>
                  <a:pt x="204213" y="51473"/>
                </a:lnTo>
                <a:lnTo>
                  <a:pt x="199757" y="53035"/>
                </a:lnTo>
                <a:lnTo>
                  <a:pt x="228600" y="53035"/>
                </a:lnTo>
                <a:lnTo>
                  <a:pt x="228600" y="52120"/>
                </a:lnTo>
                <a:lnTo>
                  <a:pt x="224406" y="52120"/>
                </a:lnTo>
                <a:lnTo>
                  <a:pt x="223588" y="51814"/>
                </a:lnTo>
                <a:lnTo>
                  <a:pt x="222750" y="50598"/>
                </a:lnTo>
                <a:lnTo>
                  <a:pt x="222660" y="50101"/>
                </a:lnTo>
                <a:lnTo>
                  <a:pt x="222542" y="31203"/>
                </a:lnTo>
                <a:close/>
              </a:path>
              <a:path extrusionOk="0" h="80010" w="871855">
                <a:moveTo>
                  <a:pt x="228600" y="51889"/>
                </a:moveTo>
                <a:lnTo>
                  <a:pt x="227530" y="52044"/>
                </a:lnTo>
                <a:lnTo>
                  <a:pt x="226541" y="52120"/>
                </a:lnTo>
                <a:lnTo>
                  <a:pt x="228600" y="52120"/>
                </a:lnTo>
                <a:lnTo>
                  <a:pt x="228600" y="51889"/>
                </a:lnTo>
                <a:close/>
              </a:path>
              <a:path extrusionOk="0" h="80010" w="871855">
                <a:moveTo>
                  <a:pt x="205700" y="0"/>
                </a:moveTo>
                <a:lnTo>
                  <a:pt x="198310" y="0"/>
                </a:lnTo>
                <a:lnTo>
                  <a:pt x="187779" y="1250"/>
                </a:lnTo>
                <a:lnTo>
                  <a:pt x="179963" y="5000"/>
                </a:lnTo>
                <a:lnTo>
                  <a:pt x="174862" y="11250"/>
                </a:lnTo>
                <a:lnTo>
                  <a:pt x="172476" y="20001"/>
                </a:lnTo>
                <a:lnTo>
                  <a:pt x="184820" y="20001"/>
                </a:lnTo>
                <a:lnTo>
                  <a:pt x="185353" y="16192"/>
                </a:lnTo>
                <a:lnTo>
                  <a:pt x="186613" y="13484"/>
                </a:lnTo>
                <a:lnTo>
                  <a:pt x="190573" y="10284"/>
                </a:lnTo>
                <a:lnTo>
                  <a:pt x="193697" y="9485"/>
                </a:lnTo>
                <a:lnTo>
                  <a:pt x="221444" y="9485"/>
                </a:lnTo>
                <a:lnTo>
                  <a:pt x="220348" y="7239"/>
                </a:lnTo>
                <a:lnTo>
                  <a:pt x="211587" y="1446"/>
                </a:lnTo>
                <a:lnTo>
                  <a:pt x="205700" y="0"/>
                </a:lnTo>
                <a:close/>
              </a:path>
              <a:path extrusionOk="0" h="80010" w="871855">
                <a:moveTo>
                  <a:pt x="228942" y="50749"/>
                </a:moveTo>
                <a:lnTo>
                  <a:pt x="228942" y="60921"/>
                </a:lnTo>
                <a:lnTo>
                  <a:pt x="230997" y="61761"/>
                </a:lnTo>
                <a:lnTo>
                  <a:pt x="233666" y="62179"/>
                </a:lnTo>
                <a:lnTo>
                  <a:pt x="242276" y="62179"/>
                </a:lnTo>
                <a:lnTo>
                  <a:pt x="246485" y="60065"/>
                </a:lnTo>
                <a:lnTo>
                  <a:pt x="252658" y="51605"/>
                </a:lnTo>
                <a:lnTo>
                  <a:pt x="252737" y="51320"/>
                </a:lnTo>
                <a:lnTo>
                  <a:pt x="231264" y="51320"/>
                </a:lnTo>
                <a:lnTo>
                  <a:pt x="229702" y="51130"/>
                </a:lnTo>
                <a:lnTo>
                  <a:pt x="228942" y="50749"/>
                </a:lnTo>
                <a:close/>
              </a:path>
              <a:path extrusionOk="0" h="80010" w="871855">
                <a:moveTo>
                  <a:pt x="286434" y="12113"/>
                </a:moveTo>
                <a:lnTo>
                  <a:pt x="273405" y="12113"/>
                </a:lnTo>
                <a:lnTo>
                  <a:pt x="273405" y="60807"/>
                </a:lnTo>
                <a:lnTo>
                  <a:pt x="286434" y="60807"/>
                </a:lnTo>
                <a:lnTo>
                  <a:pt x="286434" y="12113"/>
                </a:lnTo>
                <a:close/>
              </a:path>
              <a:path extrusionOk="0" h="80010" w="871855">
                <a:moveTo>
                  <a:pt x="286434" y="1828"/>
                </a:moveTo>
                <a:lnTo>
                  <a:pt x="242884" y="1828"/>
                </a:lnTo>
                <a:lnTo>
                  <a:pt x="241858" y="36690"/>
                </a:lnTo>
                <a:lnTo>
                  <a:pt x="241552" y="46443"/>
                </a:lnTo>
                <a:lnTo>
                  <a:pt x="238809" y="51320"/>
                </a:lnTo>
                <a:lnTo>
                  <a:pt x="252737" y="51320"/>
                </a:lnTo>
                <a:lnTo>
                  <a:pt x="254314" y="45643"/>
                </a:lnTo>
                <a:lnTo>
                  <a:pt x="255344" y="12113"/>
                </a:lnTo>
                <a:lnTo>
                  <a:pt x="286434" y="12113"/>
                </a:lnTo>
                <a:lnTo>
                  <a:pt x="286434" y="1828"/>
                </a:lnTo>
                <a:close/>
              </a:path>
              <a:path extrusionOk="0" h="80010" w="871855">
                <a:moveTo>
                  <a:pt x="312955" y="1828"/>
                </a:moveTo>
                <a:lnTo>
                  <a:pt x="299923" y="1828"/>
                </a:lnTo>
                <a:lnTo>
                  <a:pt x="299923" y="60807"/>
                </a:lnTo>
                <a:lnTo>
                  <a:pt x="337338" y="60807"/>
                </a:lnTo>
                <a:lnTo>
                  <a:pt x="342252" y="59129"/>
                </a:lnTo>
                <a:lnTo>
                  <a:pt x="349261" y="52426"/>
                </a:lnTo>
                <a:lnTo>
                  <a:pt x="349943" y="50633"/>
                </a:lnTo>
                <a:lnTo>
                  <a:pt x="312955" y="50633"/>
                </a:lnTo>
                <a:lnTo>
                  <a:pt x="312955" y="33375"/>
                </a:lnTo>
                <a:lnTo>
                  <a:pt x="349982" y="33375"/>
                </a:lnTo>
                <a:lnTo>
                  <a:pt x="349261" y="31488"/>
                </a:lnTo>
                <a:lnTo>
                  <a:pt x="342252" y="24861"/>
                </a:lnTo>
                <a:lnTo>
                  <a:pt x="337299" y="23201"/>
                </a:lnTo>
                <a:lnTo>
                  <a:pt x="312955" y="23201"/>
                </a:lnTo>
                <a:lnTo>
                  <a:pt x="312955" y="1828"/>
                </a:lnTo>
                <a:close/>
              </a:path>
              <a:path extrusionOk="0" h="80010" w="871855">
                <a:moveTo>
                  <a:pt x="349982" y="33375"/>
                </a:moveTo>
                <a:lnTo>
                  <a:pt x="332042" y="33375"/>
                </a:lnTo>
                <a:lnTo>
                  <a:pt x="334173" y="34174"/>
                </a:lnTo>
                <a:lnTo>
                  <a:pt x="337223" y="37374"/>
                </a:lnTo>
                <a:lnTo>
                  <a:pt x="337986" y="39509"/>
                </a:lnTo>
                <a:lnTo>
                  <a:pt x="337986" y="44690"/>
                </a:lnTo>
                <a:lnTo>
                  <a:pt x="337280" y="46727"/>
                </a:lnTo>
                <a:lnTo>
                  <a:pt x="334462" y="49852"/>
                </a:lnTo>
                <a:lnTo>
                  <a:pt x="332345" y="50633"/>
                </a:lnTo>
                <a:lnTo>
                  <a:pt x="349943" y="50633"/>
                </a:lnTo>
                <a:lnTo>
                  <a:pt x="351015" y="47815"/>
                </a:lnTo>
                <a:lnTo>
                  <a:pt x="351015" y="36079"/>
                </a:lnTo>
                <a:lnTo>
                  <a:pt x="349982" y="33375"/>
                </a:lnTo>
                <a:close/>
              </a:path>
              <a:path extrusionOk="0" h="80010" w="871855">
                <a:moveTo>
                  <a:pt x="374335" y="1828"/>
                </a:moveTo>
                <a:lnTo>
                  <a:pt x="361303" y="1828"/>
                </a:lnTo>
                <a:lnTo>
                  <a:pt x="361303" y="60807"/>
                </a:lnTo>
                <a:lnTo>
                  <a:pt x="374335" y="60807"/>
                </a:lnTo>
                <a:lnTo>
                  <a:pt x="374335" y="35204"/>
                </a:lnTo>
                <a:lnTo>
                  <a:pt x="413197" y="35204"/>
                </a:lnTo>
                <a:lnTo>
                  <a:pt x="413197" y="24914"/>
                </a:lnTo>
                <a:lnTo>
                  <a:pt x="374335" y="24914"/>
                </a:lnTo>
                <a:lnTo>
                  <a:pt x="374335" y="1828"/>
                </a:lnTo>
                <a:close/>
              </a:path>
              <a:path extrusionOk="0" h="80010" w="871855">
                <a:moveTo>
                  <a:pt x="413197" y="35204"/>
                </a:moveTo>
                <a:lnTo>
                  <a:pt x="400165" y="35204"/>
                </a:lnTo>
                <a:lnTo>
                  <a:pt x="400165" y="60807"/>
                </a:lnTo>
                <a:lnTo>
                  <a:pt x="413197" y="60807"/>
                </a:lnTo>
                <a:lnTo>
                  <a:pt x="413197" y="35204"/>
                </a:lnTo>
                <a:close/>
              </a:path>
              <a:path extrusionOk="0" h="80010" w="871855">
                <a:moveTo>
                  <a:pt x="413197" y="1828"/>
                </a:moveTo>
                <a:lnTo>
                  <a:pt x="400165" y="1828"/>
                </a:lnTo>
                <a:lnTo>
                  <a:pt x="400165" y="24914"/>
                </a:lnTo>
                <a:lnTo>
                  <a:pt x="413197" y="24914"/>
                </a:lnTo>
                <a:lnTo>
                  <a:pt x="413197" y="1828"/>
                </a:lnTo>
                <a:close/>
              </a:path>
              <a:path extrusionOk="0" h="80010" w="871855">
                <a:moveTo>
                  <a:pt x="475309" y="9485"/>
                </a:moveTo>
                <a:lnTo>
                  <a:pt x="459907" y="9485"/>
                </a:lnTo>
                <a:lnTo>
                  <a:pt x="463946" y="12458"/>
                </a:lnTo>
                <a:lnTo>
                  <a:pt x="463946" y="20613"/>
                </a:lnTo>
                <a:lnTo>
                  <a:pt x="463680" y="22020"/>
                </a:lnTo>
                <a:lnTo>
                  <a:pt x="463147" y="22628"/>
                </a:lnTo>
                <a:lnTo>
                  <a:pt x="462535" y="23468"/>
                </a:lnTo>
                <a:lnTo>
                  <a:pt x="448175" y="26286"/>
                </a:lnTo>
                <a:lnTo>
                  <a:pt x="446821" y="26459"/>
                </a:lnTo>
                <a:lnTo>
                  <a:pt x="445524" y="26690"/>
                </a:lnTo>
                <a:lnTo>
                  <a:pt x="440248" y="27506"/>
                </a:lnTo>
                <a:lnTo>
                  <a:pt x="438858" y="27795"/>
                </a:lnTo>
                <a:lnTo>
                  <a:pt x="423828" y="50101"/>
                </a:lnTo>
                <a:lnTo>
                  <a:pt x="425617" y="54389"/>
                </a:lnTo>
                <a:lnTo>
                  <a:pt x="432781" y="60713"/>
                </a:lnTo>
                <a:lnTo>
                  <a:pt x="437620" y="62293"/>
                </a:lnTo>
                <a:lnTo>
                  <a:pt x="452556" y="62293"/>
                </a:lnTo>
                <a:lnTo>
                  <a:pt x="459450" y="59932"/>
                </a:lnTo>
                <a:lnTo>
                  <a:pt x="464403" y="55205"/>
                </a:lnTo>
                <a:lnTo>
                  <a:pt x="482465" y="55205"/>
                </a:lnTo>
                <a:lnTo>
                  <a:pt x="482465" y="53035"/>
                </a:lnTo>
                <a:lnTo>
                  <a:pt x="444478" y="53035"/>
                </a:lnTo>
                <a:lnTo>
                  <a:pt x="441867" y="52271"/>
                </a:lnTo>
                <a:lnTo>
                  <a:pt x="438134" y="49226"/>
                </a:lnTo>
                <a:lnTo>
                  <a:pt x="437202" y="47052"/>
                </a:lnTo>
                <a:lnTo>
                  <a:pt x="437202" y="42710"/>
                </a:lnTo>
                <a:lnTo>
                  <a:pt x="458061" y="33317"/>
                </a:lnTo>
                <a:lnTo>
                  <a:pt x="459108" y="33051"/>
                </a:lnTo>
                <a:lnTo>
                  <a:pt x="461700" y="32212"/>
                </a:lnTo>
                <a:lnTo>
                  <a:pt x="462841" y="31737"/>
                </a:lnTo>
                <a:lnTo>
                  <a:pt x="463831" y="31203"/>
                </a:lnTo>
                <a:lnTo>
                  <a:pt x="476406" y="31203"/>
                </a:lnTo>
                <a:lnTo>
                  <a:pt x="476406" y="11736"/>
                </a:lnTo>
                <a:lnTo>
                  <a:pt x="475309" y="9485"/>
                </a:lnTo>
                <a:close/>
              </a:path>
              <a:path extrusionOk="0" h="80010" w="871855">
                <a:moveTo>
                  <a:pt x="482465" y="55205"/>
                </a:moveTo>
                <a:lnTo>
                  <a:pt x="464403" y="55205"/>
                </a:lnTo>
                <a:lnTo>
                  <a:pt x="465242" y="59932"/>
                </a:lnTo>
                <a:lnTo>
                  <a:pt x="468443" y="62293"/>
                </a:lnTo>
                <a:lnTo>
                  <a:pt x="476290" y="62293"/>
                </a:lnTo>
                <a:lnTo>
                  <a:pt x="479110" y="61873"/>
                </a:lnTo>
                <a:lnTo>
                  <a:pt x="482465" y="61037"/>
                </a:lnTo>
                <a:lnTo>
                  <a:pt x="482465" y="55205"/>
                </a:lnTo>
                <a:close/>
              </a:path>
              <a:path extrusionOk="0" h="80010" w="871855">
                <a:moveTo>
                  <a:pt x="476406" y="31203"/>
                </a:moveTo>
                <a:lnTo>
                  <a:pt x="463831" y="31203"/>
                </a:lnTo>
                <a:lnTo>
                  <a:pt x="463831" y="43202"/>
                </a:lnTo>
                <a:lnTo>
                  <a:pt x="462956" y="46595"/>
                </a:lnTo>
                <a:lnTo>
                  <a:pt x="458078" y="51473"/>
                </a:lnTo>
                <a:lnTo>
                  <a:pt x="453622" y="53035"/>
                </a:lnTo>
                <a:lnTo>
                  <a:pt x="482465" y="53035"/>
                </a:lnTo>
                <a:lnTo>
                  <a:pt x="482465" y="52120"/>
                </a:lnTo>
                <a:lnTo>
                  <a:pt x="478270" y="52120"/>
                </a:lnTo>
                <a:lnTo>
                  <a:pt x="477453" y="51814"/>
                </a:lnTo>
                <a:lnTo>
                  <a:pt x="476614" y="50598"/>
                </a:lnTo>
                <a:lnTo>
                  <a:pt x="476524" y="50101"/>
                </a:lnTo>
                <a:lnTo>
                  <a:pt x="476406" y="31203"/>
                </a:lnTo>
                <a:close/>
              </a:path>
              <a:path extrusionOk="0" h="80010" w="871855">
                <a:moveTo>
                  <a:pt x="482465" y="51889"/>
                </a:moveTo>
                <a:lnTo>
                  <a:pt x="481396" y="52044"/>
                </a:lnTo>
                <a:lnTo>
                  <a:pt x="480405" y="52120"/>
                </a:lnTo>
                <a:lnTo>
                  <a:pt x="482465" y="52120"/>
                </a:lnTo>
                <a:lnTo>
                  <a:pt x="482465" y="51889"/>
                </a:lnTo>
                <a:close/>
              </a:path>
              <a:path extrusionOk="0" h="80010" w="871855">
                <a:moveTo>
                  <a:pt x="459566" y="0"/>
                </a:moveTo>
                <a:lnTo>
                  <a:pt x="452174" y="0"/>
                </a:lnTo>
                <a:lnTo>
                  <a:pt x="441643" y="1250"/>
                </a:lnTo>
                <a:lnTo>
                  <a:pt x="433828" y="5000"/>
                </a:lnTo>
                <a:lnTo>
                  <a:pt x="428727" y="11250"/>
                </a:lnTo>
                <a:lnTo>
                  <a:pt x="426341" y="20001"/>
                </a:lnTo>
                <a:lnTo>
                  <a:pt x="438685" y="20001"/>
                </a:lnTo>
                <a:lnTo>
                  <a:pt x="439218" y="16192"/>
                </a:lnTo>
                <a:lnTo>
                  <a:pt x="440477" y="13484"/>
                </a:lnTo>
                <a:lnTo>
                  <a:pt x="444437" y="10284"/>
                </a:lnTo>
                <a:lnTo>
                  <a:pt x="447563" y="9485"/>
                </a:lnTo>
                <a:lnTo>
                  <a:pt x="475309" y="9485"/>
                </a:lnTo>
                <a:lnTo>
                  <a:pt x="474214" y="7239"/>
                </a:lnTo>
                <a:lnTo>
                  <a:pt x="465451" y="1446"/>
                </a:lnTo>
                <a:lnTo>
                  <a:pt x="459566" y="0"/>
                </a:lnTo>
                <a:close/>
              </a:path>
              <a:path extrusionOk="0" h="80010" w="871855">
                <a:moveTo>
                  <a:pt x="574135" y="1828"/>
                </a:moveTo>
                <a:lnTo>
                  <a:pt x="522241" y="1828"/>
                </a:lnTo>
                <a:lnTo>
                  <a:pt x="522241" y="60807"/>
                </a:lnTo>
                <a:lnTo>
                  <a:pt x="535273" y="60807"/>
                </a:lnTo>
                <a:lnTo>
                  <a:pt x="535273" y="12113"/>
                </a:lnTo>
                <a:lnTo>
                  <a:pt x="574135" y="12113"/>
                </a:lnTo>
                <a:lnTo>
                  <a:pt x="574135" y="1828"/>
                </a:lnTo>
                <a:close/>
              </a:path>
              <a:path extrusionOk="0" h="80010" w="871855">
                <a:moveTo>
                  <a:pt x="574135" y="12113"/>
                </a:moveTo>
                <a:lnTo>
                  <a:pt x="561103" y="12113"/>
                </a:lnTo>
                <a:lnTo>
                  <a:pt x="561103" y="60807"/>
                </a:lnTo>
                <a:lnTo>
                  <a:pt x="574135" y="60807"/>
                </a:lnTo>
                <a:lnTo>
                  <a:pt x="574135" y="12113"/>
                </a:lnTo>
                <a:close/>
              </a:path>
              <a:path extrusionOk="0" h="80010" w="871855">
                <a:moveTo>
                  <a:pt x="582480" y="50749"/>
                </a:moveTo>
                <a:lnTo>
                  <a:pt x="582480" y="60921"/>
                </a:lnTo>
                <a:lnTo>
                  <a:pt x="584535" y="61761"/>
                </a:lnTo>
                <a:lnTo>
                  <a:pt x="587203" y="62179"/>
                </a:lnTo>
                <a:lnTo>
                  <a:pt x="595814" y="62179"/>
                </a:lnTo>
                <a:lnTo>
                  <a:pt x="600022" y="60065"/>
                </a:lnTo>
                <a:lnTo>
                  <a:pt x="606197" y="51605"/>
                </a:lnTo>
                <a:lnTo>
                  <a:pt x="606276" y="51320"/>
                </a:lnTo>
                <a:lnTo>
                  <a:pt x="584801" y="51320"/>
                </a:lnTo>
                <a:lnTo>
                  <a:pt x="583239" y="51130"/>
                </a:lnTo>
                <a:lnTo>
                  <a:pt x="582480" y="50749"/>
                </a:lnTo>
                <a:close/>
              </a:path>
              <a:path extrusionOk="0" h="80010" w="871855">
                <a:moveTo>
                  <a:pt x="639972" y="12113"/>
                </a:moveTo>
                <a:lnTo>
                  <a:pt x="626944" y="12113"/>
                </a:lnTo>
                <a:lnTo>
                  <a:pt x="626944" y="60807"/>
                </a:lnTo>
                <a:lnTo>
                  <a:pt x="639972" y="60807"/>
                </a:lnTo>
                <a:lnTo>
                  <a:pt x="639972" y="12113"/>
                </a:lnTo>
                <a:close/>
              </a:path>
              <a:path extrusionOk="0" h="80010" w="871855">
                <a:moveTo>
                  <a:pt x="639972" y="1828"/>
                </a:moveTo>
                <a:lnTo>
                  <a:pt x="596422" y="1828"/>
                </a:lnTo>
                <a:lnTo>
                  <a:pt x="595397" y="36690"/>
                </a:lnTo>
                <a:lnTo>
                  <a:pt x="595091" y="46443"/>
                </a:lnTo>
                <a:lnTo>
                  <a:pt x="592348" y="51320"/>
                </a:lnTo>
                <a:lnTo>
                  <a:pt x="606276" y="51320"/>
                </a:lnTo>
                <a:lnTo>
                  <a:pt x="607852" y="45643"/>
                </a:lnTo>
                <a:lnTo>
                  <a:pt x="608882" y="12113"/>
                </a:lnTo>
                <a:lnTo>
                  <a:pt x="639972" y="12113"/>
                </a:lnTo>
                <a:lnTo>
                  <a:pt x="639972" y="1828"/>
                </a:lnTo>
                <a:close/>
              </a:path>
              <a:path extrusionOk="0" h="80010" w="871855">
                <a:moveTo>
                  <a:pt x="689771" y="114"/>
                </a:moveTo>
                <a:lnTo>
                  <a:pt x="671634" y="114"/>
                </a:lnTo>
                <a:lnTo>
                  <a:pt x="664340" y="2933"/>
                </a:lnTo>
                <a:lnTo>
                  <a:pt x="653442" y="14212"/>
                </a:lnTo>
                <a:lnTo>
                  <a:pt x="650718" y="21794"/>
                </a:lnTo>
                <a:lnTo>
                  <a:pt x="650718" y="40916"/>
                </a:lnTo>
                <a:lnTo>
                  <a:pt x="653421" y="48538"/>
                </a:lnTo>
                <a:lnTo>
                  <a:pt x="664243" y="59817"/>
                </a:lnTo>
                <a:lnTo>
                  <a:pt x="671558" y="62636"/>
                </a:lnTo>
                <a:lnTo>
                  <a:pt x="689846" y="62636"/>
                </a:lnTo>
                <a:lnTo>
                  <a:pt x="697029" y="59817"/>
                </a:lnTo>
                <a:lnTo>
                  <a:pt x="703935" y="52462"/>
                </a:lnTo>
                <a:lnTo>
                  <a:pt x="675407" y="52462"/>
                </a:lnTo>
                <a:lnTo>
                  <a:pt x="671275" y="50576"/>
                </a:lnTo>
                <a:lnTo>
                  <a:pt x="665349" y="43127"/>
                </a:lnTo>
                <a:lnTo>
                  <a:pt x="663862" y="37947"/>
                </a:lnTo>
                <a:lnTo>
                  <a:pt x="663894" y="24728"/>
                </a:lnTo>
                <a:lnTo>
                  <a:pt x="665349" y="19734"/>
                </a:lnTo>
                <a:lnTo>
                  <a:pt x="671292" y="12268"/>
                </a:lnTo>
                <a:lnTo>
                  <a:pt x="675366" y="10400"/>
                </a:lnTo>
                <a:lnTo>
                  <a:pt x="703996" y="10400"/>
                </a:lnTo>
                <a:lnTo>
                  <a:pt x="696935" y="2933"/>
                </a:lnTo>
                <a:lnTo>
                  <a:pt x="689771" y="114"/>
                </a:lnTo>
                <a:close/>
              </a:path>
              <a:path extrusionOk="0" h="80010" w="871855">
                <a:moveTo>
                  <a:pt x="703996" y="10400"/>
                </a:moveTo>
                <a:lnTo>
                  <a:pt x="685731" y="10400"/>
                </a:lnTo>
                <a:lnTo>
                  <a:pt x="689803" y="12268"/>
                </a:lnTo>
                <a:lnTo>
                  <a:pt x="695657" y="19641"/>
                </a:lnTo>
                <a:lnTo>
                  <a:pt x="697125" y="24728"/>
                </a:lnTo>
                <a:lnTo>
                  <a:pt x="697093" y="37947"/>
                </a:lnTo>
                <a:lnTo>
                  <a:pt x="695657" y="43033"/>
                </a:lnTo>
                <a:lnTo>
                  <a:pt x="689789" y="50576"/>
                </a:lnTo>
                <a:lnTo>
                  <a:pt x="685772" y="52462"/>
                </a:lnTo>
                <a:lnTo>
                  <a:pt x="703935" y="52462"/>
                </a:lnTo>
                <a:lnTo>
                  <a:pt x="707619" y="48538"/>
                </a:lnTo>
                <a:lnTo>
                  <a:pt x="710269" y="40916"/>
                </a:lnTo>
                <a:lnTo>
                  <a:pt x="710269" y="21794"/>
                </a:lnTo>
                <a:lnTo>
                  <a:pt x="707602" y="14212"/>
                </a:lnTo>
                <a:lnTo>
                  <a:pt x="703996" y="10400"/>
                </a:lnTo>
                <a:close/>
              </a:path>
              <a:path extrusionOk="0" h="80010" w="871855">
                <a:moveTo>
                  <a:pt x="734274" y="1828"/>
                </a:moveTo>
                <a:lnTo>
                  <a:pt x="721241" y="1828"/>
                </a:lnTo>
                <a:lnTo>
                  <a:pt x="721241" y="60807"/>
                </a:lnTo>
                <a:lnTo>
                  <a:pt x="795881" y="60807"/>
                </a:lnTo>
                <a:lnTo>
                  <a:pt x="795881" y="79552"/>
                </a:lnTo>
                <a:lnTo>
                  <a:pt x="808452" y="79552"/>
                </a:lnTo>
                <a:lnTo>
                  <a:pt x="808452" y="50518"/>
                </a:lnTo>
                <a:lnTo>
                  <a:pt x="734274" y="50518"/>
                </a:lnTo>
                <a:lnTo>
                  <a:pt x="734274" y="1828"/>
                </a:lnTo>
                <a:close/>
              </a:path>
              <a:path extrusionOk="0" h="80010" w="871855">
                <a:moveTo>
                  <a:pt x="767419" y="1828"/>
                </a:moveTo>
                <a:lnTo>
                  <a:pt x="754391" y="1828"/>
                </a:lnTo>
                <a:lnTo>
                  <a:pt x="754391" y="50518"/>
                </a:lnTo>
                <a:lnTo>
                  <a:pt x="767419" y="50518"/>
                </a:lnTo>
                <a:lnTo>
                  <a:pt x="767419" y="1828"/>
                </a:lnTo>
                <a:close/>
              </a:path>
              <a:path extrusionOk="0" h="80010" w="871855">
                <a:moveTo>
                  <a:pt x="800568" y="1828"/>
                </a:moveTo>
                <a:lnTo>
                  <a:pt x="787535" y="1828"/>
                </a:lnTo>
                <a:lnTo>
                  <a:pt x="787535" y="50518"/>
                </a:lnTo>
                <a:lnTo>
                  <a:pt x="800568" y="50518"/>
                </a:lnTo>
                <a:lnTo>
                  <a:pt x="800568" y="1828"/>
                </a:lnTo>
                <a:close/>
              </a:path>
              <a:path extrusionOk="0" h="80010" w="871855">
                <a:moveTo>
                  <a:pt x="864508" y="9485"/>
                </a:moveTo>
                <a:lnTo>
                  <a:pt x="849106" y="9485"/>
                </a:lnTo>
                <a:lnTo>
                  <a:pt x="853146" y="12458"/>
                </a:lnTo>
                <a:lnTo>
                  <a:pt x="853146" y="20613"/>
                </a:lnTo>
                <a:lnTo>
                  <a:pt x="852879" y="22020"/>
                </a:lnTo>
                <a:lnTo>
                  <a:pt x="852346" y="22628"/>
                </a:lnTo>
                <a:lnTo>
                  <a:pt x="851735" y="23468"/>
                </a:lnTo>
                <a:lnTo>
                  <a:pt x="837374" y="26286"/>
                </a:lnTo>
                <a:lnTo>
                  <a:pt x="836020" y="26459"/>
                </a:lnTo>
                <a:lnTo>
                  <a:pt x="834725" y="26690"/>
                </a:lnTo>
                <a:lnTo>
                  <a:pt x="829447" y="27506"/>
                </a:lnTo>
                <a:lnTo>
                  <a:pt x="828057" y="27795"/>
                </a:lnTo>
                <a:lnTo>
                  <a:pt x="813027" y="50101"/>
                </a:lnTo>
                <a:lnTo>
                  <a:pt x="814816" y="54389"/>
                </a:lnTo>
                <a:lnTo>
                  <a:pt x="821980" y="60713"/>
                </a:lnTo>
                <a:lnTo>
                  <a:pt x="826819" y="62293"/>
                </a:lnTo>
                <a:lnTo>
                  <a:pt x="841756" y="62293"/>
                </a:lnTo>
                <a:lnTo>
                  <a:pt x="848649" y="59932"/>
                </a:lnTo>
                <a:lnTo>
                  <a:pt x="853603" y="55205"/>
                </a:lnTo>
                <a:lnTo>
                  <a:pt x="871664" y="55205"/>
                </a:lnTo>
                <a:lnTo>
                  <a:pt x="871664" y="53035"/>
                </a:lnTo>
                <a:lnTo>
                  <a:pt x="833677" y="53035"/>
                </a:lnTo>
                <a:lnTo>
                  <a:pt x="831067" y="52271"/>
                </a:lnTo>
                <a:lnTo>
                  <a:pt x="827333" y="49226"/>
                </a:lnTo>
                <a:lnTo>
                  <a:pt x="826401" y="47052"/>
                </a:lnTo>
                <a:lnTo>
                  <a:pt x="826401" y="42710"/>
                </a:lnTo>
                <a:lnTo>
                  <a:pt x="847260" y="33317"/>
                </a:lnTo>
                <a:lnTo>
                  <a:pt x="848307" y="33051"/>
                </a:lnTo>
                <a:lnTo>
                  <a:pt x="850900" y="32212"/>
                </a:lnTo>
                <a:lnTo>
                  <a:pt x="852041" y="31737"/>
                </a:lnTo>
                <a:lnTo>
                  <a:pt x="853031" y="31203"/>
                </a:lnTo>
                <a:lnTo>
                  <a:pt x="865605" y="31203"/>
                </a:lnTo>
                <a:lnTo>
                  <a:pt x="865605" y="11736"/>
                </a:lnTo>
                <a:lnTo>
                  <a:pt x="864508" y="9485"/>
                </a:lnTo>
                <a:close/>
              </a:path>
              <a:path extrusionOk="0" h="80010" w="871855">
                <a:moveTo>
                  <a:pt x="871664" y="55205"/>
                </a:moveTo>
                <a:lnTo>
                  <a:pt x="853603" y="55205"/>
                </a:lnTo>
                <a:lnTo>
                  <a:pt x="854442" y="59932"/>
                </a:lnTo>
                <a:lnTo>
                  <a:pt x="857642" y="62293"/>
                </a:lnTo>
                <a:lnTo>
                  <a:pt x="865491" y="62293"/>
                </a:lnTo>
                <a:lnTo>
                  <a:pt x="868309" y="61873"/>
                </a:lnTo>
                <a:lnTo>
                  <a:pt x="871664" y="61037"/>
                </a:lnTo>
                <a:lnTo>
                  <a:pt x="871664" y="55205"/>
                </a:lnTo>
                <a:close/>
              </a:path>
              <a:path extrusionOk="0" h="80010" w="871855">
                <a:moveTo>
                  <a:pt x="865605" y="31203"/>
                </a:moveTo>
                <a:lnTo>
                  <a:pt x="853031" y="31203"/>
                </a:lnTo>
                <a:lnTo>
                  <a:pt x="853031" y="43202"/>
                </a:lnTo>
                <a:lnTo>
                  <a:pt x="852156" y="46595"/>
                </a:lnTo>
                <a:lnTo>
                  <a:pt x="847277" y="51473"/>
                </a:lnTo>
                <a:lnTo>
                  <a:pt x="842821" y="53035"/>
                </a:lnTo>
                <a:lnTo>
                  <a:pt x="871664" y="53035"/>
                </a:lnTo>
                <a:lnTo>
                  <a:pt x="871664" y="52120"/>
                </a:lnTo>
                <a:lnTo>
                  <a:pt x="867470" y="52120"/>
                </a:lnTo>
                <a:lnTo>
                  <a:pt x="866653" y="51814"/>
                </a:lnTo>
                <a:lnTo>
                  <a:pt x="865814" y="50598"/>
                </a:lnTo>
                <a:lnTo>
                  <a:pt x="865724" y="50101"/>
                </a:lnTo>
                <a:lnTo>
                  <a:pt x="865605" y="31203"/>
                </a:lnTo>
                <a:close/>
              </a:path>
              <a:path extrusionOk="0" h="80010" w="871855">
                <a:moveTo>
                  <a:pt x="871664" y="51889"/>
                </a:moveTo>
                <a:lnTo>
                  <a:pt x="870595" y="52044"/>
                </a:lnTo>
                <a:lnTo>
                  <a:pt x="869605" y="52120"/>
                </a:lnTo>
                <a:lnTo>
                  <a:pt x="871664" y="52120"/>
                </a:lnTo>
                <a:lnTo>
                  <a:pt x="871664" y="51889"/>
                </a:lnTo>
                <a:close/>
              </a:path>
              <a:path extrusionOk="0" h="80010" w="871855">
                <a:moveTo>
                  <a:pt x="848765" y="0"/>
                </a:moveTo>
                <a:lnTo>
                  <a:pt x="841373" y="0"/>
                </a:lnTo>
                <a:lnTo>
                  <a:pt x="830843" y="1250"/>
                </a:lnTo>
                <a:lnTo>
                  <a:pt x="823027" y="5000"/>
                </a:lnTo>
                <a:lnTo>
                  <a:pt x="817926" y="11250"/>
                </a:lnTo>
                <a:lnTo>
                  <a:pt x="815540" y="20001"/>
                </a:lnTo>
                <a:lnTo>
                  <a:pt x="827885" y="20001"/>
                </a:lnTo>
                <a:lnTo>
                  <a:pt x="828418" y="16192"/>
                </a:lnTo>
                <a:lnTo>
                  <a:pt x="829678" y="13484"/>
                </a:lnTo>
                <a:lnTo>
                  <a:pt x="833638" y="10284"/>
                </a:lnTo>
                <a:lnTo>
                  <a:pt x="836762" y="9485"/>
                </a:lnTo>
                <a:lnTo>
                  <a:pt x="864508" y="9485"/>
                </a:lnTo>
                <a:lnTo>
                  <a:pt x="863413" y="7239"/>
                </a:lnTo>
                <a:lnTo>
                  <a:pt x="854651" y="1446"/>
                </a:lnTo>
                <a:lnTo>
                  <a:pt x="848765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17" name="Google Shape;1117;p39"/>
          <p:cNvSpPr/>
          <p:nvPr/>
        </p:nvSpPr>
        <p:spPr>
          <a:xfrm>
            <a:off x="1489259" y="3131851"/>
            <a:ext cx="329565" cy="62865"/>
          </a:xfrm>
          <a:custGeom>
            <a:rect b="b" l="l" r="r" t="t"/>
            <a:pathLst>
              <a:path extrusionOk="0" h="62864" w="329564">
                <a:moveTo>
                  <a:pt x="18633" y="1828"/>
                </a:moveTo>
                <a:lnTo>
                  <a:pt x="2857" y="1828"/>
                </a:lnTo>
                <a:lnTo>
                  <a:pt x="25375" y="26974"/>
                </a:lnTo>
                <a:lnTo>
                  <a:pt x="0" y="60807"/>
                </a:lnTo>
                <a:lnTo>
                  <a:pt x="15659" y="60807"/>
                </a:lnTo>
                <a:lnTo>
                  <a:pt x="33721" y="35204"/>
                </a:lnTo>
                <a:lnTo>
                  <a:pt x="71781" y="35204"/>
                </a:lnTo>
                <a:lnTo>
                  <a:pt x="65609" y="26974"/>
                </a:lnTo>
                <a:lnTo>
                  <a:pt x="65815" y="26744"/>
                </a:lnTo>
                <a:lnTo>
                  <a:pt x="38862" y="26744"/>
                </a:lnTo>
                <a:lnTo>
                  <a:pt x="18633" y="1828"/>
                </a:lnTo>
                <a:close/>
              </a:path>
              <a:path extrusionOk="0" h="62864" w="329564">
                <a:moveTo>
                  <a:pt x="57264" y="35204"/>
                </a:moveTo>
                <a:lnTo>
                  <a:pt x="33721" y="35204"/>
                </a:lnTo>
                <a:lnTo>
                  <a:pt x="39207" y="41375"/>
                </a:lnTo>
                <a:lnTo>
                  <a:pt x="39207" y="60807"/>
                </a:lnTo>
                <a:lnTo>
                  <a:pt x="51777" y="60807"/>
                </a:lnTo>
                <a:lnTo>
                  <a:pt x="51777" y="41375"/>
                </a:lnTo>
                <a:lnTo>
                  <a:pt x="57264" y="35204"/>
                </a:lnTo>
                <a:close/>
              </a:path>
              <a:path extrusionOk="0" h="62864" w="329564">
                <a:moveTo>
                  <a:pt x="71781" y="35204"/>
                </a:moveTo>
                <a:lnTo>
                  <a:pt x="57264" y="35204"/>
                </a:lnTo>
                <a:lnTo>
                  <a:pt x="75326" y="60807"/>
                </a:lnTo>
                <a:lnTo>
                  <a:pt x="90982" y="60807"/>
                </a:lnTo>
                <a:lnTo>
                  <a:pt x="71781" y="35204"/>
                </a:lnTo>
                <a:close/>
              </a:path>
              <a:path extrusionOk="0" h="62864" w="329564">
                <a:moveTo>
                  <a:pt x="51777" y="1828"/>
                </a:moveTo>
                <a:lnTo>
                  <a:pt x="39207" y="1828"/>
                </a:lnTo>
                <a:lnTo>
                  <a:pt x="39207" y="26744"/>
                </a:lnTo>
                <a:lnTo>
                  <a:pt x="51777" y="26744"/>
                </a:lnTo>
                <a:lnTo>
                  <a:pt x="51777" y="1828"/>
                </a:lnTo>
                <a:close/>
              </a:path>
              <a:path extrusionOk="0" h="62864" w="329564">
                <a:moveTo>
                  <a:pt x="88127" y="1828"/>
                </a:moveTo>
                <a:lnTo>
                  <a:pt x="72351" y="1828"/>
                </a:lnTo>
                <a:lnTo>
                  <a:pt x="52120" y="26744"/>
                </a:lnTo>
                <a:lnTo>
                  <a:pt x="65815" y="26744"/>
                </a:lnTo>
                <a:lnTo>
                  <a:pt x="88127" y="1828"/>
                </a:lnTo>
                <a:close/>
              </a:path>
              <a:path extrusionOk="0" h="62864" w="329564">
                <a:moveTo>
                  <a:pt x="109846" y="1828"/>
                </a:moveTo>
                <a:lnTo>
                  <a:pt x="96814" y="1828"/>
                </a:lnTo>
                <a:lnTo>
                  <a:pt x="96814" y="60807"/>
                </a:lnTo>
                <a:lnTo>
                  <a:pt x="113273" y="60807"/>
                </a:lnTo>
                <a:lnTo>
                  <a:pt x="121488" y="44805"/>
                </a:lnTo>
                <a:lnTo>
                  <a:pt x="109846" y="44805"/>
                </a:lnTo>
                <a:lnTo>
                  <a:pt x="109846" y="1828"/>
                </a:lnTo>
                <a:close/>
              </a:path>
              <a:path extrusionOk="0" h="62864" w="329564">
                <a:moveTo>
                  <a:pt x="148708" y="17830"/>
                </a:moveTo>
                <a:lnTo>
                  <a:pt x="135676" y="17830"/>
                </a:lnTo>
                <a:lnTo>
                  <a:pt x="135676" y="60807"/>
                </a:lnTo>
                <a:lnTo>
                  <a:pt x="148708" y="60807"/>
                </a:lnTo>
                <a:lnTo>
                  <a:pt x="148708" y="17830"/>
                </a:lnTo>
                <a:close/>
              </a:path>
              <a:path extrusionOk="0" h="62864" w="329564">
                <a:moveTo>
                  <a:pt x="148708" y="1828"/>
                </a:moveTo>
                <a:lnTo>
                  <a:pt x="132248" y="1828"/>
                </a:lnTo>
                <a:lnTo>
                  <a:pt x="110189" y="44805"/>
                </a:lnTo>
                <a:lnTo>
                  <a:pt x="121488" y="44805"/>
                </a:lnTo>
                <a:lnTo>
                  <a:pt x="135335" y="17830"/>
                </a:lnTo>
                <a:lnTo>
                  <a:pt x="148708" y="17830"/>
                </a:lnTo>
                <a:lnTo>
                  <a:pt x="148708" y="1828"/>
                </a:lnTo>
                <a:close/>
              </a:path>
              <a:path extrusionOk="0" h="62864" w="329564">
                <a:moveTo>
                  <a:pt x="203003" y="50749"/>
                </a:moveTo>
                <a:lnTo>
                  <a:pt x="203003" y="60923"/>
                </a:lnTo>
                <a:lnTo>
                  <a:pt x="205059" y="61761"/>
                </a:lnTo>
                <a:lnTo>
                  <a:pt x="207726" y="62179"/>
                </a:lnTo>
                <a:lnTo>
                  <a:pt x="216338" y="62179"/>
                </a:lnTo>
                <a:lnTo>
                  <a:pt x="220546" y="60065"/>
                </a:lnTo>
                <a:lnTo>
                  <a:pt x="226720" y="51606"/>
                </a:lnTo>
                <a:lnTo>
                  <a:pt x="226799" y="51321"/>
                </a:lnTo>
                <a:lnTo>
                  <a:pt x="205325" y="51321"/>
                </a:lnTo>
                <a:lnTo>
                  <a:pt x="203763" y="51131"/>
                </a:lnTo>
                <a:lnTo>
                  <a:pt x="203003" y="50749"/>
                </a:lnTo>
                <a:close/>
              </a:path>
              <a:path extrusionOk="0" h="62864" w="329564">
                <a:moveTo>
                  <a:pt x="188600" y="12114"/>
                </a:moveTo>
                <a:lnTo>
                  <a:pt x="175568" y="12114"/>
                </a:lnTo>
                <a:lnTo>
                  <a:pt x="175568" y="60807"/>
                </a:lnTo>
                <a:lnTo>
                  <a:pt x="188600" y="60807"/>
                </a:lnTo>
                <a:lnTo>
                  <a:pt x="188600" y="12114"/>
                </a:lnTo>
                <a:close/>
              </a:path>
              <a:path extrusionOk="0" h="62864" w="329564">
                <a:moveTo>
                  <a:pt x="260496" y="12114"/>
                </a:moveTo>
                <a:lnTo>
                  <a:pt x="247467" y="12114"/>
                </a:lnTo>
                <a:lnTo>
                  <a:pt x="247467" y="60807"/>
                </a:lnTo>
                <a:lnTo>
                  <a:pt x="260496" y="60807"/>
                </a:lnTo>
                <a:lnTo>
                  <a:pt x="260496" y="12114"/>
                </a:lnTo>
                <a:close/>
              </a:path>
              <a:path extrusionOk="0" h="62864" w="329564">
                <a:moveTo>
                  <a:pt x="260496" y="1828"/>
                </a:moveTo>
                <a:lnTo>
                  <a:pt x="216946" y="1828"/>
                </a:lnTo>
                <a:lnTo>
                  <a:pt x="215920" y="36691"/>
                </a:lnTo>
                <a:lnTo>
                  <a:pt x="215614" y="46443"/>
                </a:lnTo>
                <a:lnTo>
                  <a:pt x="212871" y="51321"/>
                </a:lnTo>
                <a:lnTo>
                  <a:pt x="226799" y="51321"/>
                </a:lnTo>
                <a:lnTo>
                  <a:pt x="228376" y="45645"/>
                </a:lnTo>
                <a:lnTo>
                  <a:pt x="229406" y="12114"/>
                </a:lnTo>
                <a:lnTo>
                  <a:pt x="260496" y="12114"/>
                </a:lnTo>
                <a:lnTo>
                  <a:pt x="260496" y="1828"/>
                </a:lnTo>
                <a:close/>
              </a:path>
              <a:path extrusionOk="0" h="62864" w="329564">
                <a:moveTo>
                  <a:pt x="208029" y="1828"/>
                </a:moveTo>
                <a:lnTo>
                  <a:pt x="156138" y="1828"/>
                </a:lnTo>
                <a:lnTo>
                  <a:pt x="156138" y="12114"/>
                </a:lnTo>
                <a:lnTo>
                  <a:pt x="208029" y="12114"/>
                </a:lnTo>
                <a:lnTo>
                  <a:pt x="208029" y="1828"/>
                </a:lnTo>
                <a:close/>
              </a:path>
              <a:path extrusionOk="0" h="62864" w="329564">
                <a:moveTo>
                  <a:pt x="322380" y="9485"/>
                </a:moveTo>
                <a:lnTo>
                  <a:pt x="306979" y="9485"/>
                </a:lnTo>
                <a:lnTo>
                  <a:pt x="311017" y="12459"/>
                </a:lnTo>
                <a:lnTo>
                  <a:pt x="311017" y="20613"/>
                </a:lnTo>
                <a:lnTo>
                  <a:pt x="310751" y="22021"/>
                </a:lnTo>
                <a:lnTo>
                  <a:pt x="310219" y="22630"/>
                </a:lnTo>
                <a:lnTo>
                  <a:pt x="309606" y="23468"/>
                </a:lnTo>
                <a:lnTo>
                  <a:pt x="295247" y="26287"/>
                </a:lnTo>
                <a:lnTo>
                  <a:pt x="293893" y="26460"/>
                </a:lnTo>
                <a:lnTo>
                  <a:pt x="292596" y="26690"/>
                </a:lnTo>
                <a:lnTo>
                  <a:pt x="287319" y="27508"/>
                </a:lnTo>
                <a:lnTo>
                  <a:pt x="285929" y="27795"/>
                </a:lnTo>
                <a:lnTo>
                  <a:pt x="270899" y="50101"/>
                </a:lnTo>
                <a:lnTo>
                  <a:pt x="272689" y="54389"/>
                </a:lnTo>
                <a:lnTo>
                  <a:pt x="279853" y="60713"/>
                </a:lnTo>
                <a:lnTo>
                  <a:pt x="284690" y="62294"/>
                </a:lnTo>
                <a:lnTo>
                  <a:pt x="299627" y="62294"/>
                </a:lnTo>
                <a:lnTo>
                  <a:pt x="306522" y="59932"/>
                </a:lnTo>
                <a:lnTo>
                  <a:pt x="311475" y="55205"/>
                </a:lnTo>
                <a:lnTo>
                  <a:pt x="329537" y="55205"/>
                </a:lnTo>
                <a:lnTo>
                  <a:pt x="329537" y="53035"/>
                </a:lnTo>
                <a:lnTo>
                  <a:pt x="291548" y="53035"/>
                </a:lnTo>
                <a:lnTo>
                  <a:pt x="288938" y="52271"/>
                </a:lnTo>
                <a:lnTo>
                  <a:pt x="285206" y="49226"/>
                </a:lnTo>
                <a:lnTo>
                  <a:pt x="284274" y="47052"/>
                </a:lnTo>
                <a:lnTo>
                  <a:pt x="284274" y="42710"/>
                </a:lnTo>
                <a:lnTo>
                  <a:pt x="305131" y="33318"/>
                </a:lnTo>
                <a:lnTo>
                  <a:pt x="306179" y="33051"/>
                </a:lnTo>
                <a:lnTo>
                  <a:pt x="308771" y="32212"/>
                </a:lnTo>
                <a:lnTo>
                  <a:pt x="309913" y="31737"/>
                </a:lnTo>
                <a:lnTo>
                  <a:pt x="310902" y="31205"/>
                </a:lnTo>
                <a:lnTo>
                  <a:pt x="323477" y="31205"/>
                </a:lnTo>
                <a:lnTo>
                  <a:pt x="323477" y="11736"/>
                </a:lnTo>
                <a:lnTo>
                  <a:pt x="322380" y="9485"/>
                </a:lnTo>
                <a:close/>
              </a:path>
              <a:path extrusionOk="0" h="62864" w="329564">
                <a:moveTo>
                  <a:pt x="329537" y="55205"/>
                </a:moveTo>
                <a:lnTo>
                  <a:pt x="311475" y="55205"/>
                </a:lnTo>
                <a:lnTo>
                  <a:pt x="312314" y="59932"/>
                </a:lnTo>
                <a:lnTo>
                  <a:pt x="315514" y="62294"/>
                </a:lnTo>
                <a:lnTo>
                  <a:pt x="323362" y="62294"/>
                </a:lnTo>
                <a:lnTo>
                  <a:pt x="326181" y="61873"/>
                </a:lnTo>
                <a:lnTo>
                  <a:pt x="329537" y="61037"/>
                </a:lnTo>
                <a:lnTo>
                  <a:pt x="329537" y="55205"/>
                </a:lnTo>
                <a:close/>
              </a:path>
              <a:path extrusionOk="0" h="62864" w="329564">
                <a:moveTo>
                  <a:pt x="323477" y="31205"/>
                </a:moveTo>
                <a:lnTo>
                  <a:pt x="310902" y="31205"/>
                </a:lnTo>
                <a:lnTo>
                  <a:pt x="310902" y="43204"/>
                </a:lnTo>
                <a:lnTo>
                  <a:pt x="310028" y="46595"/>
                </a:lnTo>
                <a:lnTo>
                  <a:pt x="305150" y="51473"/>
                </a:lnTo>
                <a:lnTo>
                  <a:pt x="300692" y="53035"/>
                </a:lnTo>
                <a:lnTo>
                  <a:pt x="329537" y="53035"/>
                </a:lnTo>
                <a:lnTo>
                  <a:pt x="329537" y="52120"/>
                </a:lnTo>
                <a:lnTo>
                  <a:pt x="325342" y="52120"/>
                </a:lnTo>
                <a:lnTo>
                  <a:pt x="324525" y="51814"/>
                </a:lnTo>
                <a:lnTo>
                  <a:pt x="323686" y="50598"/>
                </a:lnTo>
                <a:lnTo>
                  <a:pt x="323595" y="50101"/>
                </a:lnTo>
                <a:lnTo>
                  <a:pt x="323477" y="31205"/>
                </a:lnTo>
                <a:close/>
              </a:path>
              <a:path extrusionOk="0" h="62864" w="329564">
                <a:moveTo>
                  <a:pt x="329537" y="51890"/>
                </a:moveTo>
                <a:lnTo>
                  <a:pt x="328467" y="52045"/>
                </a:lnTo>
                <a:lnTo>
                  <a:pt x="327477" y="52120"/>
                </a:lnTo>
                <a:lnTo>
                  <a:pt x="329537" y="52120"/>
                </a:lnTo>
                <a:lnTo>
                  <a:pt x="329537" y="51890"/>
                </a:lnTo>
                <a:close/>
              </a:path>
              <a:path extrusionOk="0" h="62864" w="329564">
                <a:moveTo>
                  <a:pt x="306636" y="0"/>
                </a:moveTo>
                <a:lnTo>
                  <a:pt x="299246" y="0"/>
                </a:lnTo>
                <a:lnTo>
                  <a:pt x="288715" y="1250"/>
                </a:lnTo>
                <a:lnTo>
                  <a:pt x="280899" y="5000"/>
                </a:lnTo>
                <a:lnTo>
                  <a:pt x="275798" y="11250"/>
                </a:lnTo>
                <a:lnTo>
                  <a:pt x="273411" y="20001"/>
                </a:lnTo>
                <a:lnTo>
                  <a:pt x="285756" y="20001"/>
                </a:lnTo>
                <a:lnTo>
                  <a:pt x="286289" y="16192"/>
                </a:lnTo>
                <a:lnTo>
                  <a:pt x="287549" y="13486"/>
                </a:lnTo>
                <a:lnTo>
                  <a:pt x="291509" y="10285"/>
                </a:lnTo>
                <a:lnTo>
                  <a:pt x="294634" y="9485"/>
                </a:lnTo>
                <a:lnTo>
                  <a:pt x="322380" y="9485"/>
                </a:lnTo>
                <a:lnTo>
                  <a:pt x="321285" y="7240"/>
                </a:lnTo>
                <a:lnTo>
                  <a:pt x="312522" y="1447"/>
                </a:lnTo>
                <a:lnTo>
                  <a:pt x="306636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18" name="Google Shape;1118;p39"/>
          <p:cNvSpPr/>
          <p:nvPr/>
        </p:nvSpPr>
        <p:spPr>
          <a:xfrm>
            <a:off x="4425588" y="3025424"/>
            <a:ext cx="469265" cy="106680"/>
          </a:xfrm>
          <a:custGeom>
            <a:rect b="b" l="l" r="r" t="t"/>
            <a:pathLst>
              <a:path extrusionOk="0" h="106680" w="469264">
                <a:moveTo>
                  <a:pt x="56008" y="0"/>
                </a:moveTo>
                <a:lnTo>
                  <a:pt x="42976" y="0"/>
                </a:lnTo>
                <a:lnTo>
                  <a:pt x="42519" y="723"/>
                </a:lnTo>
                <a:lnTo>
                  <a:pt x="42062" y="1332"/>
                </a:lnTo>
                <a:lnTo>
                  <a:pt x="32710" y="3046"/>
                </a:lnTo>
                <a:lnTo>
                  <a:pt x="31089" y="3200"/>
                </a:lnTo>
                <a:lnTo>
                  <a:pt x="1857" y="29917"/>
                </a:lnTo>
                <a:lnTo>
                  <a:pt x="0" y="58025"/>
                </a:lnTo>
                <a:lnTo>
                  <a:pt x="989" y="64235"/>
                </a:lnTo>
                <a:lnTo>
                  <a:pt x="29718" y="85154"/>
                </a:lnTo>
                <a:lnTo>
                  <a:pt x="38328" y="85154"/>
                </a:lnTo>
                <a:lnTo>
                  <a:pt x="45227" y="82389"/>
                </a:lnTo>
                <a:lnTo>
                  <a:pt x="52282" y="74866"/>
                </a:lnTo>
                <a:lnTo>
                  <a:pt x="24347" y="74866"/>
                </a:lnTo>
                <a:lnTo>
                  <a:pt x="20480" y="73037"/>
                </a:lnTo>
                <a:lnTo>
                  <a:pt x="14612" y="65722"/>
                </a:lnTo>
                <a:lnTo>
                  <a:pt x="13147" y="60844"/>
                </a:lnTo>
                <a:lnTo>
                  <a:pt x="13147" y="48654"/>
                </a:lnTo>
                <a:lnTo>
                  <a:pt x="14612" y="43794"/>
                </a:lnTo>
                <a:lnTo>
                  <a:pt x="20462" y="36575"/>
                </a:lnTo>
                <a:lnTo>
                  <a:pt x="9032" y="36575"/>
                </a:lnTo>
                <a:lnTo>
                  <a:pt x="36597" y="13907"/>
                </a:lnTo>
                <a:lnTo>
                  <a:pt x="42217" y="13237"/>
                </a:lnTo>
                <a:lnTo>
                  <a:pt x="55784" y="1332"/>
                </a:lnTo>
                <a:lnTo>
                  <a:pt x="56008" y="0"/>
                </a:lnTo>
                <a:close/>
              </a:path>
              <a:path extrusionOk="0" h="106680" w="469264">
                <a:moveTo>
                  <a:pt x="52306" y="34747"/>
                </a:moveTo>
                <a:lnTo>
                  <a:pt x="33948" y="34747"/>
                </a:lnTo>
                <a:lnTo>
                  <a:pt x="37814" y="36575"/>
                </a:lnTo>
                <a:lnTo>
                  <a:pt x="43682" y="43891"/>
                </a:lnTo>
                <a:lnTo>
                  <a:pt x="45128" y="48654"/>
                </a:lnTo>
                <a:lnTo>
                  <a:pt x="45151" y="60844"/>
                </a:lnTo>
                <a:lnTo>
                  <a:pt x="43682" y="65722"/>
                </a:lnTo>
                <a:lnTo>
                  <a:pt x="37814" y="73037"/>
                </a:lnTo>
                <a:lnTo>
                  <a:pt x="33948" y="74866"/>
                </a:lnTo>
                <a:lnTo>
                  <a:pt x="52282" y="74866"/>
                </a:lnTo>
                <a:lnTo>
                  <a:pt x="55587" y="71342"/>
                </a:lnTo>
                <a:lnTo>
                  <a:pt x="58086" y="64235"/>
                </a:lnTo>
                <a:lnTo>
                  <a:pt x="58179" y="45680"/>
                </a:lnTo>
                <a:lnTo>
                  <a:pt x="55627" y="38365"/>
                </a:lnTo>
                <a:lnTo>
                  <a:pt x="52306" y="34747"/>
                </a:lnTo>
                <a:close/>
              </a:path>
              <a:path extrusionOk="0" h="106680" w="469264">
                <a:moveTo>
                  <a:pt x="39052" y="24458"/>
                </a:moveTo>
                <a:lnTo>
                  <a:pt x="25948" y="24458"/>
                </a:lnTo>
                <a:lnTo>
                  <a:pt x="21527" y="25471"/>
                </a:lnTo>
                <a:lnTo>
                  <a:pt x="14820" y="29509"/>
                </a:lnTo>
                <a:lnTo>
                  <a:pt x="11887" y="32537"/>
                </a:lnTo>
                <a:lnTo>
                  <a:pt x="9373" y="36575"/>
                </a:lnTo>
                <a:lnTo>
                  <a:pt x="20462" y="36575"/>
                </a:lnTo>
                <a:lnTo>
                  <a:pt x="24347" y="34747"/>
                </a:lnTo>
                <a:lnTo>
                  <a:pt x="52306" y="34747"/>
                </a:lnTo>
                <a:lnTo>
                  <a:pt x="45417" y="27241"/>
                </a:lnTo>
                <a:lnTo>
                  <a:pt x="39052" y="24458"/>
                </a:lnTo>
                <a:close/>
              </a:path>
              <a:path extrusionOk="0" h="106680" w="469264">
                <a:moveTo>
                  <a:pt x="67096" y="94410"/>
                </a:moveTo>
                <a:lnTo>
                  <a:pt x="67096" y="105383"/>
                </a:lnTo>
                <a:lnTo>
                  <a:pt x="70679" y="105840"/>
                </a:lnTo>
                <a:lnTo>
                  <a:pt x="73687" y="106070"/>
                </a:lnTo>
                <a:lnTo>
                  <a:pt x="77572" y="106070"/>
                </a:lnTo>
                <a:lnTo>
                  <a:pt x="92985" y="95213"/>
                </a:lnTo>
                <a:lnTo>
                  <a:pt x="72125" y="95213"/>
                </a:lnTo>
                <a:lnTo>
                  <a:pt x="69839" y="94943"/>
                </a:lnTo>
                <a:lnTo>
                  <a:pt x="67096" y="94410"/>
                </a:lnTo>
                <a:close/>
              </a:path>
              <a:path extrusionOk="0" h="106680" w="469264">
                <a:moveTo>
                  <a:pt x="75667" y="24574"/>
                </a:moveTo>
                <a:lnTo>
                  <a:pt x="61380" y="24574"/>
                </a:lnTo>
                <a:lnTo>
                  <a:pt x="84013" y="81838"/>
                </a:lnTo>
                <a:lnTo>
                  <a:pt x="83854" y="82407"/>
                </a:lnTo>
                <a:lnTo>
                  <a:pt x="74869" y="95213"/>
                </a:lnTo>
                <a:lnTo>
                  <a:pt x="92985" y="95213"/>
                </a:lnTo>
                <a:lnTo>
                  <a:pt x="93592" y="93992"/>
                </a:lnTo>
                <a:lnTo>
                  <a:pt x="95327" y="89877"/>
                </a:lnTo>
                <a:lnTo>
                  <a:pt x="97422" y="84067"/>
                </a:lnTo>
                <a:lnTo>
                  <a:pt x="98285" y="81838"/>
                </a:lnTo>
                <a:lnTo>
                  <a:pt x="103506" y="68008"/>
                </a:lnTo>
                <a:lnTo>
                  <a:pt x="91443" y="68008"/>
                </a:lnTo>
                <a:lnTo>
                  <a:pt x="75667" y="24574"/>
                </a:lnTo>
                <a:close/>
              </a:path>
              <a:path extrusionOk="0" h="106680" w="469264">
                <a:moveTo>
                  <a:pt x="119901" y="24574"/>
                </a:moveTo>
                <a:lnTo>
                  <a:pt x="106300" y="24574"/>
                </a:lnTo>
                <a:lnTo>
                  <a:pt x="91443" y="68008"/>
                </a:lnTo>
                <a:lnTo>
                  <a:pt x="103506" y="68008"/>
                </a:lnTo>
                <a:lnTo>
                  <a:pt x="119901" y="24574"/>
                </a:lnTo>
                <a:close/>
              </a:path>
              <a:path extrusionOk="0" h="106680" w="469264">
                <a:moveTo>
                  <a:pt x="188028" y="73263"/>
                </a:moveTo>
                <a:lnTo>
                  <a:pt x="121387" y="73263"/>
                </a:lnTo>
                <a:lnTo>
                  <a:pt x="121387" y="102298"/>
                </a:lnTo>
                <a:lnTo>
                  <a:pt x="133732" y="102298"/>
                </a:lnTo>
                <a:lnTo>
                  <a:pt x="133732" y="83553"/>
                </a:lnTo>
                <a:lnTo>
                  <a:pt x="188028" y="83553"/>
                </a:lnTo>
                <a:lnTo>
                  <a:pt x="188028" y="73263"/>
                </a:lnTo>
                <a:close/>
              </a:path>
              <a:path extrusionOk="0" h="106680" w="469264">
                <a:moveTo>
                  <a:pt x="188028" y="83553"/>
                </a:moveTo>
                <a:lnTo>
                  <a:pt x="175684" y="83553"/>
                </a:lnTo>
                <a:lnTo>
                  <a:pt x="175684" y="102298"/>
                </a:lnTo>
                <a:lnTo>
                  <a:pt x="188028" y="102298"/>
                </a:lnTo>
                <a:lnTo>
                  <a:pt x="188028" y="83553"/>
                </a:lnTo>
                <a:close/>
              </a:path>
              <a:path extrusionOk="0" h="106680" w="469264">
                <a:moveTo>
                  <a:pt x="180140" y="24574"/>
                </a:moveTo>
                <a:lnTo>
                  <a:pt x="135792" y="24574"/>
                </a:lnTo>
                <a:lnTo>
                  <a:pt x="135670" y="34632"/>
                </a:lnTo>
                <a:lnTo>
                  <a:pt x="135356" y="43475"/>
                </a:lnTo>
                <a:lnTo>
                  <a:pt x="134048" y="54578"/>
                </a:lnTo>
                <a:lnTo>
                  <a:pt x="131869" y="64507"/>
                </a:lnTo>
                <a:lnTo>
                  <a:pt x="128818" y="73263"/>
                </a:lnTo>
                <a:lnTo>
                  <a:pt x="142193" y="73263"/>
                </a:lnTo>
                <a:lnTo>
                  <a:pt x="143639" y="69837"/>
                </a:lnTo>
                <a:lnTo>
                  <a:pt x="145011" y="64749"/>
                </a:lnTo>
                <a:lnTo>
                  <a:pt x="147603" y="51264"/>
                </a:lnTo>
                <a:lnTo>
                  <a:pt x="148252" y="44805"/>
                </a:lnTo>
                <a:lnTo>
                  <a:pt x="148252" y="34632"/>
                </a:lnTo>
                <a:lnTo>
                  <a:pt x="180140" y="34632"/>
                </a:lnTo>
                <a:lnTo>
                  <a:pt x="180140" y="24574"/>
                </a:lnTo>
                <a:close/>
              </a:path>
              <a:path extrusionOk="0" h="106680" w="469264">
                <a:moveTo>
                  <a:pt x="180140" y="34632"/>
                </a:moveTo>
                <a:lnTo>
                  <a:pt x="167339" y="34632"/>
                </a:lnTo>
                <a:lnTo>
                  <a:pt x="167339" y="73263"/>
                </a:lnTo>
                <a:lnTo>
                  <a:pt x="180140" y="73263"/>
                </a:lnTo>
                <a:lnTo>
                  <a:pt x="180140" y="34632"/>
                </a:lnTo>
                <a:close/>
              </a:path>
              <a:path extrusionOk="0" h="106680" w="469264">
                <a:moveTo>
                  <a:pt x="209059" y="24574"/>
                </a:moveTo>
                <a:lnTo>
                  <a:pt x="196027" y="24574"/>
                </a:lnTo>
                <a:lnTo>
                  <a:pt x="196027" y="83553"/>
                </a:lnTo>
                <a:lnTo>
                  <a:pt x="212486" y="83553"/>
                </a:lnTo>
                <a:lnTo>
                  <a:pt x="220700" y="67551"/>
                </a:lnTo>
                <a:lnTo>
                  <a:pt x="209059" y="67551"/>
                </a:lnTo>
                <a:lnTo>
                  <a:pt x="209059" y="24574"/>
                </a:lnTo>
                <a:close/>
              </a:path>
              <a:path extrusionOk="0" h="106680" w="469264">
                <a:moveTo>
                  <a:pt x="247921" y="40576"/>
                </a:moveTo>
                <a:lnTo>
                  <a:pt x="234889" y="40576"/>
                </a:lnTo>
                <a:lnTo>
                  <a:pt x="234889" y="83553"/>
                </a:lnTo>
                <a:lnTo>
                  <a:pt x="247921" y="83553"/>
                </a:lnTo>
                <a:lnTo>
                  <a:pt x="247921" y="40576"/>
                </a:lnTo>
                <a:close/>
              </a:path>
              <a:path extrusionOk="0" h="106680" w="469264">
                <a:moveTo>
                  <a:pt x="247921" y="24574"/>
                </a:moveTo>
                <a:lnTo>
                  <a:pt x="231462" y="24574"/>
                </a:lnTo>
                <a:lnTo>
                  <a:pt x="209401" y="67551"/>
                </a:lnTo>
                <a:lnTo>
                  <a:pt x="220700" y="67551"/>
                </a:lnTo>
                <a:lnTo>
                  <a:pt x="234547" y="40576"/>
                </a:lnTo>
                <a:lnTo>
                  <a:pt x="247921" y="40576"/>
                </a:lnTo>
                <a:lnTo>
                  <a:pt x="247921" y="24574"/>
                </a:lnTo>
                <a:close/>
              </a:path>
              <a:path extrusionOk="0" h="106680" w="469264">
                <a:moveTo>
                  <a:pt x="274669" y="24574"/>
                </a:moveTo>
                <a:lnTo>
                  <a:pt x="261637" y="24574"/>
                </a:lnTo>
                <a:lnTo>
                  <a:pt x="261637" y="83553"/>
                </a:lnTo>
                <a:lnTo>
                  <a:pt x="274669" y="83553"/>
                </a:lnTo>
                <a:lnTo>
                  <a:pt x="274669" y="57950"/>
                </a:lnTo>
                <a:lnTo>
                  <a:pt x="313531" y="57950"/>
                </a:lnTo>
                <a:lnTo>
                  <a:pt x="313531" y="47660"/>
                </a:lnTo>
                <a:lnTo>
                  <a:pt x="274669" y="47660"/>
                </a:lnTo>
                <a:lnTo>
                  <a:pt x="274669" y="24574"/>
                </a:lnTo>
                <a:close/>
              </a:path>
              <a:path extrusionOk="0" h="106680" w="469264">
                <a:moveTo>
                  <a:pt x="313531" y="57950"/>
                </a:moveTo>
                <a:lnTo>
                  <a:pt x="300499" y="57950"/>
                </a:lnTo>
                <a:lnTo>
                  <a:pt x="300499" y="83553"/>
                </a:lnTo>
                <a:lnTo>
                  <a:pt x="313531" y="83553"/>
                </a:lnTo>
                <a:lnTo>
                  <a:pt x="313531" y="57950"/>
                </a:lnTo>
                <a:close/>
              </a:path>
              <a:path extrusionOk="0" h="106680" w="469264">
                <a:moveTo>
                  <a:pt x="313531" y="24574"/>
                </a:moveTo>
                <a:lnTo>
                  <a:pt x="300499" y="24574"/>
                </a:lnTo>
                <a:lnTo>
                  <a:pt x="300499" y="47660"/>
                </a:lnTo>
                <a:lnTo>
                  <a:pt x="313531" y="47660"/>
                </a:lnTo>
                <a:lnTo>
                  <a:pt x="313531" y="24574"/>
                </a:lnTo>
                <a:close/>
              </a:path>
              <a:path extrusionOk="0" h="106680" w="469264">
                <a:moveTo>
                  <a:pt x="340278" y="24574"/>
                </a:moveTo>
                <a:lnTo>
                  <a:pt x="327247" y="24574"/>
                </a:lnTo>
                <a:lnTo>
                  <a:pt x="327247" y="83553"/>
                </a:lnTo>
                <a:lnTo>
                  <a:pt x="340278" y="83553"/>
                </a:lnTo>
                <a:lnTo>
                  <a:pt x="340278" y="65265"/>
                </a:lnTo>
                <a:lnTo>
                  <a:pt x="348051" y="57150"/>
                </a:lnTo>
                <a:lnTo>
                  <a:pt x="363201" y="57150"/>
                </a:lnTo>
                <a:lnTo>
                  <a:pt x="358561" y="50749"/>
                </a:lnTo>
                <a:lnTo>
                  <a:pt x="340278" y="50749"/>
                </a:lnTo>
                <a:lnTo>
                  <a:pt x="340278" y="24574"/>
                </a:lnTo>
                <a:close/>
              </a:path>
              <a:path extrusionOk="0" h="106680" w="469264">
                <a:moveTo>
                  <a:pt x="363201" y="57150"/>
                </a:moveTo>
                <a:lnTo>
                  <a:pt x="348051" y="57150"/>
                </a:lnTo>
                <a:lnTo>
                  <a:pt x="366566" y="83553"/>
                </a:lnTo>
                <a:lnTo>
                  <a:pt x="382341" y="83553"/>
                </a:lnTo>
                <a:lnTo>
                  <a:pt x="363201" y="57150"/>
                </a:lnTo>
                <a:close/>
              </a:path>
              <a:path extrusionOk="0" h="106680" w="469264">
                <a:moveTo>
                  <a:pt x="379709" y="24574"/>
                </a:moveTo>
                <a:lnTo>
                  <a:pt x="363823" y="24574"/>
                </a:lnTo>
                <a:lnTo>
                  <a:pt x="340278" y="50749"/>
                </a:lnTo>
                <a:lnTo>
                  <a:pt x="358561" y="50749"/>
                </a:lnTo>
                <a:lnTo>
                  <a:pt x="356737" y="48233"/>
                </a:lnTo>
                <a:lnTo>
                  <a:pt x="379709" y="24574"/>
                </a:lnTo>
                <a:close/>
              </a:path>
              <a:path extrusionOk="0" h="106680" w="469264">
                <a:moveTo>
                  <a:pt x="402000" y="1828"/>
                </a:moveTo>
                <a:lnTo>
                  <a:pt x="388969" y="1828"/>
                </a:lnTo>
                <a:lnTo>
                  <a:pt x="388969" y="14630"/>
                </a:lnTo>
                <a:lnTo>
                  <a:pt x="402000" y="14630"/>
                </a:lnTo>
                <a:lnTo>
                  <a:pt x="402000" y="1828"/>
                </a:lnTo>
                <a:close/>
              </a:path>
              <a:path extrusionOk="0" h="106680" w="469264">
                <a:moveTo>
                  <a:pt x="402000" y="24574"/>
                </a:moveTo>
                <a:lnTo>
                  <a:pt x="388969" y="24574"/>
                </a:lnTo>
                <a:lnTo>
                  <a:pt x="388969" y="83553"/>
                </a:lnTo>
                <a:lnTo>
                  <a:pt x="402000" y="83553"/>
                </a:lnTo>
                <a:lnTo>
                  <a:pt x="402000" y="24574"/>
                </a:lnTo>
                <a:close/>
              </a:path>
              <a:path extrusionOk="0" h="106680" w="469264">
                <a:moveTo>
                  <a:pt x="454237" y="24574"/>
                </a:moveTo>
                <a:lnTo>
                  <a:pt x="416173" y="24574"/>
                </a:lnTo>
                <a:lnTo>
                  <a:pt x="416173" y="83553"/>
                </a:lnTo>
                <a:lnTo>
                  <a:pt x="454082" y="83553"/>
                </a:lnTo>
                <a:lnTo>
                  <a:pt x="459435" y="82105"/>
                </a:lnTo>
                <a:lnTo>
                  <a:pt x="466981" y="76313"/>
                </a:lnTo>
                <a:lnTo>
                  <a:pt x="468169" y="73720"/>
                </a:lnTo>
                <a:lnTo>
                  <a:pt x="429206" y="73720"/>
                </a:lnTo>
                <a:lnTo>
                  <a:pt x="429206" y="57492"/>
                </a:lnTo>
                <a:lnTo>
                  <a:pt x="468035" y="57492"/>
                </a:lnTo>
                <a:lnTo>
                  <a:pt x="465170" y="53568"/>
                </a:lnTo>
                <a:lnTo>
                  <a:pt x="457779" y="51663"/>
                </a:lnTo>
                <a:lnTo>
                  <a:pt x="457779" y="51433"/>
                </a:lnTo>
                <a:lnTo>
                  <a:pt x="460673" y="50062"/>
                </a:lnTo>
                <a:lnTo>
                  <a:pt x="462808" y="48423"/>
                </a:lnTo>
                <a:lnTo>
                  <a:pt x="463109" y="48005"/>
                </a:lnTo>
                <a:lnTo>
                  <a:pt x="429206" y="48005"/>
                </a:lnTo>
                <a:lnTo>
                  <a:pt x="429206" y="34401"/>
                </a:lnTo>
                <a:lnTo>
                  <a:pt x="466239" y="34401"/>
                </a:lnTo>
                <a:lnTo>
                  <a:pt x="464695" y="30859"/>
                </a:lnTo>
                <a:lnTo>
                  <a:pt x="458520" y="25830"/>
                </a:lnTo>
                <a:lnTo>
                  <a:pt x="454237" y="24574"/>
                </a:lnTo>
                <a:close/>
              </a:path>
              <a:path extrusionOk="0" h="106680" w="469264">
                <a:moveTo>
                  <a:pt x="468035" y="57492"/>
                </a:moveTo>
                <a:lnTo>
                  <a:pt x="449967" y="57492"/>
                </a:lnTo>
                <a:lnTo>
                  <a:pt x="452141" y="58215"/>
                </a:lnTo>
                <a:lnTo>
                  <a:pt x="455187" y="61111"/>
                </a:lnTo>
                <a:lnTo>
                  <a:pt x="455950" y="63130"/>
                </a:lnTo>
                <a:lnTo>
                  <a:pt x="455950" y="71057"/>
                </a:lnTo>
                <a:lnTo>
                  <a:pt x="453016" y="73720"/>
                </a:lnTo>
                <a:lnTo>
                  <a:pt x="468169" y="73720"/>
                </a:lnTo>
                <a:lnTo>
                  <a:pt x="468867" y="72198"/>
                </a:lnTo>
                <a:lnTo>
                  <a:pt x="468867" y="58633"/>
                </a:lnTo>
                <a:lnTo>
                  <a:pt x="468035" y="57492"/>
                </a:lnTo>
                <a:close/>
              </a:path>
              <a:path extrusionOk="0" h="106680" w="469264">
                <a:moveTo>
                  <a:pt x="466239" y="34401"/>
                </a:moveTo>
                <a:lnTo>
                  <a:pt x="450695" y="34401"/>
                </a:lnTo>
                <a:lnTo>
                  <a:pt x="453322" y="36575"/>
                </a:lnTo>
                <a:lnTo>
                  <a:pt x="453322" y="45645"/>
                </a:lnTo>
                <a:lnTo>
                  <a:pt x="450806" y="48005"/>
                </a:lnTo>
                <a:lnTo>
                  <a:pt x="463109" y="48005"/>
                </a:lnTo>
                <a:lnTo>
                  <a:pt x="465551" y="44615"/>
                </a:lnTo>
                <a:lnTo>
                  <a:pt x="466239" y="42099"/>
                </a:lnTo>
                <a:lnTo>
                  <a:pt x="466239" y="3440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19" name="Google Shape;1119;p39"/>
          <p:cNvSpPr/>
          <p:nvPr/>
        </p:nvSpPr>
        <p:spPr>
          <a:xfrm>
            <a:off x="1920516" y="5097279"/>
            <a:ext cx="38100" cy="38100"/>
          </a:xfrm>
          <a:custGeom>
            <a:rect b="b" l="l" r="r" t="t"/>
            <a:pathLst>
              <a:path extrusionOk="0" h="38100" w="38100">
                <a:moveTo>
                  <a:pt x="24076" y="0"/>
                </a:moveTo>
                <a:lnTo>
                  <a:pt x="13690" y="0"/>
                </a:lnTo>
                <a:lnTo>
                  <a:pt x="9245" y="1828"/>
                </a:lnTo>
                <a:lnTo>
                  <a:pt x="1854" y="9193"/>
                </a:lnTo>
                <a:lnTo>
                  <a:pt x="0" y="13639"/>
                </a:lnTo>
                <a:lnTo>
                  <a:pt x="0" y="18845"/>
                </a:lnTo>
                <a:lnTo>
                  <a:pt x="0" y="24076"/>
                </a:lnTo>
                <a:lnTo>
                  <a:pt x="1854" y="28547"/>
                </a:lnTo>
                <a:lnTo>
                  <a:pt x="9245" y="35938"/>
                </a:lnTo>
                <a:lnTo>
                  <a:pt x="13690" y="37792"/>
                </a:lnTo>
                <a:lnTo>
                  <a:pt x="24076" y="37792"/>
                </a:lnTo>
                <a:lnTo>
                  <a:pt x="28548" y="35938"/>
                </a:lnTo>
                <a:lnTo>
                  <a:pt x="35939" y="28547"/>
                </a:lnTo>
                <a:lnTo>
                  <a:pt x="37792" y="24076"/>
                </a:lnTo>
                <a:lnTo>
                  <a:pt x="37792" y="13639"/>
                </a:lnTo>
                <a:lnTo>
                  <a:pt x="35939" y="9193"/>
                </a:lnTo>
                <a:lnTo>
                  <a:pt x="28548" y="1828"/>
                </a:lnTo>
                <a:lnTo>
                  <a:pt x="240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20" name="Google Shape;1120;p3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50175" y="2636113"/>
            <a:ext cx="123695" cy="180085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39"/>
          <p:cNvSpPr/>
          <p:nvPr/>
        </p:nvSpPr>
        <p:spPr>
          <a:xfrm>
            <a:off x="2876735" y="3027253"/>
            <a:ext cx="471170" cy="104139"/>
          </a:xfrm>
          <a:custGeom>
            <a:rect b="b" l="l" r="r" t="t"/>
            <a:pathLst>
              <a:path extrusionOk="0" h="104139" w="471170">
                <a:moveTo>
                  <a:pt x="51893" y="22745"/>
                </a:moveTo>
                <a:lnTo>
                  <a:pt x="0" y="22745"/>
                </a:lnTo>
                <a:lnTo>
                  <a:pt x="0" y="81724"/>
                </a:lnTo>
                <a:lnTo>
                  <a:pt x="13031" y="81724"/>
                </a:lnTo>
                <a:lnTo>
                  <a:pt x="13031" y="33030"/>
                </a:lnTo>
                <a:lnTo>
                  <a:pt x="51893" y="33030"/>
                </a:lnTo>
                <a:lnTo>
                  <a:pt x="51893" y="22745"/>
                </a:lnTo>
                <a:close/>
              </a:path>
              <a:path extrusionOk="0" h="104139" w="471170">
                <a:moveTo>
                  <a:pt x="51893" y="33030"/>
                </a:moveTo>
                <a:lnTo>
                  <a:pt x="38862" y="33030"/>
                </a:lnTo>
                <a:lnTo>
                  <a:pt x="38862" y="81724"/>
                </a:lnTo>
                <a:lnTo>
                  <a:pt x="51893" y="81724"/>
                </a:lnTo>
                <a:lnTo>
                  <a:pt x="51893" y="33030"/>
                </a:lnTo>
                <a:close/>
              </a:path>
              <a:path extrusionOk="0" h="104139" w="471170">
                <a:moveTo>
                  <a:pt x="101918" y="21031"/>
                </a:moveTo>
                <a:lnTo>
                  <a:pt x="83781" y="21031"/>
                </a:lnTo>
                <a:lnTo>
                  <a:pt x="76488" y="23850"/>
                </a:lnTo>
                <a:lnTo>
                  <a:pt x="65591" y="35129"/>
                </a:lnTo>
                <a:lnTo>
                  <a:pt x="62866" y="42711"/>
                </a:lnTo>
                <a:lnTo>
                  <a:pt x="62866" y="61833"/>
                </a:lnTo>
                <a:lnTo>
                  <a:pt x="65570" y="69455"/>
                </a:lnTo>
                <a:lnTo>
                  <a:pt x="76391" y="80733"/>
                </a:lnTo>
                <a:lnTo>
                  <a:pt x="83706" y="83553"/>
                </a:lnTo>
                <a:lnTo>
                  <a:pt x="101994" y="83553"/>
                </a:lnTo>
                <a:lnTo>
                  <a:pt x="109176" y="80733"/>
                </a:lnTo>
                <a:lnTo>
                  <a:pt x="116082" y="73379"/>
                </a:lnTo>
                <a:lnTo>
                  <a:pt x="87555" y="73379"/>
                </a:lnTo>
                <a:lnTo>
                  <a:pt x="83423" y="71493"/>
                </a:lnTo>
                <a:lnTo>
                  <a:pt x="77496" y="64044"/>
                </a:lnTo>
                <a:lnTo>
                  <a:pt x="76009" y="58864"/>
                </a:lnTo>
                <a:lnTo>
                  <a:pt x="76042" y="45645"/>
                </a:lnTo>
                <a:lnTo>
                  <a:pt x="77496" y="40651"/>
                </a:lnTo>
                <a:lnTo>
                  <a:pt x="83440" y="33185"/>
                </a:lnTo>
                <a:lnTo>
                  <a:pt x="87515" y="31316"/>
                </a:lnTo>
                <a:lnTo>
                  <a:pt x="116143" y="31316"/>
                </a:lnTo>
                <a:lnTo>
                  <a:pt x="109082" y="23850"/>
                </a:lnTo>
                <a:lnTo>
                  <a:pt x="101918" y="21031"/>
                </a:lnTo>
                <a:close/>
              </a:path>
              <a:path extrusionOk="0" h="104139" w="471170">
                <a:moveTo>
                  <a:pt x="116143" y="31316"/>
                </a:moveTo>
                <a:lnTo>
                  <a:pt x="97880" y="31316"/>
                </a:lnTo>
                <a:lnTo>
                  <a:pt x="101950" y="33185"/>
                </a:lnTo>
                <a:lnTo>
                  <a:pt x="107805" y="40558"/>
                </a:lnTo>
                <a:lnTo>
                  <a:pt x="109273" y="45645"/>
                </a:lnTo>
                <a:lnTo>
                  <a:pt x="109240" y="58864"/>
                </a:lnTo>
                <a:lnTo>
                  <a:pt x="107805" y="63950"/>
                </a:lnTo>
                <a:lnTo>
                  <a:pt x="101936" y="71493"/>
                </a:lnTo>
                <a:lnTo>
                  <a:pt x="97919" y="73379"/>
                </a:lnTo>
                <a:lnTo>
                  <a:pt x="116082" y="73379"/>
                </a:lnTo>
                <a:lnTo>
                  <a:pt x="119767" y="69455"/>
                </a:lnTo>
                <a:lnTo>
                  <a:pt x="122417" y="61833"/>
                </a:lnTo>
                <a:lnTo>
                  <a:pt x="122417" y="42711"/>
                </a:lnTo>
                <a:lnTo>
                  <a:pt x="119749" y="35129"/>
                </a:lnTo>
                <a:lnTo>
                  <a:pt x="116143" y="31316"/>
                </a:lnTo>
                <a:close/>
              </a:path>
              <a:path extrusionOk="0" h="104139" w="471170">
                <a:moveTo>
                  <a:pt x="171452" y="22745"/>
                </a:moveTo>
                <a:lnTo>
                  <a:pt x="133390" y="22745"/>
                </a:lnTo>
                <a:lnTo>
                  <a:pt x="133390" y="81724"/>
                </a:lnTo>
                <a:lnTo>
                  <a:pt x="171297" y="81724"/>
                </a:lnTo>
                <a:lnTo>
                  <a:pt x="176651" y="80276"/>
                </a:lnTo>
                <a:lnTo>
                  <a:pt x="184196" y="74484"/>
                </a:lnTo>
                <a:lnTo>
                  <a:pt x="185385" y="71892"/>
                </a:lnTo>
                <a:lnTo>
                  <a:pt x="146422" y="71892"/>
                </a:lnTo>
                <a:lnTo>
                  <a:pt x="146422" y="55664"/>
                </a:lnTo>
                <a:lnTo>
                  <a:pt x="185250" y="55664"/>
                </a:lnTo>
                <a:lnTo>
                  <a:pt x="182385" y="51739"/>
                </a:lnTo>
                <a:lnTo>
                  <a:pt x="174995" y="49834"/>
                </a:lnTo>
                <a:lnTo>
                  <a:pt x="174995" y="49604"/>
                </a:lnTo>
                <a:lnTo>
                  <a:pt x="177890" y="48233"/>
                </a:lnTo>
                <a:lnTo>
                  <a:pt x="180025" y="46595"/>
                </a:lnTo>
                <a:lnTo>
                  <a:pt x="180325" y="46177"/>
                </a:lnTo>
                <a:lnTo>
                  <a:pt x="146422" y="46177"/>
                </a:lnTo>
                <a:lnTo>
                  <a:pt x="146422" y="32572"/>
                </a:lnTo>
                <a:lnTo>
                  <a:pt x="183455" y="32572"/>
                </a:lnTo>
                <a:lnTo>
                  <a:pt x="181910" y="29030"/>
                </a:lnTo>
                <a:lnTo>
                  <a:pt x="175737" y="24001"/>
                </a:lnTo>
                <a:lnTo>
                  <a:pt x="171452" y="22745"/>
                </a:lnTo>
                <a:close/>
              </a:path>
              <a:path extrusionOk="0" h="104139" w="471170">
                <a:moveTo>
                  <a:pt x="185250" y="55664"/>
                </a:moveTo>
                <a:lnTo>
                  <a:pt x="167182" y="55664"/>
                </a:lnTo>
                <a:lnTo>
                  <a:pt x="169358" y="56386"/>
                </a:lnTo>
                <a:lnTo>
                  <a:pt x="172403" y="59282"/>
                </a:lnTo>
                <a:lnTo>
                  <a:pt x="173167" y="61301"/>
                </a:lnTo>
                <a:lnTo>
                  <a:pt x="173167" y="69228"/>
                </a:lnTo>
                <a:lnTo>
                  <a:pt x="170232" y="71892"/>
                </a:lnTo>
                <a:lnTo>
                  <a:pt x="185385" y="71892"/>
                </a:lnTo>
                <a:lnTo>
                  <a:pt x="186082" y="70369"/>
                </a:lnTo>
                <a:lnTo>
                  <a:pt x="186082" y="56804"/>
                </a:lnTo>
                <a:lnTo>
                  <a:pt x="185250" y="55664"/>
                </a:lnTo>
                <a:close/>
              </a:path>
              <a:path extrusionOk="0" h="104139" w="471170">
                <a:moveTo>
                  <a:pt x="183455" y="32572"/>
                </a:moveTo>
                <a:lnTo>
                  <a:pt x="167910" y="32572"/>
                </a:lnTo>
                <a:lnTo>
                  <a:pt x="170538" y="34747"/>
                </a:lnTo>
                <a:lnTo>
                  <a:pt x="170538" y="43816"/>
                </a:lnTo>
                <a:lnTo>
                  <a:pt x="168022" y="46177"/>
                </a:lnTo>
                <a:lnTo>
                  <a:pt x="180325" y="46177"/>
                </a:lnTo>
                <a:lnTo>
                  <a:pt x="182768" y="42786"/>
                </a:lnTo>
                <a:lnTo>
                  <a:pt x="183455" y="40270"/>
                </a:lnTo>
                <a:lnTo>
                  <a:pt x="183455" y="32572"/>
                </a:lnTo>
                <a:close/>
              </a:path>
              <a:path extrusionOk="0" h="104139" w="471170">
                <a:moveTo>
                  <a:pt x="231155" y="21031"/>
                </a:moveTo>
                <a:lnTo>
                  <a:pt x="214238" y="21031"/>
                </a:lnTo>
                <a:lnTo>
                  <a:pt x="207398" y="24041"/>
                </a:lnTo>
                <a:lnTo>
                  <a:pt x="196656" y="36079"/>
                </a:lnTo>
                <a:lnTo>
                  <a:pt x="193970" y="43700"/>
                </a:lnTo>
                <a:lnTo>
                  <a:pt x="193970" y="61913"/>
                </a:lnTo>
                <a:lnTo>
                  <a:pt x="196576" y="69286"/>
                </a:lnTo>
                <a:lnTo>
                  <a:pt x="207017" y="80792"/>
                </a:lnTo>
                <a:lnTo>
                  <a:pt x="214087" y="83667"/>
                </a:lnTo>
                <a:lnTo>
                  <a:pt x="229708" y="83667"/>
                </a:lnTo>
                <a:lnTo>
                  <a:pt x="235479" y="81875"/>
                </a:lnTo>
                <a:lnTo>
                  <a:pt x="245155" y="74715"/>
                </a:lnTo>
                <a:lnTo>
                  <a:pt x="245564" y="74066"/>
                </a:lnTo>
                <a:lnTo>
                  <a:pt x="218202" y="74066"/>
                </a:lnTo>
                <a:lnTo>
                  <a:pt x="214274" y="72447"/>
                </a:lnTo>
                <a:lnTo>
                  <a:pt x="208636" y="65970"/>
                </a:lnTo>
                <a:lnTo>
                  <a:pt x="207150" y="61376"/>
                </a:lnTo>
                <a:lnTo>
                  <a:pt x="206999" y="55432"/>
                </a:lnTo>
                <a:lnTo>
                  <a:pt x="250548" y="55432"/>
                </a:lnTo>
                <a:lnTo>
                  <a:pt x="250548" y="46746"/>
                </a:lnTo>
                <a:lnTo>
                  <a:pt x="207229" y="46746"/>
                </a:lnTo>
                <a:lnTo>
                  <a:pt x="207838" y="41565"/>
                </a:lnTo>
                <a:lnTo>
                  <a:pt x="209458" y="37602"/>
                </a:lnTo>
                <a:lnTo>
                  <a:pt x="214713" y="32115"/>
                </a:lnTo>
                <a:lnTo>
                  <a:pt x="218163" y="30744"/>
                </a:lnTo>
                <a:lnTo>
                  <a:pt x="243730" y="30744"/>
                </a:lnTo>
                <a:lnTo>
                  <a:pt x="237973" y="23983"/>
                </a:lnTo>
                <a:lnTo>
                  <a:pt x="231155" y="21031"/>
                </a:lnTo>
                <a:close/>
              </a:path>
              <a:path extrusionOk="0" h="104139" w="471170">
                <a:moveTo>
                  <a:pt x="249749" y="63320"/>
                </a:moveTo>
                <a:lnTo>
                  <a:pt x="237289" y="63320"/>
                </a:lnTo>
                <a:lnTo>
                  <a:pt x="235993" y="67054"/>
                </a:lnTo>
                <a:lnTo>
                  <a:pt x="234222" y="69778"/>
                </a:lnTo>
                <a:lnTo>
                  <a:pt x="229726" y="73210"/>
                </a:lnTo>
                <a:lnTo>
                  <a:pt x="226810" y="74066"/>
                </a:lnTo>
                <a:lnTo>
                  <a:pt x="245564" y="74066"/>
                </a:lnTo>
                <a:lnTo>
                  <a:pt x="248298" y="69721"/>
                </a:lnTo>
                <a:lnTo>
                  <a:pt x="249749" y="63320"/>
                </a:lnTo>
                <a:close/>
              </a:path>
              <a:path extrusionOk="0" h="104139" w="471170">
                <a:moveTo>
                  <a:pt x="243730" y="30744"/>
                </a:moveTo>
                <a:lnTo>
                  <a:pt x="226698" y="30744"/>
                </a:lnTo>
                <a:lnTo>
                  <a:pt x="230183" y="32174"/>
                </a:lnTo>
                <a:lnTo>
                  <a:pt x="235593" y="37890"/>
                </a:lnTo>
                <a:lnTo>
                  <a:pt x="237134" y="41796"/>
                </a:lnTo>
                <a:lnTo>
                  <a:pt x="237516" y="46746"/>
                </a:lnTo>
                <a:lnTo>
                  <a:pt x="250548" y="46746"/>
                </a:lnTo>
                <a:lnTo>
                  <a:pt x="250500" y="43700"/>
                </a:lnTo>
                <a:lnTo>
                  <a:pt x="248032" y="35794"/>
                </a:lnTo>
                <a:lnTo>
                  <a:pt x="243730" y="30744"/>
                </a:lnTo>
                <a:close/>
              </a:path>
              <a:path extrusionOk="0" h="104139" w="471170">
                <a:moveTo>
                  <a:pt x="272950" y="22745"/>
                </a:moveTo>
                <a:lnTo>
                  <a:pt x="260722" y="22745"/>
                </a:lnTo>
                <a:lnTo>
                  <a:pt x="260722" y="103554"/>
                </a:lnTo>
                <a:lnTo>
                  <a:pt x="273635" y="103554"/>
                </a:lnTo>
                <a:lnTo>
                  <a:pt x="273635" y="73952"/>
                </a:lnTo>
                <a:lnTo>
                  <a:pt x="312599" y="73952"/>
                </a:lnTo>
                <a:lnTo>
                  <a:pt x="313573" y="72806"/>
                </a:lnTo>
                <a:lnTo>
                  <a:pt x="284572" y="72806"/>
                </a:lnTo>
                <a:lnTo>
                  <a:pt x="280515" y="70977"/>
                </a:lnTo>
                <a:lnTo>
                  <a:pt x="274646" y="63662"/>
                </a:lnTo>
                <a:lnTo>
                  <a:pt x="273201" y="58713"/>
                </a:lnTo>
                <a:lnTo>
                  <a:pt x="273178" y="45756"/>
                </a:lnTo>
                <a:lnTo>
                  <a:pt x="274624" y="40690"/>
                </a:lnTo>
                <a:lnTo>
                  <a:pt x="280417" y="33375"/>
                </a:lnTo>
                <a:lnTo>
                  <a:pt x="284417" y="31546"/>
                </a:lnTo>
                <a:lnTo>
                  <a:pt x="313359" y="31546"/>
                </a:lnTo>
                <a:lnTo>
                  <a:pt x="312578" y="30632"/>
                </a:lnTo>
                <a:lnTo>
                  <a:pt x="272950" y="30632"/>
                </a:lnTo>
                <a:lnTo>
                  <a:pt x="272950" y="22745"/>
                </a:lnTo>
                <a:close/>
              </a:path>
              <a:path extrusionOk="0" h="104139" w="471170">
                <a:moveTo>
                  <a:pt x="312599" y="73952"/>
                </a:moveTo>
                <a:lnTo>
                  <a:pt x="273635" y="73952"/>
                </a:lnTo>
                <a:lnTo>
                  <a:pt x="278056" y="80121"/>
                </a:lnTo>
                <a:lnTo>
                  <a:pt x="284457" y="83210"/>
                </a:lnTo>
                <a:lnTo>
                  <a:pt x="300765" y="83210"/>
                </a:lnTo>
                <a:lnTo>
                  <a:pt x="307107" y="80410"/>
                </a:lnTo>
                <a:lnTo>
                  <a:pt x="312599" y="73952"/>
                </a:lnTo>
                <a:close/>
              </a:path>
              <a:path extrusionOk="0" h="104139" w="471170">
                <a:moveTo>
                  <a:pt x="313359" y="31546"/>
                </a:moveTo>
                <a:lnTo>
                  <a:pt x="294554" y="31546"/>
                </a:lnTo>
                <a:lnTo>
                  <a:pt x="298532" y="33434"/>
                </a:lnTo>
                <a:lnTo>
                  <a:pt x="304401" y="40975"/>
                </a:lnTo>
                <a:lnTo>
                  <a:pt x="305781" y="45756"/>
                </a:lnTo>
                <a:lnTo>
                  <a:pt x="305869" y="58713"/>
                </a:lnTo>
                <a:lnTo>
                  <a:pt x="304422" y="63662"/>
                </a:lnTo>
                <a:lnTo>
                  <a:pt x="298630" y="70977"/>
                </a:lnTo>
                <a:lnTo>
                  <a:pt x="294706" y="72806"/>
                </a:lnTo>
                <a:lnTo>
                  <a:pt x="313573" y="72806"/>
                </a:lnTo>
                <a:lnTo>
                  <a:pt x="316633" y="69207"/>
                </a:lnTo>
                <a:lnTo>
                  <a:pt x="319013" y="61758"/>
                </a:lnTo>
                <a:lnTo>
                  <a:pt x="319013" y="42937"/>
                </a:lnTo>
                <a:lnTo>
                  <a:pt x="316576" y="35316"/>
                </a:lnTo>
                <a:lnTo>
                  <a:pt x="313359" y="31546"/>
                </a:lnTo>
                <a:close/>
              </a:path>
              <a:path extrusionOk="0" h="104139" w="471170">
                <a:moveTo>
                  <a:pt x="300308" y="21031"/>
                </a:moveTo>
                <a:lnTo>
                  <a:pt x="283311" y="21031"/>
                </a:lnTo>
                <a:lnTo>
                  <a:pt x="276910" y="24231"/>
                </a:lnTo>
                <a:lnTo>
                  <a:pt x="272950" y="30632"/>
                </a:lnTo>
                <a:lnTo>
                  <a:pt x="312578" y="30632"/>
                </a:lnTo>
                <a:lnTo>
                  <a:pt x="306820" y="23886"/>
                </a:lnTo>
                <a:lnTo>
                  <a:pt x="300308" y="21031"/>
                </a:lnTo>
                <a:close/>
              </a:path>
              <a:path extrusionOk="0" h="104139" w="471170">
                <a:moveTo>
                  <a:pt x="340045" y="22745"/>
                </a:moveTo>
                <a:lnTo>
                  <a:pt x="324269" y="22745"/>
                </a:lnTo>
                <a:lnTo>
                  <a:pt x="344731" y="50749"/>
                </a:lnTo>
                <a:lnTo>
                  <a:pt x="322440" y="81724"/>
                </a:lnTo>
                <a:lnTo>
                  <a:pt x="337759" y="81724"/>
                </a:lnTo>
                <a:lnTo>
                  <a:pt x="352273" y="60004"/>
                </a:lnTo>
                <a:lnTo>
                  <a:pt x="367459" y="60004"/>
                </a:lnTo>
                <a:lnTo>
                  <a:pt x="360387" y="50062"/>
                </a:lnTo>
                <a:lnTo>
                  <a:pt x="367084" y="40918"/>
                </a:lnTo>
                <a:lnTo>
                  <a:pt x="352389" y="40918"/>
                </a:lnTo>
                <a:lnTo>
                  <a:pt x="340045" y="22745"/>
                </a:lnTo>
                <a:close/>
              </a:path>
              <a:path extrusionOk="0" h="104139" w="471170">
                <a:moveTo>
                  <a:pt x="367459" y="60004"/>
                </a:moveTo>
                <a:lnTo>
                  <a:pt x="352273" y="60004"/>
                </a:lnTo>
                <a:lnTo>
                  <a:pt x="367245" y="81724"/>
                </a:lnTo>
                <a:lnTo>
                  <a:pt x="382906" y="81724"/>
                </a:lnTo>
                <a:lnTo>
                  <a:pt x="367459" y="60004"/>
                </a:lnTo>
                <a:close/>
              </a:path>
              <a:path extrusionOk="0" h="104139" w="471170">
                <a:moveTo>
                  <a:pt x="380392" y="22745"/>
                </a:moveTo>
                <a:lnTo>
                  <a:pt x="365305" y="22745"/>
                </a:lnTo>
                <a:lnTo>
                  <a:pt x="352389" y="40918"/>
                </a:lnTo>
                <a:lnTo>
                  <a:pt x="367084" y="40918"/>
                </a:lnTo>
                <a:lnTo>
                  <a:pt x="380392" y="22745"/>
                </a:lnTo>
                <a:close/>
              </a:path>
              <a:path extrusionOk="0" h="104139" w="471170">
                <a:moveTo>
                  <a:pt x="403710" y="0"/>
                </a:moveTo>
                <a:lnTo>
                  <a:pt x="390678" y="0"/>
                </a:lnTo>
                <a:lnTo>
                  <a:pt x="390678" y="12801"/>
                </a:lnTo>
                <a:lnTo>
                  <a:pt x="403710" y="12801"/>
                </a:lnTo>
                <a:lnTo>
                  <a:pt x="403710" y="0"/>
                </a:lnTo>
                <a:close/>
              </a:path>
              <a:path extrusionOk="0" h="104139" w="471170">
                <a:moveTo>
                  <a:pt x="403710" y="22745"/>
                </a:moveTo>
                <a:lnTo>
                  <a:pt x="390678" y="22745"/>
                </a:lnTo>
                <a:lnTo>
                  <a:pt x="390678" y="81724"/>
                </a:lnTo>
                <a:lnTo>
                  <a:pt x="403710" y="81724"/>
                </a:lnTo>
                <a:lnTo>
                  <a:pt x="403710" y="22745"/>
                </a:lnTo>
                <a:close/>
              </a:path>
              <a:path extrusionOk="0" h="104139" w="471170">
                <a:moveTo>
                  <a:pt x="455946" y="22745"/>
                </a:moveTo>
                <a:lnTo>
                  <a:pt x="417883" y="22745"/>
                </a:lnTo>
                <a:lnTo>
                  <a:pt x="417883" y="81724"/>
                </a:lnTo>
                <a:lnTo>
                  <a:pt x="455791" y="81724"/>
                </a:lnTo>
                <a:lnTo>
                  <a:pt x="461144" y="80276"/>
                </a:lnTo>
                <a:lnTo>
                  <a:pt x="468690" y="74484"/>
                </a:lnTo>
                <a:lnTo>
                  <a:pt x="469878" y="71892"/>
                </a:lnTo>
                <a:lnTo>
                  <a:pt x="430916" y="71892"/>
                </a:lnTo>
                <a:lnTo>
                  <a:pt x="430916" y="55664"/>
                </a:lnTo>
                <a:lnTo>
                  <a:pt x="469744" y="55664"/>
                </a:lnTo>
                <a:lnTo>
                  <a:pt x="466879" y="51739"/>
                </a:lnTo>
                <a:lnTo>
                  <a:pt x="459488" y="49834"/>
                </a:lnTo>
                <a:lnTo>
                  <a:pt x="459488" y="49604"/>
                </a:lnTo>
                <a:lnTo>
                  <a:pt x="462382" y="48233"/>
                </a:lnTo>
                <a:lnTo>
                  <a:pt x="464517" y="46595"/>
                </a:lnTo>
                <a:lnTo>
                  <a:pt x="464818" y="46177"/>
                </a:lnTo>
                <a:lnTo>
                  <a:pt x="430916" y="46177"/>
                </a:lnTo>
                <a:lnTo>
                  <a:pt x="430916" y="32572"/>
                </a:lnTo>
                <a:lnTo>
                  <a:pt x="467949" y="32572"/>
                </a:lnTo>
                <a:lnTo>
                  <a:pt x="466404" y="29030"/>
                </a:lnTo>
                <a:lnTo>
                  <a:pt x="460230" y="24001"/>
                </a:lnTo>
                <a:lnTo>
                  <a:pt x="455946" y="22745"/>
                </a:lnTo>
                <a:close/>
              </a:path>
              <a:path extrusionOk="0" h="104139" w="471170">
                <a:moveTo>
                  <a:pt x="469744" y="55664"/>
                </a:moveTo>
                <a:lnTo>
                  <a:pt x="451676" y="55664"/>
                </a:lnTo>
                <a:lnTo>
                  <a:pt x="453851" y="56386"/>
                </a:lnTo>
                <a:lnTo>
                  <a:pt x="456896" y="59282"/>
                </a:lnTo>
                <a:lnTo>
                  <a:pt x="457659" y="61301"/>
                </a:lnTo>
                <a:lnTo>
                  <a:pt x="457659" y="69228"/>
                </a:lnTo>
                <a:lnTo>
                  <a:pt x="454726" y="71892"/>
                </a:lnTo>
                <a:lnTo>
                  <a:pt x="469878" y="71892"/>
                </a:lnTo>
                <a:lnTo>
                  <a:pt x="470576" y="70369"/>
                </a:lnTo>
                <a:lnTo>
                  <a:pt x="470576" y="56804"/>
                </a:lnTo>
                <a:lnTo>
                  <a:pt x="469744" y="55664"/>
                </a:lnTo>
                <a:close/>
              </a:path>
              <a:path extrusionOk="0" h="104139" w="471170">
                <a:moveTo>
                  <a:pt x="467949" y="32572"/>
                </a:moveTo>
                <a:lnTo>
                  <a:pt x="452404" y="32572"/>
                </a:lnTo>
                <a:lnTo>
                  <a:pt x="455032" y="34747"/>
                </a:lnTo>
                <a:lnTo>
                  <a:pt x="455032" y="43816"/>
                </a:lnTo>
                <a:lnTo>
                  <a:pt x="452516" y="46177"/>
                </a:lnTo>
                <a:lnTo>
                  <a:pt x="464818" y="46177"/>
                </a:lnTo>
                <a:lnTo>
                  <a:pt x="467260" y="42786"/>
                </a:lnTo>
                <a:lnTo>
                  <a:pt x="467949" y="40270"/>
                </a:lnTo>
                <a:lnTo>
                  <a:pt x="467949" y="325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40"/>
          <p:cNvGrpSpPr/>
          <p:nvPr/>
        </p:nvGrpSpPr>
        <p:grpSpPr>
          <a:xfrm>
            <a:off x="0" y="3"/>
            <a:ext cx="7704000" cy="10835995"/>
            <a:chOff x="0" y="3"/>
            <a:chExt cx="7704000" cy="10835995"/>
          </a:xfrm>
        </p:grpSpPr>
        <p:pic>
          <p:nvPicPr>
            <p:cNvPr id="1127" name="Google Shape;1127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3"/>
              <a:ext cx="7704000" cy="10835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8" name="Google Shape;1128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59837" y="4417879"/>
              <a:ext cx="5387625" cy="271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45641" y="4733473"/>
              <a:ext cx="3809030" cy="3032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244" y="1468006"/>
            <a:ext cx="3903865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7244" y="1734709"/>
            <a:ext cx="3451881" cy="4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41"/>
          <p:cNvSpPr/>
          <p:nvPr/>
        </p:nvSpPr>
        <p:spPr>
          <a:xfrm>
            <a:off x="977244" y="2715652"/>
            <a:ext cx="551815" cy="137795"/>
          </a:xfrm>
          <a:custGeom>
            <a:rect b="b" l="l" r="r" t="t"/>
            <a:pathLst>
              <a:path extrusionOk="0" h="137794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4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4" w="551815">
                <a:moveTo>
                  <a:pt x="124661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6" y="137617"/>
                </a:lnTo>
                <a:lnTo>
                  <a:pt x="125576" y="98143"/>
                </a:lnTo>
                <a:lnTo>
                  <a:pt x="177341" y="98143"/>
                </a:lnTo>
                <a:lnTo>
                  <a:pt x="178388" y="96620"/>
                </a:lnTo>
                <a:lnTo>
                  <a:pt x="140155" y="96620"/>
                </a:lnTo>
                <a:lnTo>
                  <a:pt x="134744" y="94183"/>
                </a:lnTo>
                <a:lnTo>
                  <a:pt x="126922" y="84427"/>
                </a:lnTo>
                <a:lnTo>
                  <a:pt x="124996" y="77824"/>
                </a:lnTo>
                <a:lnTo>
                  <a:pt x="124997" y="60445"/>
                </a:lnTo>
                <a:lnTo>
                  <a:pt x="126897" y="53794"/>
                </a:lnTo>
                <a:lnTo>
                  <a:pt x="134618" y="44042"/>
                </a:lnTo>
                <a:lnTo>
                  <a:pt x="139953" y="41605"/>
                </a:lnTo>
                <a:lnTo>
                  <a:pt x="178111" y="41605"/>
                </a:lnTo>
                <a:lnTo>
                  <a:pt x="177270" y="40384"/>
                </a:lnTo>
                <a:lnTo>
                  <a:pt x="124661" y="40384"/>
                </a:lnTo>
                <a:lnTo>
                  <a:pt x="124661" y="29869"/>
                </a:lnTo>
                <a:close/>
              </a:path>
              <a:path extrusionOk="0" h="137794" w="551815">
                <a:moveTo>
                  <a:pt x="177341" y="98143"/>
                </a:moveTo>
                <a:lnTo>
                  <a:pt x="125576" y="98143"/>
                </a:lnTo>
                <a:lnTo>
                  <a:pt x="130491" y="103543"/>
                </a:lnTo>
                <a:lnTo>
                  <a:pt x="136397" y="107401"/>
                </a:lnTo>
                <a:lnTo>
                  <a:pt x="143293" y="109715"/>
                </a:lnTo>
                <a:lnTo>
                  <a:pt x="151179" y="110487"/>
                </a:lnTo>
                <a:lnTo>
                  <a:pt x="158708" y="109787"/>
                </a:lnTo>
                <a:lnTo>
                  <a:pt x="165448" y="107687"/>
                </a:lnTo>
                <a:lnTo>
                  <a:pt x="171397" y="104187"/>
                </a:lnTo>
                <a:lnTo>
                  <a:pt x="176555" y="99287"/>
                </a:lnTo>
                <a:lnTo>
                  <a:pt x="177341" y="98143"/>
                </a:lnTo>
                <a:close/>
              </a:path>
              <a:path extrusionOk="0" h="137794" w="551815">
                <a:moveTo>
                  <a:pt x="178111" y="41605"/>
                </a:moveTo>
                <a:lnTo>
                  <a:pt x="153465" y="41605"/>
                </a:lnTo>
                <a:lnTo>
                  <a:pt x="158775" y="44117"/>
                </a:lnTo>
                <a:lnTo>
                  <a:pt x="166597" y="54175"/>
                </a:lnTo>
                <a:lnTo>
                  <a:pt x="168435" y="60552"/>
                </a:lnTo>
                <a:lnTo>
                  <a:pt x="168553" y="77824"/>
                </a:lnTo>
                <a:lnTo>
                  <a:pt x="166622" y="84427"/>
                </a:lnTo>
                <a:lnTo>
                  <a:pt x="158901" y="94183"/>
                </a:lnTo>
                <a:lnTo>
                  <a:pt x="153669" y="96620"/>
                </a:lnTo>
                <a:lnTo>
                  <a:pt x="178388" y="96620"/>
                </a:lnTo>
                <a:lnTo>
                  <a:pt x="180722" y="93225"/>
                </a:lnTo>
                <a:lnTo>
                  <a:pt x="183697" y="86239"/>
                </a:lnTo>
                <a:lnTo>
                  <a:pt x="185482" y="78328"/>
                </a:lnTo>
                <a:lnTo>
                  <a:pt x="186077" y="69494"/>
                </a:lnTo>
                <a:lnTo>
                  <a:pt x="185468" y="60445"/>
                </a:lnTo>
                <a:lnTo>
                  <a:pt x="183639" y="52348"/>
                </a:lnTo>
                <a:lnTo>
                  <a:pt x="180591" y="45204"/>
                </a:lnTo>
                <a:lnTo>
                  <a:pt x="178111" y="41605"/>
                </a:lnTo>
                <a:close/>
              </a:path>
              <a:path extrusionOk="0" h="137794" w="551815">
                <a:moveTo>
                  <a:pt x="150265" y="27583"/>
                </a:moveTo>
                <a:lnTo>
                  <a:pt x="142035" y="28383"/>
                </a:lnTo>
                <a:lnTo>
                  <a:pt x="135025" y="30784"/>
                </a:lnTo>
                <a:lnTo>
                  <a:pt x="129234" y="34785"/>
                </a:lnTo>
                <a:lnTo>
                  <a:pt x="124661" y="40384"/>
                </a:lnTo>
                <a:lnTo>
                  <a:pt x="177270" y="40384"/>
                </a:lnTo>
                <a:lnTo>
                  <a:pt x="150265" y="27583"/>
                </a:lnTo>
                <a:close/>
              </a:path>
              <a:path extrusionOk="0" h="137794" w="551815">
                <a:moveTo>
                  <a:pt x="237590" y="27583"/>
                </a:moveTo>
                <a:lnTo>
                  <a:pt x="203637" y="44985"/>
                </a:lnTo>
                <a:lnTo>
                  <a:pt x="197507" y="69188"/>
                </a:lnTo>
                <a:lnTo>
                  <a:pt x="198184" y="78294"/>
                </a:lnTo>
                <a:lnTo>
                  <a:pt x="228845" y="110240"/>
                </a:lnTo>
                <a:lnTo>
                  <a:pt x="237590" y="110944"/>
                </a:lnTo>
                <a:lnTo>
                  <a:pt x="246185" y="110240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6" y="97383"/>
                </a:lnTo>
                <a:lnTo>
                  <a:pt x="224939" y="94891"/>
                </a:lnTo>
                <a:lnTo>
                  <a:pt x="217016" y="84935"/>
                </a:lnTo>
                <a:lnTo>
                  <a:pt x="215109" y="78294"/>
                </a:lnTo>
                <a:lnTo>
                  <a:pt x="215150" y="60148"/>
                </a:lnTo>
                <a:lnTo>
                  <a:pt x="217016" y="53743"/>
                </a:lnTo>
                <a:lnTo>
                  <a:pt x="224939" y="43789"/>
                </a:lnTo>
                <a:lnTo>
                  <a:pt x="230375" y="41299"/>
                </a:lnTo>
                <a:lnTo>
                  <a:pt x="268096" y="41299"/>
                </a:lnTo>
                <a:lnTo>
                  <a:pt x="266238" y="38861"/>
                </a:lnTo>
                <a:lnTo>
                  <a:pt x="260448" y="33926"/>
                </a:lnTo>
                <a:lnTo>
                  <a:pt x="253743" y="30402"/>
                </a:lnTo>
                <a:lnTo>
                  <a:pt x="246123" y="28287"/>
                </a:lnTo>
                <a:lnTo>
                  <a:pt x="237590" y="27583"/>
                </a:lnTo>
                <a:close/>
              </a:path>
              <a:path extrusionOk="0" h="137794" w="551815">
                <a:moveTo>
                  <a:pt x="268096" y="41299"/>
                </a:moveTo>
                <a:lnTo>
                  <a:pt x="244191" y="41299"/>
                </a:lnTo>
                <a:lnTo>
                  <a:pt x="249603" y="43765"/>
                </a:lnTo>
                <a:lnTo>
                  <a:pt x="257425" y="53618"/>
                </a:lnTo>
                <a:lnTo>
                  <a:pt x="259308" y="60148"/>
                </a:lnTo>
                <a:lnTo>
                  <a:pt x="259262" y="78294"/>
                </a:lnTo>
                <a:lnTo>
                  <a:pt x="257425" y="84808"/>
                </a:lnTo>
                <a:lnTo>
                  <a:pt x="249603" y="94866"/>
                </a:lnTo>
                <a:lnTo>
                  <a:pt x="244242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8" y="86409"/>
                </a:lnTo>
                <a:lnTo>
                  <a:pt x="276244" y="78294"/>
                </a:lnTo>
                <a:lnTo>
                  <a:pt x="276905" y="69188"/>
                </a:lnTo>
                <a:lnTo>
                  <a:pt x="276239" y="60148"/>
                </a:lnTo>
                <a:lnTo>
                  <a:pt x="274239" y="52081"/>
                </a:lnTo>
                <a:lnTo>
                  <a:pt x="270906" y="44985"/>
                </a:lnTo>
                <a:lnTo>
                  <a:pt x="268096" y="41299"/>
                </a:lnTo>
                <a:close/>
              </a:path>
              <a:path extrusionOk="0" h="137794" w="551815">
                <a:moveTo>
                  <a:pt x="325674" y="27583"/>
                </a:moveTo>
                <a:lnTo>
                  <a:pt x="290258" y="53262"/>
                </a:lnTo>
                <a:lnTo>
                  <a:pt x="287572" y="70102"/>
                </a:lnTo>
                <a:lnTo>
                  <a:pt x="288225" y="78689"/>
                </a:lnTo>
                <a:lnTo>
                  <a:pt x="317829" y="110380"/>
                </a:lnTo>
                <a:lnTo>
                  <a:pt x="326283" y="111099"/>
                </a:lnTo>
                <a:lnTo>
                  <a:pt x="335221" y="111099"/>
                </a:lnTo>
                <a:lnTo>
                  <a:pt x="342919" y="108709"/>
                </a:lnTo>
                <a:lnTo>
                  <a:pt x="355820" y="99161"/>
                </a:lnTo>
                <a:lnTo>
                  <a:pt x="356365" y="98297"/>
                </a:lnTo>
                <a:lnTo>
                  <a:pt x="319882" y="98297"/>
                </a:lnTo>
                <a:lnTo>
                  <a:pt x="314647" y="96137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6" y="73454"/>
                </a:lnTo>
                <a:lnTo>
                  <a:pt x="363010" y="73454"/>
                </a:lnTo>
                <a:lnTo>
                  <a:pt x="362911" y="70102"/>
                </a:lnTo>
                <a:lnTo>
                  <a:pt x="362364" y="61873"/>
                </a:lnTo>
                <a:lnTo>
                  <a:pt x="305252" y="61873"/>
                </a:lnTo>
                <a:lnTo>
                  <a:pt x="306064" y="54964"/>
                </a:lnTo>
                <a:lnTo>
                  <a:pt x="308221" y="49679"/>
                </a:lnTo>
                <a:lnTo>
                  <a:pt x="315234" y="42364"/>
                </a:lnTo>
                <a:lnTo>
                  <a:pt x="319831" y="40535"/>
                </a:lnTo>
                <a:lnTo>
                  <a:pt x="353731" y="40535"/>
                </a:lnTo>
                <a:lnTo>
                  <a:pt x="352952" y="39394"/>
                </a:lnTo>
                <a:lnTo>
                  <a:pt x="347476" y="34227"/>
                </a:lnTo>
                <a:lnTo>
                  <a:pt x="341104" y="30536"/>
                </a:lnTo>
                <a:lnTo>
                  <a:pt x="333837" y="28321"/>
                </a:lnTo>
                <a:lnTo>
                  <a:pt x="325674" y="27583"/>
                </a:lnTo>
                <a:close/>
              </a:path>
              <a:path extrusionOk="0" h="137794" w="551815">
                <a:moveTo>
                  <a:pt x="361944" y="83969"/>
                </a:moveTo>
                <a:lnTo>
                  <a:pt x="345334" y="83969"/>
                </a:lnTo>
                <a:lnTo>
                  <a:pt x="343606" y="88948"/>
                </a:lnTo>
                <a:lnTo>
                  <a:pt x="341243" y="92580"/>
                </a:lnTo>
                <a:lnTo>
                  <a:pt x="335246" y="97152"/>
                </a:lnTo>
                <a:lnTo>
                  <a:pt x="331362" y="98297"/>
                </a:lnTo>
                <a:lnTo>
                  <a:pt x="356365" y="98297"/>
                </a:lnTo>
                <a:lnTo>
                  <a:pt x="360014" y="92505"/>
                </a:lnTo>
                <a:lnTo>
                  <a:pt x="361944" y="83969"/>
                </a:lnTo>
                <a:close/>
              </a:path>
              <a:path extrusionOk="0" h="137794" w="551815">
                <a:moveTo>
                  <a:pt x="353731" y="40535"/>
                </a:moveTo>
                <a:lnTo>
                  <a:pt x="331210" y="40535"/>
                </a:lnTo>
                <a:lnTo>
                  <a:pt x="335859" y="42443"/>
                </a:lnTo>
                <a:lnTo>
                  <a:pt x="343072" y="50060"/>
                </a:lnTo>
                <a:lnTo>
                  <a:pt x="345128" y="55270"/>
                </a:lnTo>
                <a:lnTo>
                  <a:pt x="345636" y="61873"/>
                </a:lnTo>
                <a:lnTo>
                  <a:pt x="362364" y="61873"/>
                </a:lnTo>
                <a:lnTo>
                  <a:pt x="360496" y="53358"/>
                </a:lnTo>
                <a:lnTo>
                  <a:pt x="357353" y="45837"/>
                </a:lnTo>
                <a:lnTo>
                  <a:pt x="353731" y="40535"/>
                </a:lnTo>
                <a:close/>
              </a:path>
              <a:path extrusionOk="0" h="137794" w="551815">
                <a:moveTo>
                  <a:pt x="393642" y="29869"/>
                </a:moveTo>
                <a:lnTo>
                  <a:pt x="376269" y="29869"/>
                </a:lnTo>
                <a:lnTo>
                  <a:pt x="376269" y="108507"/>
                </a:lnTo>
                <a:lnTo>
                  <a:pt x="393642" y="108507"/>
                </a:lnTo>
                <a:lnTo>
                  <a:pt x="393642" y="84124"/>
                </a:lnTo>
                <a:lnTo>
                  <a:pt x="404007" y="73303"/>
                </a:lnTo>
                <a:lnTo>
                  <a:pt x="424205" y="73303"/>
                </a:lnTo>
                <a:lnTo>
                  <a:pt x="418017" y="64767"/>
                </a:lnTo>
                <a:lnTo>
                  <a:pt x="393642" y="64767"/>
                </a:lnTo>
                <a:lnTo>
                  <a:pt x="393642" y="29869"/>
                </a:lnTo>
                <a:close/>
              </a:path>
              <a:path extrusionOk="0" h="137794" w="551815">
                <a:moveTo>
                  <a:pt x="424205" y="73303"/>
                </a:moveTo>
                <a:lnTo>
                  <a:pt x="404007" y="73303"/>
                </a:lnTo>
                <a:lnTo>
                  <a:pt x="428696" y="108507"/>
                </a:lnTo>
                <a:lnTo>
                  <a:pt x="449723" y="108507"/>
                </a:lnTo>
                <a:lnTo>
                  <a:pt x="424205" y="73303"/>
                </a:lnTo>
                <a:close/>
              </a:path>
              <a:path extrusionOk="0" h="137794" w="551815">
                <a:moveTo>
                  <a:pt x="446220" y="29869"/>
                </a:moveTo>
                <a:lnTo>
                  <a:pt x="425038" y="29869"/>
                </a:lnTo>
                <a:lnTo>
                  <a:pt x="393642" y="64767"/>
                </a:lnTo>
                <a:lnTo>
                  <a:pt x="418017" y="64767"/>
                </a:lnTo>
                <a:lnTo>
                  <a:pt x="415588" y="61415"/>
                </a:lnTo>
                <a:lnTo>
                  <a:pt x="446220" y="29869"/>
                </a:lnTo>
                <a:close/>
              </a:path>
              <a:path extrusionOk="0" h="137794" w="551815">
                <a:moveTo>
                  <a:pt x="493006" y="43585"/>
                </a:moveTo>
                <a:lnTo>
                  <a:pt x="475632" y="43585"/>
                </a:lnTo>
                <a:lnTo>
                  <a:pt x="475632" y="108507"/>
                </a:lnTo>
                <a:lnTo>
                  <a:pt x="493006" y="108507"/>
                </a:lnTo>
                <a:lnTo>
                  <a:pt x="493006" y="43585"/>
                </a:lnTo>
                <a:close/>
              </a:path>
              <a:path extrusionOk="0" h="137794" w="551815">
                <a:moveTo>
                  <a:pt x="518915" y="29869"/>
                </a:moveTo>
                <a:lnTo>
                  <a:pt x="449727" y="29869"/>
                </a:lnTo>
                <a:lnTo>
                  <a:pt x="449727" y="43585"/>
                </a:lnTo>
                <a:lnTo>
                  <a:pt x="518915" y="43585"/>
                </a:lnTo>
                <a:lnTo>
                  <a:pt x="518915" y="29869"/>
                </a:lnTo>
                <a:close/>
              </a:path>
              <a:path extrusionOk="0" h="137794" w="551815">
                <a:moveTo>
                  <a:pt x="551225" y="87933"/>
                </a:moveTo>
                <a:lnTo>
                  <a:pt x="530500" y="87933"/>
                </a:lnTo>
                <a:lnTo>
                  <a:pt x="530500" y="108507"/>
                </a:lnTo>
                <a:lnTo>
                  <a:pt x="551225" y="108507"/>
                </a:lnTo>
                <a:lnTo>
                  <a:pt x="551225" y="87933"/>
                </a:lnTo>
                <a:close/>
              </a:path>
              <a:path extrusionOk="0" h="137794" w="551815">
                <a:moveTo>
                  <a:pt x="551225" y="30632"/>
                </a:moveTo>
                <a:lnTo>
                  <a:pt x="530500" y="30632"/>
                </a:lnTo>
                <a:lnTo>
                  <a:pt x="530500" y="51206"/>
                </a:lnTo>
                <a:lnTo>
                  <a:pt x="551225" y="51206"/>
                </a:lnTo>
                <a:lnTo>
                  <a:pt x="551225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37" name="Google Shape;113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938" y="2908111"/>
            <a:ext cx="2610277" cy="33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7244" y="3460369"/>
            <a:ext cx="2658442" cy="33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9873" y="3914919"/>
            <a:ext cx="1444891" cy="1014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40" name="Google Shape;1140;p41"/>
          <p:cNvGraphicFramePr/>
          <p:nvPr/>
        </p:nvGraphicFramePr>
        <p:xfrm>
          <a:off x="4058366" y="27058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32587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41" name="Google Shape;1141;p41"/>
          <p:cNvSpPr/>
          <p:nvPr/>
        </p:nvSpPr>
        <p:spPr>
          <a:xfrm>
            <a:off x="4113440" y="2838401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1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6" y="83552"/>
                </a:lnTo>
                <a:lnTo>
                  <a:pt x="43260" y="82105"/>
                </a:lnTo>
                <a:lnTo>
                  <a:pt x="50806" y="76313"/>
                </a:lnTo>
                <a:lnTo>
                  <a:pt x="51994" y="73720"/>
                </a:lnTo>
                <a:lnTo>
                  <a:pt x="13031" y="73720"/>
                </a:lnTo>
                <a:lnTo>
                  <a:pt x="13031" y="57491"/>
                </a:lnTo>
                <a:lnTo>
                  <a:pt x="51859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3"/>
                </a:lnTo>
                <a:lnTo>
                  <a:pt x="46935" y="48005"/>
                </a:lnTo>
                <a:lnTo>
                  <a:pt x="13031" y="48005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8"/>
                </a:lnTo>
                <a:lnTo>
                  <a:pt x="42345" y="25829"/>
                </a:lnTo>
                <a:lnTo>
                  <a:pt x="38061" y="24573"/>
                </a:lnTo>
                <a:close/>
              </a:path>
              <a:path extrusionOk="0" h="105410" w="883920">
                <a:moveTo>
                  <a:pt x="51859" y="57491"/>
                </a:moveTo>
                <a:lnTo>
                  <a:pt x="33792" y="57491"/>
                </a:lnTo>
                <a:lnTo>
                  <a:pt x="35966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1" y="73720"/>
                </a:lnTo>
                <a:lnTo>
                  <a:pt x="51994" y="73720"/>
                </a:lnTo>
                <a:lnTo>
                  <a:pt x="52692" y="72198"/>
                </a:lnTo>
                <a:lnTo>
                  <a:pt x="52692" y="58633"/>
                </a:lnTo>
                <a:lnTo>
                  <a:pt x="51859" y="57491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7" y="36575"/>
                </a:lnTo>
                <a:lnTo>
                  <a:pt x="37147" y="45643"/>
                </a:lnTo>
                <a:lnTo>
                  <a:pt x="34631" y="48005"/>
                </a:lnTo>
                <a:lnTo>
                  <a:pt x="46935" y="48005"/>
                </a:lnTo>
                <a:lnTo>
                  <a:pt x="49377" y="44615"/>
                </a:lnTo>
                <a:lnTo>
                  <a:pt x="50064" y="42097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5" y="32230"/>
                </a:moveTo>
                <a:lnTo>
                  <a:pt x="96544" y="32230"/>
                </a:lnTo>
                <a:lnTo>
                  <a:pt x="100584" y="35204"/>
                </a:lnTo>
                <a:lnTo>
                  <a:pt x="100584" y="43357"/>
                </a:lnTo>
                <a:lnTo>
                  <a:pt x="100317" y="44766"/>
                </a:lnTo>
                <a:lnTo>
                  <a:pt x="99783" y="45374"/>
                </a:lnTo>
                <a:lnTo>
                  <a:pt x="99171" y="46212"/>
                </a:lnTo>
                <a:lnTo>
                  <a:pt x="84811" y="49032"/>
                </a:lnTo>
                <a:lnTo>
                  <a:pt x="83458" y="49204"/>
                </a:lnTo>
                <a:lnTo>
                  <a:pt x="82162" y="49434"/>
                </a:lnTo>
                <a:lnTo>
                  <a:pt x="76884" y="50252"/>
                </a:lnTo>
                <a:lnTo>
                  <a:pt x="75495" y="50539"/>
                </a:lnTo>
                <a:lnTo>
                  <a:pt x="60464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6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2"/>
                </a:lnTo>
                <a:lnTo>
                  <a:pt x="95745" y="55796"/>
                </a:lnTo>
                <a:lnTo>
                  <a:pt x="98337" y="54956"/>
                </a:lnTo>
                <a:lnTo>
                  <a:pt x="99477" y="54481"/>
                </a:lnTo>
                <a:lnTo>
                  <a:pt x="100468" y="53949"/>
                </a:lnTo>
                <a:lnTo>
                  <a:pt x="113042" y="53949"/>
                </a:lnTo>
                <a:lnTo>
                  <a:pt x="113042" y="34480"/>
                </a:lnTo>
                <a:lnTo>
                  <a:pt x="111945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6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1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2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2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1" y="22744"/>
                </a:lnTo>
                <a:lnTo>
                  <a:pt x="78280" y="23994"/>
                </a:lnTo>
                <a:lnTo>
                  <a:pt x="70464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4" y="38936"/>
                </a:lnTo>
                <a:lnTo>
                  <a:pt x="77114" y="36230"/>
                </a:lnTo>
                <a:lnTo>
                  <a:pt x="81075" y="33030"/>
                </a:lnTo>
                <a:lnTo>
                  <a:pt x="84199" y="32230"/>
                </a:lnTo>
                <a:lnTo>
                  <a:pt x="111945" y="32230"/>
                </a:lnTo>
                <a:lnTo>
                  <a:pt x="110850" y="29984"/>
                </a:lnTo>
                <a:lnTo>
                  <a:pt x="102087" y="24192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0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8" y="75779"/>
                </a:lnTo>
                <a:lnTo>
                  <a:pt x="180181" y="74635"/>
                </a:lnTo>
                <a:lnTo>
                  <a:pt x="151180" y="74635"/>
                </a:lnTo>
                <a:lnTo>
                  <a:pt x="147124" y="72806"/>
                </a:lnTo>
                <a:lnTo>
                  <a:pt x="141255" y="65491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4" y="42519"/>
                </a:lnTo>
                <a:lnTo>
                  <a:pt x="147026" y="35204"/>
                </a:lnTo>
                <a:lnTo>
                  <a:pt x="151027" y="33375"/>
                </a:lnTo>
                <a:lnTo>
                  <a:pt x="179967" y="33375"/>
                </a:lnTo>
                <a:lnTo>
                  <a:pt x="179187" y="32461"/>
                </a:lnTo>
                <a:lnTo>
                  <a:pt x="139560" y="32461"/>
                </a:lnTo>
                <a:lnTo>
                  <a:pt x="139560" y="24573"/>
                </a:lnTo>
                <a:close/>
              </a:path>
              <a:path extrusionOk="0" h="105410" w="883920">
                <a:moveTo>
                  <a:pt x="179208" y="75779"/>
                </a:moveTo>
                <a:lnTo>
                  <a:pt x="140244" y="75779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6" y="82237"/>
                </a:lnTo>
                <a:lnTo>
                  <a:pt x="179208" y="75779"/>
                </a:lnTo>
                <a:close/>
              </a:path>
              <a:path extrusionOk="0" h="105410" w="883920">
                <a:moveTo>
                  <a:pt x="179967" y="33375"/>
                </a:moveTo>
                <a:lnTo>
                  <a:pt x="161164" y="33375"/>
                </a:lnTo>
                <a:lnTo>
                  <a:pt x="165141" y="35261"/>
                </a:lnTo>
                <a:lnTo>
                  <a:pt x="171010" y="42804"/>
                </a:lnTo>
                <a:lnTo>
                  <a:pt x="172390" y="47584"/>
                </a:lnTo>
                <a:lnTo>
                  <a:pt x="172478" y="60540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1" y="74635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6"/>
                </a:lnTo>
                <a:lnTo>
                  <a:pt x="183184" y="37144"/>
                </a:lnTo>
                <a:lnTo>
                  <a:pt x="179967" y="33375"/>
                </a:lnTo>
                <a:close/>
              </a:path>
              <a:path extrusionOk="0" h="105410" w="883920">
                <a:moveTo>
                  <a:pt x="166917" y="22859"/>
                </a:moveTo>
                <a:lnTo>
                  <a:pt x="149920" y="22859"/>
                </a:lnTo>
                <a:lnTo>
                  <a:pt x="143520" y="26060"/>
                </a:lnTo>
                <a:lnTo>
                  <a:pt x="139560" y="32461"/>
                </a:lnTo>
                <a:lnTo>
                  <a:pt x="179187" y="32461"/>
                </a:lnTo>
                <a:lnTo>
                  <a:pt x="173429" y="25714"/>
                </a:lnTo>
                <a:lnTo>
                  <a:pt x="166917" y="22859"/>
                </a:lnTo>
                <a:close/>
              </a:path>
              <a:path extrusionOk="0" h="105410" w="883920">
                <a:moveTo>
                  <a:pt x="221741" y="34858"/>
                </a:moveTo>
                <a:lnTo>
                  <a:pt x="208709" y="34858"/>
                </a:lnTo>
                <a:lnTo>
                  <a:pt x="208709" y="83552"/>
                </a:lnTo>
                <a:lnTo>
                  <a:pt x="221741" y="83552"/>
                </a:lnTo>
                <a:lnTo>
                  <a:pt x="221741" y="34858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7" y="25620"/>
                </a:lnTo>
                <a:lnTo>
                  <a:pt x="276166" y="37125"/>
                </a:lnTo>
                <a:lnTo>
                  <a:pt x="273519" y="44880"/>
                </a:lnTo>
                <a:lnTo>
                  <a:pt x="273519" y="63701"/>
                </a:lnTo>
                <a:lnTo>
                  <a:pt x="276148" y="71034"/>
                </a:lnTo>
                <a:lnTo>
                  <a:pt x="286664" y="82237"/>
                </a:lnTo>
                <a:lnTo>
                  <a:pt x="293712" y="85039"/>
                </a:lnTo>
                <a:lnTo>
                  <a:pt x="309940" y="85039"/>
                </a:lnTo>
                <a:lnTo>
                  <a:pt x="316076" y="82886"/>
                </a:lnTo>
                <a:lnTo>
                  <a:pt x="325293" y="74749"/>
                </a:lnTo>
                <a:lnTo>
                  <a:pt x="297596" y="74749"/>
                </a:lnTo>
                <a:lnTo>
                  <a:pt x="293730" y="72920"/>
                </a:lnTo>
                <a:lnTo>
                  <a:pt x="288168" y="65605"/>
                </a:lnTo>
                <a:lnTo>
                  <a:pt x="286778" y="60501"/>
                </a:lnTo>
                <a:lnTo>
                  <a:pt x="286778" y="47393"/>
                </a:lnTo>
                <a:lnTo>
                  <a:pt x="288226" y="42231"/>
                </a:lnTo>
                <a:lnTo>
                  <a:pt x="294018" y="34688"/>
                </a:lnTo>
                <a:lnTo>
                  <a:pt x="297978" y="32802"/>
                </a:lnTo>
                <a:lnTo>
                  <a:pt x="326004" y="32802"/>
                </a:lnTo>
                <a:lnTo>
                  <a:pt x="325734" y="32270"/>
                </a:lnTo>
                <a:lnTo>
                  <a:pt x="316514" y="24649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7" y="73587"/>
                </a:lnTo>
                <a:lnTo>
                  <a:pt x="306438" y="74749"/>
                </a:lnTo>
                <a:lnTo>
                  <a:pt x="325293" y="74749"/>
                </a:lnTo>
                <a:lnTo>
                  <a:pt x="325831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4" y="32802"/>
                </a:moveTo>
                <a:lnTo>
                  <a:pt x="306514" y="32802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4" y="44348"/>
                </a:lnTo>
                <a:lnTo>
                  <a:pt x="328420" y="37565"/>
                </a:lnTo>
                <a:lnTo>
                  <a:pt x="326004" y="32802"/>
                </a:lnTo>
                <a:close/>
              </a:path>
              <a:path extrusionOk="0" h="105410" w="883920">
                <a:moveTo>
                  <a:pt x="364502" y="34858"/>
                </a:moveTo>
                <a:lnTo>
                  <a:pt x="351471" y="34858"/>
                </a:lnTo>
                <a:lnTo>
                  <a:pt x="351471" y="83552"/>
                </a:lnTo>
                <a:lnTo>
                  <a:pt x="364502" y="83552"/>
                </a:lnTo>
                <a:lnTo>
                  <a:pt x="364502" y="34858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1" y="24573"/>
                </a:lnTo>
                <a:lnTo>
                  <a:pt x="332041" y="34858"/>
                </a:lnTo>
                <a:lnTo>
                  <a:pt x="383932" y="34858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1" y="81874"/>
                </a:lnTo>
                <a:lnTo>
                  <a:pt x="440700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0" y="56120"/>
                </a:lnTo>
                <a:lnTo>
                  <a:pt x="440700" y="54234"/>
                </a:lnTo>
                <a:lnTo>
                  <a:pt x="433691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0" y="56120"/>
                </a:moveTo>
                <a:lnTo>
                  <a:pt x="423481" y="56120"/>
                </a:lnTo>
                <a:lnTo>
                  <a:pt x="425612" y="56918"/>
                </a:lnTo>
                <a:lnTo>
                  <a:pt x="428661" y="60119"/>
                </a:lnTo>
                <a:lnTo>
                  <a:pt x="429425" y="62254"/>
                </a:lnTo>
                <a:lnTo>
                  <a:pt x="429425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3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0" y="56120"/>
                </a:lnTo>
                <a:close/>
              </a:path>
              <a:path extrusionOk="0" h="105410" w="883920">
                <a:moveTo>
                  <a:pt x="520829" y="22859"/>
                </a:moveTo>
                <a:lnTo>
                  <a:pt x="502692" y="22859"/>
                </a:lnTo>
                <a:lnTo>
                  <a:pt x="495399" y="25678"/>
                </a:lnTo>
                <a:lnTo>
                  <a:pt x="484501" y="36956"/>
                </a:lnTo>
                <a:lnTo>
                  <a:pt x="481777" y="44538"/>
                </a:lnTo>
                <a:lnTo>
                  <a:pt x="481777" y="63662"/>
                </a:lnTo>
                <a:lnTo>
                  <a:pt x="484479" y="71283"/>
                </a:lnTo>
                <a:lnTo>
                  <a:pt x="495301" y="82562"/>
                </a:lnTo>
                <a:lnTo>
                  <a:pt x="502616" y="85380"/>
                </a:lnTo>
                <a:lnTo>
                  <a:pt x="520904" y="85380"/>
                </a:lnTo>
                <a:lnTo>
                  <a:pt x="528087" y="82562"/>
                </a:lnTo>
                <a:lnTo>
                  <a:pt x="534994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5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59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89" y="33144"/>
                </a:lnTo>
                <a:lnTo>
                  <a:pt x="520862" y="35013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8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4" y="75206"/>
                </a:lnTo>
                <a:lnTo>
                  <a:pt x="538678" y="71283"/>
                </a:lnTo>
                <a:lnTo>
                  <a:pt x="541327" y="63662"/>
                </a:lnTo>
                <a:lnTo>
                  <a:pt x="541327" y="44538"/>
                </a:lnTo>
                <a:lnTo>
                  <a:pt x="538660" y="36956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3" y="3045"/>
                </a:lnTo>
                <a:lnTo>
                  <a:pt x="581903" y="3200"/>
                </a:lnTo>
                <a:lnTo>
                  <a:pt x="552671" y="29916"/>
                </a:lnTo>
                <a:lnTo>
                  <a:pt x="550814" y="58025"/>
                </a:lnTo>
                <a:lnTo>
                  <a:pt x="551803" y="64234"/>
                </a:lnTo>
                <a:lnTo>
                  <a:pt x="580532" y="85153"/>
                </a:lnTo>
                <a:lnTo>
                  <a:pt x="589142" y="85153"/>
                </a:lnTo>
                <a:lnTo>
                  <a:pt x="596040" y="82388"/>
                </a:lnTo>
                <a:lnTo>
                  <a:pt x="603095" y="74865"/>
                </a:lnTo>
                <a:lnTo>
                  <a:pt x="575160" y="74865"/>
                </a:lnTo>
                <a:lnTo>
                  <a:pt x="571294" y="73036"/>
                </a:lnTo>
                <a:lnTo>
                  <a:pt x="565425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5" y="43793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1" y="34747"/>
                </a:lnTo>
                <a:lnTo>
                  <a:pt x="588628" y="36575"/>
                </a:lnTo>
                <a:lnTo>
                  <a:pt x="594495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5" y="65721"/>
                </a:lnTo>
                <a:lnTo>
                  <a:pt x="588628" y="73036"/>
                </a:lnTo>
                <a:lnTo>
                  <a:pt x="584761" y="74865"/>
                </a:lnTo>
                <a:lnTo>
                  <a:pt x="603095" y="74865"/>
                </a:lnTo>
                <a:lnTo>
                  <a:pt x="606400" y="71340"/>
                </a:lnTo>
                <a:lnTo>
                  <a:pt x="608899" y="64234"/>
                </a:lnTo>
                <a:lnTo>
                  <a:pt x="608992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0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7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7" y="17258"/>
                </a:lnTo>
                <a:lnTo>
                  <a:pt x="628768" y="23126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19" y="32788"/>
                </a:lnTo>
                <a:lnTo>
                  <a:pt x="633312" y="28630"/>
                </a:lnTo>
                <a:lnTo>
                  <a:pt x="636248" y="22615"/>
                </a:lnTo>
                <a:lnTo>
                  <a:pt x="637227" y="14742"/>
                </a:lnTo>
                <a:lnTo>
                  <a:pt x="637227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7" y="25620"/>
                </a:lnTo>
                <a:lnTo>
                  <a:pt x="651877" y="37125"/>
                </a:lnTo>
                <a:lnTo>
                  <a:pt x="649230" y="44880"/>
                </a:lnTo>
                <a:lnTo>
                  <a:pt x="649230" y="63701"/>
                </a:lnTo>
                <a:lnTo>
                  <a:pt x="651857" y="71034"/>
                </a:lnTo>
                <a:lnTo>
                  <a:pt x="662373" y="82237"/>
                </a:lnTo>
                <a:lnTo>
                  <a:pt x="669423" y="85039"/>
                </a:lnTo>
                <a:lnTo>
                  <a:pt x="685194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79" y="73263"/>
                </a:lnTo>
                <a:lnTo>
                  <a:pt x="664869" y="67320"/>
                </a:lnTo>
                <a:lnTo>
                  <a:pt x="663248" y="63168"/>
                </a:lnTo>
                <a:lnTo>
                  <a:pt x="662716" y="57833"/>
                </a:lnTo>
                <a:lnTo>
                  <a:pt x="685233" y="57833"/>
                </a:lnTo>
                <a:lnTo>
                  <a:pt x="685233" y="48689"/>
                </a:lnTo>
                <a:lnTo>
                  <a:pt x="662830" y="48689"/>
                </a:lnTo>
                <a:lnTo>
                  <a:pt x="663594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6" y="32802"/>
                </a:lnTo>
                <a:lnTo>
                  <a:pt x="701535" y="32802"/>
                </a:lnTo>
                <a:lnTo>
                  <a:pt x="700797" y="31507"/>
                </a:lnTo>
                <a:lnTo>
                  <a:pt x="691728" y="24498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08" y="63435"/>
                </a:moveTo>
                <a:lnTo>
                  <a:pt x="692091" y="63435"/>
                </a:lnTo>
                <a:lnTo>
                  <a:pt x="690187" y="70977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3"/>
                </a:lnTo>
                <a:lnTo>
                  <a:pt x="705008" y="63435"/>
                </a:lnTo>
                <a:close/>
              </a:path>
              <a:path extrusionOk="0" h="105410" w="883920">
                <a:moveTo>
                  <a:pt x="701535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4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5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08" y="24573"/>
                </a:lnTo>
                <a:lnTo>
                  <a:pt x="715408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7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2" y="34858"/>
                </a:lnTo>
                <a:lnTo>
                  <a:pt x="789932" y="83552"/>
                </a:lnTo>
                <a:lnTo>
                  <a:pt x="802965" y="83552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4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3" y="24573"/>
                </a:moveTo>
                <a:lnTo>
                  <a:pt x="770503" y="24573"/>
                </a:lnTo>
                <a:lnTo>
                  <a:pt x="770503" y="34858"/>
                </a:lnTo>
                <a:lnTo>
                  <a:pt x="822393" y="34858"/>
                </a:lnTo>
                <a:lnTo>
                  <a:pt x="822393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6"/>
                </a:lnTo>
                <a:lnTo>
                  <a:pt x="864002" y="45374"/>
                </a:lnTo>
                <a:lnTo>
                  <a:pt x="863390" y="46212"/>
                </a:lnTo>
                <a:lnTo>
                  <a:pt x="849030" y="49032"/>
                </a:lnTo>
                <a:lnTo>
                  <a:pt x="847676" y="49204"/>
                </a:lnTo>
                <a:lnTo>
                  <a:pt x="846381" y="49434"/>
                </a:lnTo>
                <a:lnTo>
                  <a:pt x="841103" y="50252"/>
                </a:lnTo>
                <a:lnTo>
                  <a:pt x="839713" y="50539"/>
                </a:lnTo>
                <a:lnTo>
                  <a:pt x="824683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6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89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2"/>
                </a:lnTo>
                <a:lnTo>
                  <a:pt x="859963" y="55796"/>
                </a:lnTo>
                <a:lnTo>
                  <a:pt x="862556" y="54956"/>
                </a:lnTo>
                <a:lnTo>
                  <a:pt x="863696" y="54481"/>
                </a:lnTo>
                <a:lnTo>
                  <a:pt x="864687" y="53949"/>
                </a:lnTo>
                <a:lnTo>
                  <a:pt x="877261" y="53949"/>
                </a:lnTo>
                <a:lnTo>
                  <a:pt x="877261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6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1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1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09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1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29" y="22744"/>
                </a:lnTo>
                <a:lnTo>
                  <a:pt x="842499" y="23994"/>
                </a:lnTo>
                <a:lnTo>
                  <a:pt x="834683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3" y="38936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4"/>
                </a:lnTo>
                <a:lnTo>
                  <a:pt x="866306" y="24192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42" name="Google Shape;1142;p41"/>
          <p:cNvSpPr/>
          <p:nvPr/>
        </p:nvSpPr>
        <p:spPr>
          <a:xfrm>
            <a:off x="5750139" y="2789973"/>
            <a:ext cx="323850" cy="223520"/>
          </a:xfrm>
          <a:custGeom>
            <a:rect b="b" l="l" r="r" t="t"/>
            <a:pathLst>
              <a:path extrusionOk="0" h="223519" w="323850">
                <a:moveTo>
                  <a:pt x="79758" y="51220"/>
                </a:moveTo>
                <a:lnTo>
                  <a:pt x="44956" y="51220"/>
                </a:lnTo>
                <a:lnTo>
                  <a:pt x="44956" y="182879"/>
                </a:lnTo>
                <a:lnTo>
                  <a:pt x="79758" y="182879"/>
                </a:lnTo>
                <a:lnTo>
                  <a:pt x="79758" y="51220"/>
                </a:lnTo>
                <a:close/>
              </a:path>
              <a:path extrusionOk="0" h="223519" w="323850">
                <a:moveTo>
                  <a:pt x="79758" y="0"/>
                </a:moveTo>
                <a:lnTo>
                  <a:pt x="51520" y="0"/>
                </a:lnTo>
                <a:lnTo>
                  <a:pt x="47915" y="8032"/>
                </a:lnTo>
                <a:lnTo>
                  <a:pt x="43064" y="15552"/>
                </a:lnTo>
                <a:lnTo>
                  <a:pt x="6968" y="43249"/>
                </a:lnTo>
                <a:lnTo>
                  <a:pt x="0" y="45972"/>
                </a:lnTo>
                <a:lnTo>
                  <a:pt x="0" y="77724"/>
                </a:lnTo>
                <a:lnTo>
                  <a:pt x="12526" y="72850"/>
                </a:lnTo>
                <a:lnTo>
                  <a:pt x="24194" y="66806"/>
                </a:lnTo>
                <a:lnTo>
                  <a:pt x="35004" y="59595"/>
                </a:lnTo>
                <a:lnTo>
                  <a:pt x="44956" y="51220"/>
                </a:lnTo>
                <a:lnTo>
                  <a:pt x="79758" y="51220"/>
                </a:lnTo>
                <a:lnTo>
                  <a:pt x="79758" y="0"/>
                </a:lnTo>
                <a:close/>
              </a:path>
              <a:path extrusionOk="0" h="223519" w="323850">
                <a:moveTo>
                  <a:pt x="173271" y="148081"/>
                </a:moveTo>
                <a:lnTo>
                  <a:pt x="138474" y="148081"/>
                </a:lnTo>
                <a:lnTo>
                  <a:pt x="138474" y="182879"/>
                </a:lnTo>
                <a:lnTo>
                  <a:pt x="155239" y="182879"/>
                </a:lnTo>
                <a:lnTo>
                  <a:pt x="155066" y="189906"/>
                </a:lnTo>
                <a:lnTo>
                  <a:pt x="153499" y="195455"/>
                </a:lnTo>
                <a:lnTo>
                  <a:pt x="147618" y="203540"/>
                </a:lnTo>
                <a:lnTo>
                  <a:pt x="142664" y="206715"/>
                </a:lnTo>
                <a:lnTo>
                  <a:pt x="135680" y="209040"/>
                </a:lnTo>
                <a:lnTo>
                  <a:pt x="142452" y="223520"/>
                </a:lnTo>
                <a:lnTo>
                  <a:pt x="172425" y="191091"/>
                </a:lnTo>
                <a:lnTo>
                  <a:pt x="173271" y="183092"/>
                </a:lnTo>
                <a:lnTo>
                  <a:pt x="173271" y="148081"/>
                </a:lnTo>
                <a:close/>
              </a:path>
              <a:path extrusionOk="0" h="223519" w="323850">
                <a:moveTo>
                  <a:pt x="268945" y="0"/>
                </a:moveTo>
                <a:lnTo>
                  <a:pt x="230869" y="12447"/>
                </a:lnTo>
                <a:lnTo>
                  <a:pt x="207069" y="51286"/>
                </a:lnTo>
                <a:lnTo>
                  <a:pt x="202439" y="94402"/>
                </a:lnTo>
                <a:lnTo>
                  <a:pt x="203550" y="117130"/>
                </a:lnTo>
                <a:lnTo>
                  <a:pt x="220179" y="164717"/>
                </a:lnTo>
                <a:lnTo>
                  <a:pt x="265431" y="186180"/>
                </a:lnTo>
                <a:lnTo>
                  <a:pt x="277679" y="185125"/>
                </a:lnTo>
                <a:lnTo>
                  <a:pt x="314636" y="160147"/>
                </a:lnTo>
                <a:lnTo>
                  <a:pt x="316056" y="157225"/>
                </a:lnTo>
                <a:lnTo>
                  <a:pt x="260521" y="157225"/>
                </a:lnTo>
                <a:lnTo>
                  <a:pt x="254595" y="154133"/>
                </a:lnTo>
                <a:lnTo>
                  <a:pt x="241556" y="121666"/>
                </a:lnTo>
                <a:lnTo>
                  <a:pt x="241556" y="111376"/>
                </a:lnTo>
                <a:lnTo>
                  <a:pt x="243885" y="103590"/>
                </a:lnTo>
                <a:lnTo>
                  <a:pt x="253155" y="93049"/>
                </a:lnTo>
                <a:lnTo>
                  <a:pt x="258785" y="90425"/>
                </a:lnTo>
                <a:lnTo>
                  <a:pt x="315152" y="90425"/>
                </a:lnTo>
                <a:lnTo>
                  <a:pt x="308315" y="81406"/>
                </a:lnTo>
                <a:lnTo>
                  <a:pt x="306887" y="80135"/>
                </a:lnTo>
                <a:lnTo>
                  <a:pt x="238593" y="80135"/>
                </a:lnTo>
                <a:lnTo>
                  <a:pt x="239938" y="65728"/>
                </a:lnTo>
                <a:lnTo>
                  <a:pt x="259462" y="28954"/>
                </a:lnTo>
                <a:lnTo>
                  <a:pt x="315569" y="28954"/>
                </a:lnTo>
                <a:lnTo>
                  <a:pt x="314354" y="25965"/>
                </a:lnTo>
                <a:lnTo>
                  <a:pt x="278852" y="730"/>
                </a:lnTo>
                <a:lnTo>
                  <a:pt x="268945" y="0"/>
                </a:lnTo>
                <a:close/>
              </a:path>
              <a:path extrusionOk="0" h="223519" w="323850">
                <a:moveTo>
                  <a:pt x="315152" y="90425"/>
                </a:moveTo>
                <a:lnTo>
                  <a:pt x="272458" y="90425"/>
                </a:lnTo>
                <a:lnTo>
                  <a:pt x="278218" y="93174"/>
                </a:lnTo>
                <a:lnTo>
                  <a:pt x="282873" y="98680"/>
                </a:lnTo>
                <a:lnTo>
                  <a:pt x="285905" y="103426"/>
                </a:lnTo>
                <a:lnTo>
                  <a:pt x="288076" y="109351"/>
                </a:lnTo>
                <a:lnTo>
                  <a:pt x="289381" y="116460"/>
                </a:lnTo>
                <a:lnTo>
                  <a:pt x="289817" y="124754"/>
                </a:lnTo>
                <a:lnTo>
                  <a:pt x="289413" y="132788"/>
                </a:lnTo>
                <a:lnTo>
                  <a:pt x="273686" y="157225"/>
                </a:lnTo>
                <a:lnTo>
                  <a:pt x="316056" y="157225"/>
                </a:lnTo>
                <a:lnTo>
                  <a:pt x="319756" y="149615"/>
                </a:lnTo>
                <a:lnTo>
                  <a:pt x="322828" y="137702"/>
                </a:lnTo>
                <a:lnTo>
                  <a:pt x="323852" y="124415"/>
                </a:lnTo>
                <a:lnTo>
                  <a:pt x="322883" y="111849"/>
                </a:lnTo>
                <a:lnTo>
                  <a:pt x="319973" y="100498"/>
                </a:lnTo>
                <a:lnTo>
                  <a:pt x="315152" y="90425"/>
                </a:lnTo>
                <a:close/>
              </a:path>
              <a:path extrusionOk="0" h="223519" w="323850">
                <a:moveTo>
                  <a:pt x="270935" y="64767"/>
                </a:moveTo>
                <a:lnTo>
                  <a:pt x="261654" y="65728"/>
                </a:lnTo>
                <a:lnTo>
                  <a:pt x="253175" y="68609"/>
                </a:lnTo>
                <a:lnTo>
                  <a:pt x="245491" y="73412"/>
                </a:lnTo>
                <a:lnTo>
                  <a:pt x="238593" y="80135"/>
                </a:lnTo>
                <a:lnTo>
                  <a:pt x="306887" y="80135"/>
                </a:lnTo>
                <a:lnTo>
                  <a:pt x="300140" y="74127"/>
                </a:lnTo>
                <a:lnTo>
                  <a:pt x="291180" y="68927"/>
                </a:lnTo>
                <a:lnTo>
                  <a:pt x="281443" y="65807"/>
                </a:lnTo>
                <a:lnTo>
                  <a:pt x="270935" y="64767"/>
                </a:lnTo>
                <a:close/>
              </a:path>
              <a:path extrusionOk="0" h="223519" w="323850">
                <a:moveTo>
                  <a:pt x="315569" y="28954"/>
                </a:moveTo>
                <a:lnTo>
                  <a:pt x="272375" y="28954"/>
                </a:lnTo>
                <a:lnTo>
                  <a:pt x="276861" y="30606"/>
                </a:lnTo>
                <a:lnTo>
                  <a:pt x="283805" y="37209"/>
                </a:lnTo>
                <a:lnTo>
                  <a:pt x="285965" y="42332"/>
                </a:lnTo>
                <a:lnTo>
                  <a:pt x="286768" y="49277"/>
                </a:lnTo>
                <a:lnTo>
                  <a:pt x="320550" y="45551"/>
                </a:lnTo>
                <a:lnTo>
                  <a:pt x="318065" y="35097"/>
                </a:lnTo>
                <a:lnTo>
                  <a:pt x="315569" y="2895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43" name="Google Shape;1143;p41"/>
          <p:cNvSpPr/>
          <p:nvPr/>
        </p:nvSpPr>
        <p:spPr>
          <a:xfrm>
            <a:off x="6136361" y="2898887"/>
            <a:ext cx="261620" cy="75565"/>
          </a:xfrm>
          <a:custGeom>
            <a:rect b="b" l="l" r="r" t="t"/>
            <a:pathLst>
              <a:path extrusionOk="0" h="75564" w="261620">
                <a:moveTo>
                  <a:pt x="13751" y="21236"/>
                </a:moveTo>
                <a:lnTo>
                  <a:pt x="0" y="21236"/>
                </a:lnTo>
                <a:lnTo>
                  <a:pt x="0" y="73966"/>
                </a:lnTo>
                <a:lnTo>
                  <a:pt x="8737" y="73966"/>
                </a:lnTo>
                <a:lnTo>
                  <a:pt x="8737" y="29480"/>
                </a:lnTo>
                <a:lnTo>
                  <a:pt x="16474" y="29480"/>
                </a:lnTo>
                <a:lnTo>
                  <a:pt x="13751" y="21236"/>
                </a:lnTo>
                <a:close/>
              </a:path>
              <a:path extrusionOk="0" h="75564" w="261620">
                <a:moveTo>
                  <a:pt x="16474" y="29480"/>
                </a:moveTo>
                <a:lnTo>
                  <a:pt x="8737" y="29480"/>
                </a:lnTo>
                <a:lnTo>
                  <a:pt x="23417" y="73966"/>
                </a:lnTo>
                <a:lnTo>
                  <a:pt x="31413" y="73966"/>
                </a:lnTo>
                <a:lnTo>
                  <a:pt x="35266" y="63432"/>
                </a:lnTo>
                <a:lnTo>
                  <a:pt x="27687" y="63432"/>
                </a:lnTo>
                <a:lnTo>
                  <a:pt x="16474" y="29480"/>
                </a:lnTo>
                <a:close/>
              </a:path>
              <a:path extrusionOk="0" h="75564" w="261620">
                <a:moveTo>
                  <a:pt x="55878" y="31515"/>
                </a:moveTo>
                <a:lnTo>
                  <a:pt x="46940" y="31515"/>
                </a:lnTo>
                <a:lnTo>
                  <a:pt x="46940" y="73966"/>
                </a:lnTo>
                <a:lnTo>
                  <a:pt x="55878" y="73966"/>
                </a:lnTo>
                <a:lnTo>
                  <a:pt x="55878" y="31515"/>
                </a:lnTo>
                <a:close/>
              </a:path>
              <a:path extrusionOk="0" h="75564" w="261620">
                <a:moveTo>
                  <a:pt x="55878" y="21236"/>
                </a:moveTo>
                <a:lnTo>
                  <a:pt x="43113" y="21236"/>
                </a:lnTo>
                <a:lnTo>
                  <a:pt x="27687" y="63432"/>
                </a:lnTo>
                <a:lnTo>
                  <a:pt x="35266" y="63432"/>
                </a:lnTo>
                <a:lnTo>
                  <a:pt x="46940" y="31515"/>
                </a:lnTo>
                <a:lnTo>
                  <a:pt x="55878" y="31515"/>
                </a:lnTo>
                <a:lnTo>
                  <a:pt x="55878" y="21236"/>
                </a:lnTo>
                <a:close/>
              </a:path>
              <a:path extrusionOk="0" h="75564" w="261620">
                <a:moveTo>
                  <a:pt x="115469" y="21236"/>
                </a:moveTo>
                <a:lnTo>
                  <a:pt x="73915" y="21236"/>
                </a:lnTo>
                <a:lnTo>
                  <a:pt x="73892" y="60995"/>
                </a:lnTo>
                <a:lnTo>
                  <a:pt x="73781" y="63230"/>
                </a:lnTo>
                <a:lnTo>
                  <a:pt x="73256" y="64890"/>
                </a:lnTo>
                <a:lnTo>
                  <a:pt x="72730" y="65498"/>
                </a:lnTo>
                <a:lnTo>
                  <a:pt x="71140" y="66262"/>
                </a:lnTo>
                <a:lnTo>
                  <a:pt x="69818" y="66448"/>
                </a:lnTo>
                <a:lnTo>
                  <a:pt x="64062" y="66448"/>
                </a:lnTo>
                <a:lnTo>
                  <a:pt x="64062" y="73879"/>
                </a:lnTo>
                <a:lnTo>
                  <a:pt x="66768" y="74134"/>
                </a:lnTo>
                <a:lnTo>
                  <a:pt x="69174" y="74272"/>
                </a:lnTo>
                <a:lnTo>
                  <a:pt x="74627" y="74272"/>
                </a:lnTo>
                <a:lnTo>
                  <a:pt x="82857" y="28652"/>
                </a:lnTo>
                <a:lnTo>
                  <a:pt x="115469" y="28652"/>
                </a:lnTo>
                <a:lnTo>
                  <a:pt x="115469" y="21236"/>
                </a:lnTo>
                <a:close/>
              </a:path>
              <a:path extrusionOk="0" h="75564" w="261620">
                <a:moveTo>
                  <a:pt x="115469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69" y="73915"/>
                </a:lnTo>
                <a:lnTo>
                  <a:pt x="115469" y="28652"/>
                </a:lnTo>
                <a:close/>
              </a:path>
              <a:path extrusionOk="0" h="75564" w="261620">
                <a:moveTo>
                  <a:pt x="137772" y="21236"/>
                </a:moveTo>
                <a:lnTo>
                  <a:pt x="128833" y="21236"/>
                </a:lnTo>
                <a:lnTo>
                  <a:pt x="128833" y="73966"/>
                </a:lnTo>
                <a:lnTo>
                  <a:pt x="137772" y="73966"/>
                </a:lnTo>
                <a:lnTo>
                  <a:pt x="137772" y="50598"/>
                </a:lnTo>
                <a:lnTo>
                  <a:pt x="171504" y="50598"/>
                </a:lnTo>
                <a:lnTo>
                  <a:pt x="171504" y="43182"/>
                </a:lnTo>
                <a:lnTo>
                  <a:pt x="137772" y="43182"/>
                </a:lnTo>
                <a:lnTo>
                  <a:pt x="137772" y="21236"/>
                </a:lnTo>
                <a:close/>
              </a:path>
              <a:path extrusionOk="0" h="75564" w="261620">
                <a:moveTo>
                  <a:pt x="171504" y="50598"/>
                </a:moveTo>
                <a:lnTo>
                  <a:pt x="162561" y="50598"/>
                </a:lnTo>
                <a:lnTo>
                  <a:pt x="162561" y="73966"/>
                </a:lnTo>
                <a:lnTo>
                  <a:pt x="171504" y="73966"/>
                </a:lnTo>
                <a:lnTo>
                  <a:pt x="171504" y="50598"/>
                </a:lnTo>
                <a:close/>
              </a:path>
              <a:path extrusionOk="0" h="75564" w="261620">
                <a:moveTo>
                  <a:pt x="171504" y="21236"/>
                </a:moveTo>
                <a:lnTo>
                  <a:pt x="162561" y="21236"/>
                </a:lnTo>
                <a:lnTo>
                  <a:pt x="162561" y="43182"/>
                </a:lnTo>
                <a:lnTo>
                  <a:pt x="171504" y="43182"/>
                </a:lnTo>
                <a:lnTo>
                  <a:pt x="171504" y="21236"/>
                </a:lnTo>
                <a:close/>
              </a:path>
              <a:path extrusionOk="0" h="75564" w="261620">
                <a:moveTo>
                  <a:pt x="206554" y="0"/>
                </a:moveTo>
                <a:lnTo>
                  <a:pt x="199356" y="0"/>
                </a:lnTo>
                <a:lnTo>
                  <a:pt x="178225" y="75186"/>
                </a:lnTo>
                <a:lnTo>
                  <a:pt x="185421" y="75186"/>
                </a:lnTo>
                <a:lnTo>
                  <a:pt x="206554" y="0"/>
                </a:lnTo>
                <a:close/>
              </a:path>
              <a:path extrusionOk="0" h="75564" w="261620">
                <a:moveTo>
                  <a:pt x="222591" y="47448"/>
                </a:moveTo>
                <a:lnTo>
                  <a:pt x="212684" y="47448"/>
                </a:lnTo>
                <a:lnTo>
                  <a:pt x="213429" y="51023"/>
                </a:lnTo>
                <a:lnTo>
                  <a:pt x="245704" y="75186"/>
                </a:lnTo>
                <a:lnTo>
                  <a:pt x="250700" y="75186"/>
                </a:lnTo>
                <a:lnTo>
                  <a:pt x="255254" y="74221"/>
                </a:lnTo>
                <a:lnTo>
                  <a:pt x="259387" y="72306"/>
                </a:lnTo>
                <a:lnTo>
                  <a:pt x="259387" y="66956"/>
                </a:lnTo>
                <a:lnTo>
                  <a:pt x="240487" y="66956"/>
                </a:lnTo>
                <a:lnTo>
                  <a:pt x="236390" y="65822"/>
                </a:lnTo>
                <a:lnTo>
                  <a:pt x="227296" y="60369"/>
                </a:lnTo>
                <a:lnTo>
                  <a:pt x="223963" y="55001"/>
                </a:lnTo>
                <a:lnTo>
                  <a:pt x="222591" y="47448"/>
                </a:lnTo>
                <a:close/>
              </a:path>
              <a:path extrusionOk="0" h="75564" w="261620">
                <a:moveTo>
                  <a:pt x="259387" y="62078"/>
                </a:moveTo>
                <a:lnTo>
                  <a:pt x="255913" y="65330"/>
                </a:lnTo>
                <a:lnTo>
                  <a:pt x="251106" y="66956"/>
                </a:lnTo>
                <a:lnTo>
                  <a:pt x="259387" y="66956"/>
                </a:lnTo>
                <a:lnTo>
                  <a:pt x="259387" y="62078"/>
                </a:lnTo>
                <a:close/>
              </a:path>
              <a:path extrusionOk="0" h="75564" w="261620">
                <a:moveTo>
                  <a:pt x="253494" y="40741"/>
                </a:moveTo>
                <a:lnTo>
                  <a:pt x="206503" y="40741"/>
                </a:lnTo>
                <a:lnTo>
                  <a:pt x="205131" y="47448"/>
                </a:lnTo>
                <a:lnTo>
                  <a:pt x="252105" y="47448"/>
                </a:lnTo>
                <a:lnTo>
                  <a:pt x="253494" y="40741"/>
                </a:lnTo>
                <a:close/>
              </a:path>
              <a:path extrusionOk="0" h="75564" w="261620">
                <a:moveTo>
                  <a:pt x="221540" y="34240"/>
                </a:moveTo>
                <a:lnTo>
                  <a:pt x="211583" y="34240"/>
                </a:lnTo>
                <a:lnTo>
                  <a:pt x="211583" y="39369"/>
                </a:lnTo>
                <a:lnTo>
                  <a:pt x="211683" y="40741"/>
                </a:lnTo>
                <a:lnTo>
                  <a:pt x="221540" y="40741"/>
                </a:lnTo>
                <a:lnTo>
                  <a:pt x="221540" y="34240"/>
                </a:lnTo>
                <a:close/>
              </a:path>
              <a:path extrusionOk="0" h="75564" w="261620">
                <a:moveTo>
                  <a:pt x="256136" y="27537"/>
                </a:moveTo>
                <a:lnTo>
                  <a:pt x="206503" y="27537"/>
                </a:lnTo>
                <a:lnTo>
                  <a:pt x="205131" y="34240"/>
                </a:lnTo>
                <a:lnTo>
                  <a:pt x="254797" y="34240"/>
                </a:lnTo>
                <a:lnTo>
                  <a:pt x="256136" y="27537"/>
                </a:lnTo>
                <a:close/>
              </a:path>
              <a:path extrusionOk="0" h="75564" w="261620">
                <a:moveTo>
                  <a:pt x="252003" y="0"/>
                </a:moveTo>
                <a:lnTo>
                  <a:pt x="239439" y="0"/>
                </a:lnTo>
                <a:lnTo>
                  <a:pt x="233564" y="1457"/>
                </a:lnTo>
                <a:lnTo>
                  <a:pt x="212227" y="27537"/>
                </a:lnTo>
                <a:lnTo>
                  <a:pt x="222336" y="27537"/>
                </a:lnTo>
                <a:lnTo>
                  <a:pt x="222656" y="24825"/>
                </a:lnTo>
                <a:lnTo>
                  <a:pt x="223758" y="21982"/>
                </a:lnTo>
                <a:lnTo>
                  <a:pt x="240116" y="8229"/>
                </a:lnTo>
                <a:lnTo>
                  <a:pt x="260459" y="8229"/>
                </a:lnTo>
                <a:lnTo>
                  <a:pt x="261367" y="4014"/>
                </a:lnTo>
                <a:lnTo>
                  <a:pt x="257166" y="1339"/>
                </a:lnTo>
                <a:lnTo>
                  <a:pt x="252003" y="0"/>
                </a:lnTo>
                <a:close/>
              </a:path>
              <a:path extrusionOk="0" h="75564" w="261620">
                <a:moveTo>
                  <a:pt x="260459" y="8229"/>
                </a:moveTo>
                <a:lnTo>
                  <a:pt x="250783" y="8229"/>
                </a:lnTo>
                <a:lnTo>
                  <a:pt x="255355" y="9889"/>
                </a:lnTo>
                <a:lnTo>
                  <a:pt x="259387" y="13209"/>
                </a:lnTo>
                <a:lnTo>
                  <a:pt x="260459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44" name="Google Shape;1144;p41"/>
          <p:cNvSpPr/>
          <p:nvPr/>
        </p:nvSpPr>
        <p:spPr>
          <a:xfrm>
            <a:off x="4113440" y="3221959"/>
            <a:ext cx="790575" cy="62865"/>
          </a:xfrm>
          <a:custGeom>
            <a:rect b="b" l="l" r="r" t="t"/>
            <a:pathLst>
              <a:path extrusionOk="0" h="62864" w="790575">
                <a:moveTo>
                  <a:pt x="50863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3" y="60807"/>
                </a:lnTo>
                <a:lnTo>
                  <a:pt x="50863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2"/>
                </a:lnTo>
                <a:lnTo>
                  <a:pt x="24879" y="38862"/>
                </a:lnTo>
                <a:lnTo>
                  <a:pt x="31280" y="37833"/>
                </a:lnTo>
                <a:lnTo>
                  <a:pt x="37832" y="35777"/>
                </a:lnTo>
                <a:lnTo>
                  <a:pt x="50863" y="35777"/>
                </a:lnTo>
                <a:lnTo>
                  <a:pt x="50863" y="27889"/>
                </a:lnTo>
                <a:lnTo>
                  <a:pt x="16610" y="27889"/>
                </a:lnTo>
                <a:lnTo>
                  <a:pt x="13031" y="24156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3" y="1828"/>
                </a:moveTo>
                <a:lnTo>
                  <a:pt x="37832" y="1828"/>
                </a:lnTo>
                <a:lnTo>
                  <a:pt x="37832" y="25031"/>
                </a:lnTo>
                <a:lnTo>
                  <a:pt x="33334" y="26935"/>
                </a:lnTo>
                <a:lnTo>
                  <a:pt x="28651" y="27889"/>
                </a:lnTo>
                <a:lnTo>
                  <a:pt x="50863" y="27889"/>
                </a:lnTo>
                <a:lnTo>
                  <a:pt x="50863" y="1828"/>
                </a:lnTo>
                <a:close/>
              </a:path>
              <a:path extrusionOk="0" h="62864" w="790575">
                <a:moveTo>
                  <a:pt x="112518" y="9486"/>
                </a:moveTo>
                <a:lnTo>
                  <a:pt x="97116" y="9486"/>
                </a:lnTo>
                <a:lnTo>
                  <a:pt x="101155" y="12459"/>
                </a:lnTo>
                <a:lnTo>
                  <a:pt x="101155" y="20613"/>
                </a:lnTo>
                <a:lnTo>
                  <a:pt x="100888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4"/>
                </a:lnTo>
                <a:lnTo>
                  <a:pt x="74828" y="62294"/>
                </a:lnTo>
                <a:lnTo>
                  <a:pt x="89764" y="62294"/>
                </a:lnTo>
                <a:lnTo>
                  <a:pt x="96659" y="59932"/>
                </a:lnTo>
                <a:lnTo>
                  <a:pt x="101612" y="55206"/>
                </a:lnTo>
                <a:lnTo>
                  <a:pt x="119674" y="55206"/>
                </a:lnTo>
                <a:lnTo>
                  <a:pt x="119674" y="53035"/>
                </a:lnTo>
                <a:lnTo>
                  <a:pt x="81686" y="53035"/>
                </a:lnTo>
                <a:lnTo>
                  <a:pt x="79076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0"/>
                </a:lnTo>
                <a:lnTo>
                  <a:pt x="95270" y="33318"/>
                </a:lnTo>
                <a:lnTo>
                  <a:pt x="96316" y="33051"/>
                </a:lnTo>
                <a:lnTo>
                  <a:pt x="98908" y="32213"/>
                </a:lnTo>
                <a:lnTo>
                  <a:pt x="100050" y="31737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6"/>
                </a:lnTo>
                <a:close/>
              </a:path>
              <a:path extrusionOk="0" h="62864" w="790575">
                <a:moveTo>
                  <a:pt x="119674" y="55206"/>
                </a:moveTo>
                <a:lnTo>
                  <a:pt x="101612" y="55206"/>
                </a:lnTo>
                <a:lnTo>
                  <a:pt x="102452" y="59932"/>
                </a:lnTo>
                <a:lnTo>
                  <a:pt x="105652" y="62294"/>
                </a:lnTo>
                <a:lnTo>
                  <a:pt x="113499" y="62294"/>
                </a:lnTo>
                <a:lnTo>
                  <a:pt x="116319" y="61873"/>
                </a:lnTo>
                <a:lnTo>
                  <a:pt x="119674" y="61038"/>
                </a:lnTo>
                <a:lnTo>
                  <a:pt x="119674" y="55206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0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79" y="52120"/>
                </a:lnTo>
                <a:lnTo>
                  <a:pt x="114663" y="51814"/>
                </a:lnTo>
                <a:lnTo>
                  <a:pt x="113823" y="50598"/>
                </a:lnTo>
                <a:lnTo>
                  <a:pt x="113733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5"/>
                </a:lnTo>
                <a:lnTo>
                  <a:pt x="117614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4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1"/>
                </a:lnTo>
                <a:lnTo>
                  <a:pt x="63550" y="20002"/>
                </a:lnTo>
                <a:lnTo>
                  <a:pt x="75895" y="20002"/>
                </a:lnTo>
                <a:lnTo>
                  <a:pt x="76427" y="16192"/>
                </a:lnTo>
                <a:lnTo>
                  <a:pt x="77687" y="13486"/>
                </a:lnTo>
                <a:lnTo>
                  <a:pt x="81647" y="10285"/>
                </a:lnTo>
                <a:lnTo>
                  <a:pt x="84772" y="9486"/>
                </a:lnTo>
                <a:lnTo>
                  <a:pt x="112518" y="9486"/>
                </a:lnTo>
                <a:lnTo>
                  <a:pt x="111423" y="7240"/>
                </a:lnTo>
                <a:lnTo>
                  <a:pt x="102660" y="1447"/>
                </a:lnTo>
                <a:lnTo>
                  <a:pt x="96774" y="0"/>
                </a:lnTo>
                <a:close/>
              </a:path>
              <a:path extrusionOk="0" h="62864" w="790575">
                <a:moveTo>
                  <a:pt x="161963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0" y="14382"/>
                </a:lnTo>
                <a:lnTo>
                  <a:pt x="125045" y="22136"/>
                </a:lnTo>
                <a:lnTo>
                  <a:pt x="125045" y="40957"/>
                </a:lnTo>
                <a:lnTo>
                  <a:pt x="127673" y="48290"/>
                </a:lnTo>
                <a:lnTo>
                  <a:pt x="138188" y="59494"/>
                </a:lnTo>
                <a:lnTo>
                  <a:pt x="145237" y="62294"/>
                </a:lnTo>
                <a:lnTo>
                  <a:pt x="161466" y="62294"/>
                </a:lnTo>
                <a:lnTo>
                  <a:pt x="167600" y="60142"/>
                </a:lnTo>
                <a:lnTo>
                  <a:pt x="176817" y="52006"/>
                </a:lnTo>
                <a:lnTo>
                  <a:pt x="149122" y="52006"/>
                </a:lnTo>
                <a:lnTo>
                  <a:pt x="145256" y="50177"/>
                </a:lnTo>
                <a:lnTo>
                  <a:pt x="139693" y="42862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0" y="19486"/>
                </a:lnTo>
                <a:lnTo>
                  <a:pt x="145543" y="11945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6"/>
                </a:lnTo>
                <a:lnTo>
                  <a:pt x="168040" y="1904"/>
                </a:lnTo>
                <a:lnTo>
                  <a:pt x="161963" y="0"/>
                </a:lnTo>
                <a:close/>
              </a:path>
              <a:path extrusionOk="0" h="62864" w="790575">
                <a:moveTo>
                  <a:pt x="181165" y="38520"/>
                </a:moveTo>
                <a:lnTo>
                  <a:pt x="168363" y="38520"/>
                </a:lnTo>
                <a:lnTo>
                  <a:pt x="167680" y="42862"/>
                </a:lnTo>
                <a:lnTo>
                  <a:pt x="166095" y="46194"/>
                </a:lnTo>
                <a:lnTo>
                  <a:pt x="161142" y="50843"/>
                </a:lnTo>
                <a:lnTo>
                  <a:pt x="157963" y="52006"/>
                </a:lnTo>
                <a:lnTo>
                  <a:pt x="176817" y="52006"/>
                </a:lnTo>
                <a:lnTo>
                  <a:pt x="177356" y="51530"/>
                </a:lnTo>
                <a:lnTo>
                  <a:pt x="180251" y="45759"/>
                </a:lnTo>
                <a:lnTo>
                  <a:pt x="181165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38" y="10058"/>
                </a:lnTo>
                <a:lnTo>
                  <a:pt x="160934" y="11049"/>
                </a:lnTo>
                <a:lnTo>
                  <a:pt x="165506" y="15012"/>
                </a:lnTo>
                <a:lnTo>
                  <a:pt x="167031" y="17870"/>
                </a:lnTo>
                <a:lnTo>
                  <a:pt x="167792" y="21603"/>
                </a:lnTo>
                <a:lnTo>
                  <a:pt x="180708" y="21603"/>
                </a:lnTo>
                <a:lnTo>
                  <a:pt x="179945" y="14820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3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08" y="60807"/>
                </a:lnTo>
                <a:lnTo>
                  <a:pt x="266263" y="59361"/>
                </a:lnTo>
                <a:lnTo>
                  <a:pt x="273808" y="53568"/>
                </a:lnTo>
                <a:lnTo>
                  <a:pt x="274996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0" y="34747"/>
                </a:lnTo>
                <a:lnTo>
                  <a:pt x="271997" y="30822"/>
                </a:lnTo>
                <a:lnTo>
                  <a:pt x="264607" y="28919"/>
                </a:lnTo>
                <a:lnTo>
                  <a:pt x="264607" y="28689"/>
                </a:lnTo>
                <a:lnTo>
                  <a:pt x="267501" y="27317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5"/>
                </a:lnTo>
                <a:lnTo>
                  <a:pt x="265348" y="3086"/>
                </a:lnTo>
                <a:lnTo>
                  <a:pt x="261063" y="1828"/>
                </a:lnTo>
                <a:close/>
              </a:path>
              <a:path extrusionOk="0" h="62864" w="790575">
                <a:moveTo>
                  <a:pt x="274860" y="34747"/>
                </a:moveTo>
                <a:lnTo>
                  <a:pt x="256794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3" y="50976"/>
                </a:lnTo>
                <a:lnTo>
                  <a:pt x="274996" y="50976"/>
                </a:lnTo>
                <a:lnTo>
                  <a:pt x="275694" y="49453"/>
                </a:lnTo>
                <a:lnTo>
                  <a:pt x="275694" y="35888"/>
                </a:lnTo>
                <a:lnTo>
                  <a:pt x="274860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49" y="13831"/>
                </a:lnTo>
                <a:lnTo>
                  <a:pt x="260149" y="22899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70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5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5" y="44805"/>
                </a:lnTo>
                <a:lnTo>
                  <a:pt x="311225" y="44805"/>
                </a:lnTo>
                <a:lnTo>
                  <a:pt x="325071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3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3" y="60807"/>
                </a:lnTo>
                <a:lnTo>
                  <a:pt x="365193" y="42519"/>
                </a:lnTo>
                <a:lnTo>
                  <a:pt x="372965" y="34405"/>
                </a:lnTo>
                <a:lnTo>
                  <a:pt x="388116" y="34405"/>
                </a:lnTo>
                <a:lnTo>
                  <a:pt x="383476" y="28004"/>
                </a:lnTo>
                <a:lnTo>
                  <a:pt x="365193" y="28004"/>
                </a:lnTo>
                <a:lnTo>
                  <a:pt x="365193" y="1828"/>
                </a:lnTo>
                <a:close/>
              </a:path>
              <a:path extrusionOk="0" h="62864" w="790575">
                <a:moveTo>
                  <a:pt x="388116" y="34405"/>
                </a:moveTo>
                <a:lnTo>
                  <a:pt x="372965" y="34405"/>
                </a:lnTo>
                <a:lnTo>
                  <a:pt x="391481" y="60807"/>
                </a:lnTo>
                <a:lnTo>
                  <a:pt x="407255" y="60807"/>
                </a:lnTo>
                <a:lnTo>
                  <a:pt x="388116" y="34405"/>
                </a:lnTo>
                <a:close/>
              </a:path>
              <a:path extrusionOk="0" h="62864" w="790575">
                <a:moveTo>
                  <a:pt x="404624" y="1828"/>
                </a:moveTo>
                <a:lnTo>
                  <a:pt x="388738" y="1828"/>
                </a:lnTo>
                <a:lnTo>
                  <a:pt x="365193" y="28004"/>
                </a:lnTo>
                <a:lnTo>
                  <a:pt x="383476" y="28004"/>
                </a:lnTo>
                <a:lnTo>
                  <a:pt x="381652" y="25488"/>
                </a:lnTo>
                <a:lnTo>
                  <a:pt x="404624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3"/>
                </a:lnTo>
                <a:lnTo>
                  <a:pt x="412153" y="14212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8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8"/>
                </a:lnTo>
                <a:lnTo>
                  <a:pt x="462643" y="52463"/>
                </a:lnTo>
                <a:lnTo>
                  <a:pt x="434116" y="52463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8"/>
                </a:lnTo>
                <a:lnTo>
                  <a:pt x="424058" y="19735"/>
                </a:lnTo>
                <a:lnTo>
                  <a:pt x="430001" y="12269"/>
                </a:lnTo>
                <a:lnTo>
                  <a:pt x="434077" y="10401"/>
                </a:lnTo>
                <a:lnTo>
                  <a:pt x="462706" y="10401"/>
                </a:lnTo>
                <a:lnTo>
                  <a:pt x="455644" y="2933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6" y="10401"/>
                </a:moveTo>
                <a:lnTo>
                  <a:pt x="444441" y="10401"/>
                </a:lnTo>
                <a:lnTo>
                  <a:pt x="448512" y="12269"/>
                </a:lnTo>
                <a:lnTo>
                  <a:pt x="454366" y="19641"/>
                </a:lnTo>
                <a:lnTo>
                  <a:pt x="455834" y="24728"/>
                </a:lnTo>
                <a:lnTo>
                  <a:pt x="455802" y="37947"/>
                </a:lnTo>
                <a:lnTo>
                  <a:pt x="454366" y="43035"/>
                </a:lnTo>
                <a:lnTo>
                  <a:pt x="448497" y="50576"/>
                </a:lnTo>
                <a:lnTo>
                  <a:pt x="444480" y="52463"/>
                </a:lnTo>
                <a:lnTo>
                  <a:pt x="462643" y="52463"/>
                </a:lnTo>
                <a:lnTo>
                  <a:pt x="466328" y="48539"/>
                </a:lnTo>
                <a:lnTo>
                  <a:pt x="468977" y="40918"/>
                </a:lnTo>
                <a:lnTo>
                  <a:pt x="468977" y="21794"/>
                </a:lnTo>
                <a:lnTo>
                  <a:pt x="466310" y="14212"/>
                </a:lnTo>
                <a:lnTo>
                  <a:pt x="462706" y="10401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0" y="1828"/>
                </a:lnTo>
                <a:lnTo>
                  <a:pt x="479950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2" y="35204"/>
                </a:lnTo>
                <a:lnTo>
                  <a:pt x="518812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2" y="1828"/>
                </a:lnTo>
                <a:lnTo>
                  <a:pt x="518812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7" y="9486"/>
                </a:moveTo>
                <a:lnTo>
                  <a:pt x="578554" y="9486"/>
                </a:lnTo>
                <a:lnTo>
                  <a:pt x="582594" y="12459"/>
                </a:lnTo>
                <a:lnTo>
                  <a:pt x="582594" y="20613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2" y="26287"/>
                </a:lnTo>
                <a:lnTo>
                  <a:pt x="565468" y="26460"/>
                </a:lnTo>
                <a:lnTo>
                  <a:pt x="542476" y="50101"/>
                </a:lnTo>
                <a:lnTo>
                  <a:pt x="544264" y="54389"/>
                </a:lnTo>
                <a:lnTo>
                  <a:pt x="551428" y="60714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7" y="59932"/>
                </a:lnTo>
                <a:lnTo>
                  <a:pt x="583051" y="55206"/>
                </a:lnTo>
                <a:lnTo>
                  <a:pt x="601112" y="55206"/>
                </a:lnTo>
                <a:lnTo>
                  <a:pt x="601112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1" y="49226"/>
                </a:lnTo>
                <a:lnTo>
                  <a:pt x="555849" y="47052"/>
                </a:lnTo>
                <a:lnTo>
                  <a:pt x="555849" y="42710"/>
                </a:lnTo>
                <a:lnTo>
                  <a:pt x="576708" y="33318"/>
                </a:lnTo>
                <a:lnTo>
                  <a:pt x="577756" y="33051"/>
                </a:lnTo>
                <a:lnTo>
                  <a:pt x="580348" y="32213"/>
                </a:lnTo>
                <a:lnTo>
                  <a:pt x="581489" y="31737"/>
                </a:lnTo>
                <a:lnTo>
                  <a:pt x="582479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7" y="9486"/>
                </a:lnTo>
                <a:close/>
              </a:path>
              <a:path extrusionOk="0" h="62864" w="790575">
                <a:moveTo>
                  <a:pt x="601112" y="55206"/>
                </a:moveTo>
                <a:lnTo>
                  <a:pt x="583051" y="55206"/>
                </a:lnTo>
                <a:lnTo>
                  <a:pt x="583890" y="59932"/>
                </a:lnTo>
                <a:lnTo>
                  <a:pt x="587090" y="62294"/>
                </a:lnTo>
                <a:lnTo>
                  <a:pt x="594939" y="62294"/>
                </a:lnTo>
                <a:lnTo>
                  <a:pt x="597757" y="61873"/>
                </a:lnTo>
                <a:lnTo>
                  <a:pt x="601112" y="61038"/>
                </a:lnTo>
                <a:lnTo>
                  <a:pt x="601112" y="55206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79" y="31205"/>
                </a:lnTo>
                <a:lnTo>
                  <a:pt x="582479" y="43204"/>
                </a:lnTo>
                <a:lnTo>
                  <a:pt x="581604" y="46595"/>
                </a:lnTo>
                <a:lnTo>
                  <a:pt x="576726" y="51473"/>
                </a:lnTo>
                <a:lnTo>
                  <a:pt x="572269" y="53035"/>
                </a:lnTo>
                <a:lnTo>
                  <a:pt x="601112" y="53035"/>
                </a:lnTo>
                <a:lnTo>
                  <a:pt x="601112" y="52120"/>
                </a:lnTo>
                <a:lnTo>
                  <a:pt x="596919" y="52120"/>
                </a:lnTo>
                <a:lnTo>
                  <a:pt x="596101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2" y="51890"/>
                </a:moveTo>
                <a:lnTo>
                  <a:pt x="600043" y="52045"/>
                </a:lnTo>
                <a:lnTo>
                  <a:pt x="599053" y="52120"/>
                </a:lnTo>
                <a:lnTo>
                  <a:pt x="601112" y="52120"/>
                </a:lnTo>
                <a:lnTo>
                  <a:pt x="601112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4" y="11251"/>
                </a:lnTo>
                <a:lnTo>
                  <a:pt x="544988" y="20002"/>
                </a:lnTo>
                <a:lnTo>
                  <a:pt x="557333" y="20002"/>
                </a:lnTo>
                <a:lnTo>
                  <a:pt x="557866" y="16192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0" y="9486"/>
                </a:lnTo>
                <a:lnTo>
                  <a:pt x="593957" y="9486"/>
                </a:lnTo>
                <a:lnTo>
                  <a:pt x="592861" y="7240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3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3" y="60807"/>
                </a:lnTo>
                <a:lnTo>
                  <a:pt x="622143" y="35204"/>
                </a:lnTo>
                <a:lnTo>
                  <a:pt x="661005" y="35204"/>
                </a:lnTo>
                <a:lnTo>
                  <a:pt x="661005" y="24916"/>
                </a:lnTo>
                <a:lnTo>
                  <a:pt x="622143" y="24916"/>
                </a:lnTo>
                <a:lnTo>
                  <a:pt x="622143" y="1828"/>
                </a:lnTo>
                <a:close/>
              </a:path>
              <a:path extrusionOk="0" h="62864" w="790575">
                <a:moveTo>
                  <a:pt x="661005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5" y="60807"/>
                </a:lnTo>
                <a:lnTo>
                  <a:pt x="661005" y="35204"/>
                </a:lnTo>
                <a:close/>
              </a:path>
              <a:path extrusionOk="0" h="62864" w="790575">
                <a:moveTo>
                  <a:pt x="661005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5" y="24916"/>
                </a:lnTo>
                <a:lnTo>
                  <a:pt x="661005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1" y="1828"/>
                </a:lnTo>
                <a:lnTo>
                  <a:pt x="674721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3" y="35204"/>
                </a:lnTo>
                <a:lnTo>
                  <a:pt x="713583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3" y="1828"/>
                </a:lnTo>
                <a:lnTo>
                  <a:pt x="713583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3" y="3258"/>
                </a:lnTo>
                <a:lnTo>
                  <a:pt x="741207" y="8971"/>
                </a:lnTo>
                <a:lnTo>
                  <a:pt x="739532" y="12992"/>
                </a:lnTo>
                <a:lnTo>
                  <a:pt x="739532" y="22363"/>
                </a:lnTo>
                <a:lnTo>
                  <a:pt x="740446" y="25927"/>
                </a:lnTo>
                <a:lnTo>
                  <a:pt x="744104" y="31795"/>
                </a:lnTo>
                <a:lnTo>
                  <a:pt x="747420" y="34023"/>
                </a:lnTo>
                <a:lnTo>
                  <a:pt x="752219" y="35547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0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5" y="11772"/>
                </a:lnTo>
                <a:lnTo>
                  <a:pt x="790167" y="11772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2"/>
                </a:moveTo>
                <a:lnTo>
                  <a:pt x="777138" y="11772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45" name="Google Shape;114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78781" y="3150787"/>
            <a:ext cx="122174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55614" y="3279819"/>
            <a:ext cx="200840" cy="7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7244" y="645813"/>
            <a:ext cx="2515763" cy="100242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41"/>
          <p:cNvSpPr/>
          <p:nvPr/>
        </p:nvSpPr>
        <p:spPr>
          <a:xfrm>
            <a:off x="982000" y="4849238"/>
            <a:ext cx="551815" cy="137795"/>
          </a:xfrm>
          <a:custGeom>
            <a:rect b="b" l="l" r="r" t="t"/>
            <a:pathLst>
              <a:path extrusionOk="0" h="137795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5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5" w="551815">
                <a:moveTo>
                  <a:pt x="124660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5" y="137617"/>
                </a:lnTo>
                <a:lnTo>
                  <a:pt x="125575" y="98144"/>
                </a:lnTo>
                <a:lnTo>
                  <a:pt x="177341" y="98144"/>
                </a:lnTo>
                <a:lnTo>
                  <a:pt x="178389" y="96620"/>
                </a:lnTo>
                <a:lnTo>
                  <a:pt x="140154" y="96620"/>
                </a:lnTo>
                <a:lnTo>
                  <a:pt x="134744" y="94183"/>
                </a:lnTo>
                <a:lnTo>
                  <a:pt x="126921" y="84428"/>
                </a:lnTo>
                <a:lnTo>
                  <a:pt x="124996" y="77825"/>
                </a:lnTo>
                <a:lnTo>
                  <a:pt x="124997" y="60445"/>
                </a:lnTo>
                <a:lnTo>
                  <a:pt x="126895" y="53795"/>
                </a:lnTo>
                <a:lnTo>
                  <a:pt x="134618" y="44042"/>
                </a:lnTo>
                <a:lnTo>
                  <a:pt x="139953" y="41605"/>
                </a:lnTo>
                <a:lnTo>
                  <a:pt x="178110" y="41605"/>
                </a:lnTo>
                <a:lnTo>
                  <a:pt x="177269" y="40384"/>
                </a:lnTo>
                <a:lnTo>
                  <a:pt x="124660" y="40384"/>
                </a:lnTo>
                <a:lnTo>
                  <a:pt x="124660" y="29869"/>
                </a:lnTo>
                <a:close/>
              </a:path>
              <a:path extrusionOk="0" h="137795" w="551815">
                <a:moveTo>
                  <a:pt x="177341" y="98144"/>
                </a:moveTo>
                <a:lnTo>
                  <a:pt x="125575" y="98144"/>
                </a:lnTo>
                <a:lnTo>
                  <a:pt x="130490" y="103545"/>
                </a:lnTo>
                <a:lnTo>
                  <a:pt x="136395" y="107402"/>
                </a:lnTo>
                <a:lnTo>
                  <a:pt x="143292" y="109717"/>
                </a:lnTo>
                <a:lnTo>
                  <a:pt x="151178" y="110488"/>
                </a:lnTo>
                <a:lnTo>
                  <a:pt x="158707" y="109788"/>
                </a:lnTo>
                <a:lnTo>
                  <a:pt x="165447" y="107688"/>
                </a:lnTo>
                <a:lnTo>
                  <a:pt x="171396" y="104188"/>
                </a:lnTo>
                <a:lnTo>
                  <a:pt x="176555" y="99288"/>
                </a:lnTo>
                <a:lnTo>
                  <a:pt x="177341" y="98144"/>
                </a:lnTo>
                <a:close/>
              </a:path>
              <a:path extrusionOk="0" h="137795" w="551815">
                <a:moveTo>
                  <a:pt x="178110" y="41605"/>
                </a:moveTo>
                <a:lnTo>
                  <a:pt x="153464" y="41605"/>
                </a:lnTo>
                <a:lnTo>
                  <a:pt x="158774" y="44118"/>
                </a:lnTo>
                <a:lnTo>
                  <a:pt x="166597" y="54176"/>
                </a:lnTo>
                <a:lnTo>
                  <a:pt x="168434" y="60552"/>
                </a:lnTo>
                <a:lnTo>
                  <a:pt x="168551" y="77825"/>
                </a:lnTo>
                <a:lnTo>
                  <a:pt x="166622" y="84428"/>
                </a:lnTo>
                <a:lnTo>
                  <a:pt x="158899" y="94183"/>
                </a:lnTo>
                <a:lnTo>
                  <a:pt x="153669" y="96620"/>
                </a:lnTo>
                <a:lnTo>
                  <a:pt x="178389" y="96620"/>
                </a:lnTo>
                <a:lnTo>
                  <a:pt x="180721" y="93226"/>
                </a:lnTo>
                <a:lnTo>
                  <a:pt x="183697" y="86239"/>
                </a:lnTo>
                <a:lnTo>
                  <a:pt x="185481" y="78329"/>
                </a:lnTo>
                <a:lnTo>
                  <a:pt x="186076" y="69494"/>
                </a:lnTo>
                <a:lnTo>
                  <a:pt x="185467" y="60445"/>
                </a:lnTo>
                <a:lnTo>
                  <a:pt x="183638" y="52349"/>
                </a:lnTo>
                <a:lnTo>
                  <a:pt x="180590" y="45205"/>
                </a:lnTo>
                <a:lnTo>
                  <a:pt x="178110" y="41605"/>
                </a:lnTo>
                <a:close/>
              </a:path>
              <a:path extrusionOk="0" h="137795" w="551815">
                <a:moveTo>
                  <a:pt x="150263" y="27583"/>
                </a:moveTo>
                <a:lnTo>
                  <a:pt x="142033" y="28383"/>
                </a:lnTo>
                <a:lnTo>
                  <a:pt x="135023" y="30784"/>
                </a:lnTo>
                <a:lnTo>
                  <a:pt x="129233" y="34785"/>
                </a:lnTo>
                <a:lnTo>
                  <a:pt x="124660" y="40384"/>
                </a:lnTo>
                <a:lnTo>
                  <a:pt x="177269" y="40384"/>
                </a:lnTo>
                <a:lnTo>
                  <a:pt x="150263" y="27583"/>
                </a:lnTo>
                <a:close/>
              </a:path>
              <a:path extrusionOk="0" h="137795" w="551815">
                <a:moveTo>
                  <a:pt x="237589" y="27583"/>
                </a:moveTo>
                <a:lnTo>
                  <a:pt x="203636" y="44985"/>
                </a:lnTo>
                <a:lnTo>
                  <a:pt x="197506" y="69188"/>
                </a:lnTo>
                <a:lnTo>
                  <a:pt x="198182" y="78294"/>
                </a:lnTo>
                <a:lnTo>
                  <a:pt x="228844" y="110241"/>
                </a:lnTo>
                <a:lnTo>
                  <a:pt x="237589" y="110945"/>
                </a:lnTo>
                <a:lnTo>
                  <a:pt x="246184" y="110241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4" y="97383"/>
                </a:lnTo>
                <a:lnTo>
                  <a:pt x="224938" y="94893"/>
                </a:lnTo>
                <a:lnTo>
                  <a:pt x="217015" y="84935"/>
                </a:lnTo>
                <a:lnTo>
                  <a:pt x="215107" y="78294"/>
                </a:lnTo>
                <a:lnTo>
                  <a:pt x="215148" y="60149"/>
                </a:lnTo>
                <a:lnTo>
                  <a:pt x="217015" y="53745"/>
                </a:lnTo>
                <a:lnTo>
                  <a:pt x="224938" y="43790"/>
                </a:lnTo>
                <a:lnTo>
                  <a:pt x="230374" y="41299"/>
                </a:lnTo>
                <a:lnTo>
                  <a:pt x="268095" y="41299"/>
                </a:lnTo>
                <a:lnTo>
                  <a:pt x="266237" y="38862"/>
                </a:lnTo>
                <a:lnTo>
                  <a:pt x="260447" y="33927"/>
                </a:lnTo>
                <a:lnTo>
                  <a:pt x="253742" y="30402"/>
                </a:lnTo>
                <a:lnTo>
                  <a:pt x="246122" y="28287"/>
                </a:lnTo>
                <a:lnTo>
                  <a:pt x="237589" y="27583"/>
                </a:lnTo>
                <a:close/>
              </a:path>
              <a:path extrusionOk="0" h="137795" w="551815">
                <a:moveTo>
                  <a:pt x="268095" y="41299"/>
                </a:moveTo>
                <a:lnTo>
                  <a:pt x="244191" y="41299"/>
                </a:lnTo>
                <a:lnTo>
                  <a:pt x="249601" y="43765"/>
                </a:lnTo>
                <a:lnTo>
                  <a:pt x="257425" y="53619"/>
                </a:lnTo>
                <a:lnTo>
                  <a:pt x="259307" y="60149"/>
                </a:lnTo>
                <a:lnTo>
                  <a:pt x="259261" y="78294"/>
                </a:lnTo>
                <a:lnTo>
                  <a:pt x="257425" y="84809"/>
                </a:lnTo>
                <a:lnTo>
                  <a:pt x="249601" y="94867"/>
                </a:lnTo>
                <a:lnTo>
                  <a:pt x="244242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7" y="86409"/>
                </a:lnTo>
                <a:lnTo>
                  <a:pt x="276242" y="78294"/>
                </a:lnTo>
                <a:lnTo>
                  <a:pt x="276904" y="69188"/>
                </a:lnTo>
                <a:lnTo>
                  <a:pt x="276238" y="60149"/>
                </a:lnTo>
                <a:lnTo>
                  <a:pt x="274238" y="52081"/>
                </a:lnTo>
                <a:lnTo>
                  <a:pt x="270905" y="44985"/>
                </a:lnTo>
                <a:lnTo>
                  <a:pt x="268095" y="41299"/>
                </a:lnTo>
                <a:close/>
              </a:path>
              <a:path extrusionOk="0" h="137795" w="551815">
                <a:moveTo>
                  <a:pt x="325673" y="27583"/>
                </a:moveTo>
                <a:lnTo>
                  <a:pt x="290258" y="53263"/>
                </a:lnTo>
                <a:lnTo>
                  <a:pt x="287571" y="70102"/>
                </a:lnTo>
                <a:lnTo>
                  <a:pt x="288223" y="78689"/>
                </a:lnTo>
                <a:lnTo>
                  <a:pt x="317828" y="110380"/>
                </a:lnTo>
                <a:lnTo>
                  <a:pt x="326282" y="111099"/>
                </a:lnTo>
                <a:lnTo>
                  <a:pt x="335221" y="111099"/>
                </a:lnTo>
                <a:lnTo>
                  <a:pt x="342917" y="108709"/>
                </a:lnTo>
                <a:lnTo>
                  <a:pt x="355820" y="99162"/>
                </a:lnTo>
                <a:lnTo>
                  <a:pt x="356365" y="98298"/>
                </a:lnTo>
                <a:lnTo>
                  <a:pt x="319881" y="98298"/>
                </a:lnTo>
                <a:lnTo>
                  <a:pt x="314647" y="96138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4" y="73455"/>
                </a:lnTo>
                <a:lnTo>
                  <a:pt x="363009" y="73455"/>
                </a:lnTo>
                <a:lnTo>
                  <a:pt x="362910" y="70102"/>
                </a:lnTo>
                <a:lnTo>
                  <a:pt x="362362" y="61873"/>
                </a:lnTo>
                <a:lnTo>
                  <a:pt x="305250" y="61873"/>
                </a:lnTo>
                <a:lnTo>
                  <a:pt x="306064" y="54965"/>
                </a:lnTo>
                <a:lnTo>
                  <a:pt x="308221" y="49681"/>
                </a:lnTo>
                <a:lnTo>
                  <a:pt x="315234" y="42365"/>
                </a:lnTo>
                <a:lnTo>
                  <a:pt x="319831" y="40537"/>
                </a:lnTo>
                <a:lnTo>
                  <a:pt x="353730" y="40537"/>
                </a:lnTo>
                <a:lnTo>
                  <a:pt x="352950" y="39395"/>
                </a:lnTo>
                <a:lnTo>
                  <a:pt x="347475" y="34228"/>
                </a:lnTo>
                <a:lnTo>
                  <a:pt x="341103" y="30536"/>
                </a:lnTo>
                <a:lnTo>
                  <a:pt x="333836" y="28321"/>
                </a:lnTo>
                <a:lnTo>
                  <a:pt x="325673" y="27583"/>
                </a:lnTo>
                <a:close/>
              </a:path>
              <a:path extrusionOk="0" h="137795" w="551815">
                <a:moveTo>
                  <a:pt x="361943" y="83971"/>
                </a:moveTo>
                <a:lnTo>
                  <a:pt x="345333" y="83971"/>
                </a:lnTo>
                <a:lnTo>
                  <a:pt x="343606" y="88949"/>
                </a:lnTo>
                <a:lnTo>
                  <a:pt x="341243" y="92581"/>
                </a:lnTo>
                <a:lnTo>
                  <a:pt x="335246" y="97153"/>
                </a:lnTo>
                <a:lnTo>
                  <a:pt x="331362" y="98298"/>
                </a:lnTo>
                <a:lnTo>
                  <a:pt x="356365" y="98298"/>
                </a:lnTo>
                <a:lnTo>
                  <a:pt x="360014" y="92505"/>
                </a:lnTo>
                <a:lnTo>
                  <a:pt x="361943" y="83971"/>
                </a:lnTo>
                <a:close/>
              </a:path>
              <a:path extrusionOk="0" h="137795" w="551815">
                <a:moveTo>
                  <a:pt x="353730" y="40537"/>
                </a:moveTo>
                <a:lnTo>
                  <a:pt x="331210" y="40537"/>
                </a:lnTo>
                <a:lnTo>
                  <a:pt x="335857" y="42444"/>
                </a:lnTo>
                <a:lnTo>
                  <a:pt x="343072" y="50062"/>
                </a:lnTo>
                <a:lnTo>
                  <a:pt x="345128" y="55271"/>
                </a:lnTo>
                <a:lnTo>
                  <a:pt x="345635" y="61873"/>
                </a:lnTo>
                <a:lnTo>
                  <a:pt x="362362" y="61873"/>
                </a:lnTo>
                <a:lnTo>
                  <a:pt x="360495" y="53358"/>
                </a:lnTo>
                <a:lnTo>
                  <a:pt x="357351" y="45838"/>
                </a:lnTo>
                <a:lnTo>
                  <a:pt x="353730" y="40537"/>
                </a:lnTo>
                <a:close/>
              </a:path>
              <a:path extrusionOk="0" h="137795" w="551815">
                <a:moveTo>
                  <a:pt x="393641" y="29869"/>
                </a:moveTo>
                <a:lnTo>
                  <a:pt x="376267" y="29869"/>
                </a:lnTo>
                <a:lnTo>
                  <a:pt x="376267" y="108507"/>
                </a:lnTo>
                <a:lnTo>
                  <a:pt x="393641" y="108507"/>
                </a:lnTo>
                <a:lnTo>
                  <a:pt x="393641" y="84124"/>
                </a:lnTo>
                <a:lnTo>
                  <a:pt x="404006" y="73303"/>
                </a:lnTo>
                <a:lnTo>
                  <a:pt x="424203" y="73303"/>
                </a:lnTo>
                <a:lnTo>
                  <a:pt x="418017" y="64768"/>
                </a:lnTo>
                <a:lnTo>
                  <a:pt x="393641" y="64768"/>
                </a:lnTo>
                <a:lnTo>
                  <a:pt x="393641" y="29869"/>
                </a:lnTo>
                <a:close/>
              </a:path>
              <a:path extrusionOk="0" h="137795" w="551815">
                <a:moveTo>
                  <a:pt x="424203" y="73303"/>
                </a:moveTo>
                <a:lnTo>
                  <a:pt x="404006" y="73303"/>
                </a:lnTo>
                <a:lnTo>
                  <a:pt x="428694" y="108507"/>
                </a:lnTo>
                <a:lnTo>
                  <a:pt x="449722" y="108507"/>
                </a:lnTo>
                <a:lnTo>
                  <a:pt x="424203" y="73303"/>
                </a:lnTo>
                <a:close/>
              </a:path>
              <a:path extrusionOk="0" h="137795" w="551815">
                <a:moveTo>
                  <a:pt x="446219" y="29869"/>
                </a:moveTo>
                <a:lnTo>
                  <a:pt x="425037" y="29869"/>
                </a:lnTo>
                <a:lnTo>
                  <a:pt x="393641" y="64768"/>
                </a:lnTo>
                <a:lnTo>
                  <a:pt x="418017" y="64768"/>
                </a:lnTo>
                <a:lnTo>
                  <a:pt x="415587" y="61415"/>
                </a:lnTo>
                <a:lnTo>
                  <a:pt x="446219" y="29869"/>
                </a:lnTo>
                <a:close/>
              </a:path>
              <a:path extrusionOk="0" h="137795" w="551815">
                <a:moveTo>
                  <a:pt x="493005" y="43585"/>
                </a:moveTo>
                <a:lnTo>
                  <a:pt x="475631" y="43585"/>
                </a:lnTo>
                <a:lnTo>
                  <a:pt x="475631" y="108507"/>
                </a:lnTo>
                <a:lnTo>
                  <a:pt x="493005" y="108507"/>
                </a:lnTo>
                <a:lnTo>
                  <a:pt x="493005" y="43585"/>
                </a:lnTo>
                <a:close/>
              </a:path>
              <a:path extrusionOk="0" h="137795" w="551815">
                <a:moveTo>
                  <a:pt x="518914" y="29869"/>
                </a:moveTo>
                <a:lnTo>
                  <a:pt x="449726" y="29869"/>
                </a:lnTo>
                <a:lnTo>
                  <a:pt x="449726" y="43585"/>
                </a:lnTo>
                <a:lnTo>
                  <a:pt x="518914" y="43585"/>
                </a:lnTo>
                <a:lnTo>
                  <a:pt x="518914" y="29869"/>
                </a:lnTo>
                <a:close/>
              </a:path>
              <a:path extrusionOk="0" h="137795" w="551815">
                <a:moveTo>
                  <a:pt x="551224" y="87933"/>
                </a:moveTo>
                <a:lnTo>
                  <a:pt x="530499" y="87933"/>
                </a:lnTo>
                <a:lnTo>
                  <a:pt x="530499" y="108507"/>
                </a:lnTo>
                <a:lnTo>
                  <a:pt x="551224" y="108507"/>
                </a:lnTo>
                <a:lnTo>
                  <a:pt x="551224" y="87933"/>
                </a:lnTo>
                <a:close/>
              </a:path>
              <a:path extrusionOk="0" h="137795" w="551815">
                <a:moveTo>
                  <a:pt x="551224" y="30632"/>
                </a:moveTo>
                <a:lnTo>
                  <a:pt x="530499" y="30632"/>
                </a:lnTo>
                <a:lnTo>
                  <a:pt x="530499" y="51206"/>
                </a:lnTo>
                <a:lnTo>
                  <a:pt x="551224" y="51206"/>
                </a:lnTo>
                <a:lnTo>
                  <a:pt x="551224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49" name="Google Shape;1149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5906" y="5045298"/>
            <a:ext cx="2268143" cy="1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1"/>
          <p:cNvSpPr/>
          <p:nvPr/>
        </p:nvSpPr>
        <p:spPr>
          <a:xfrm>
            <a:off x="975142" y="5235190"/>
            <a:ext cx="734695" cy="137160"/>
          </a:xfrm>
          <a:custGeom>
            <a:rect b="b" l="l" r="r" t="t"/>
            <a:pathLst>
              <a:path extrusionOk="0" h="137160" w="734694">
                <a:moveTo>
                  <a:pt x="24386" y="28954"/>
                </a:moveTo>
                <a:lnTo>
                  <a:pt x="13258" y="28954"/>
                </a:lnTo>
                <a:lnTo>
                  <a:pt x="12499" y="35049"/>
                </a:lnTo>
                <a:lnTo>
                  <a:pt x="11430" y="42213"/>
                </a:lnTo>
                <a:lnTo>
                  <a:pt x="9040" y="55015"/>
                </a:lnTo>
                <a:lnTo>
                  <a:pt x="0" y="102715"/>
                </a:lnTo>
                <a:lnTo>
                  <a:pt x="12344" y="102715"/>
                </a:lnTo>
                <a:lnTo>
                  <a:pt x="19202" y="65681"/>
                </a:lnTo>
                <a:lnTo>
                  <a:pt x="22809" y="54702"/>
                </a:lnTo>
                <a:lnTo>
                  <a:pt x="28615" y="45851"/>
                </a:lnTo>
                <a:lnTo>
                  <a:pt x="32207" y="42821"/>
                </a:lnTo>
                <a:lnTo>
                  <a:pt x="22402" y="42821"/>
                </a:lnTo>
                <a:lnTo>
                  <a:pt x="24386" y="28954"/>
                </a:lnTo>
                <a:close/>
              </a:path>
              <a:path extrusionOk="0" h="137160" w="734694">
                <a:moveTo>
                  <a:pt x="65600" y="37792"/>
                </a:moveTo>
                <a:lnTo>
                  <a:pt x="52120" y="37792"/>
                </a:lnTo>
                <a:lnTo>
                  <a:pt x="53678" y="43736"/>
                </a:lnTo>
                <a:lnTo>
                  <a:pt x="53766" y="53643"/>
                </a:lnTo>
                <a:lnTo>
                  <a:pt x="53492" y="56231"/>
                </a:lnTo>
                <a:lnTo>
                  <a:pt x="44654" y="102715"/>
                </a:lnTo>
                <a:lnTo>
                  <a:pt x="56847" y="102715"/>
                </a:lnTo>
                <a:lnTo>
                  <a:pt x="64008" y="64918"/>
                </a:lnTo>
                <a:lnTo>
                  <a:pt x="67604" y="53736"/>
                </a:lnTo>
                <a:lnTo>
                  <a:pt x="73228" y="45183"/>
                </a:lnTo>
                <a:lnTo>
                  <a:pt x="75019" y="43736"/>
                </a:lnTo>
                <a:lnTo>
                  <a:pt x="65991" y="43736"/>
                </a:lnTo>
                <a:lnTo>
                  <a:pt x="65600" y="37792"/>
                </a:lnTo>
                <a:close/>
              </a:path>
              <a:path extrusionOk="0" h="137160" w="734694">
                <a:moveTo>
                  <a:pt x="109368" y="37792"/>
                </a:moveTo>
                <a:lnTo>
                  <a:pt x="95248" y="37792"/>
                </a:lnTo>
                <a:lnTo>
                  <a:pt x="98146" y="42821"/>
                </a:lnTo>
                <a:lnTo>
                  <a:pt x="98135" y="53736"/>
                </a:lnTo>
                <a:lnTo>
                  <a:pt x="97689" y="57452"/>
                </a:lnTo>
                <a:lnTo>
                  <a:pt x="97077" y="60195"/>
                </a:lnTo>
                <a:lnTo>
                  <a:pt x="89153" y="102715"/>
                </a:lnTo>
                <a:lnTo>
                  <a:pt x="101498" y="102715"/>
                </a:lnTo>
                <a:lnTo>
                  <a:pt x="110491" y="55015"/>
                </a:lnTo>
                <a:lnTo>
                  <a:pt x="110919" y="50443"/>
                </a:lnTo>
                <a:lnTo>
                  <a:pt x="110948" y="46630"/>
                </a:lnTo>
                <a:lnTo>
                  <a:pt x="109368" y="37792"/>
                </a:lnTo>
                <a:close/>
              </a:path>
              <a:path extrusionOk="0" h="137160" w="734694">
                <a:moveTo>
                  <a:pt x="93117" y="27277"/>
                </a:moveTo>
                <a:lnTo>
                  <a:pt x="85106" y="28412"/>
                </a:lnTo>
                <a:lnTo>
                  <a:pt x="77838" y="31563"/>
                </a:lnTo>
                <a:lnTo>
                  <a:pt x="71429" y="36685"/>
                </a:lnTo>
                <a:lnTo>
                  <a:pt x="65991" y="43736"/>
                </a:lnTo>
                <a:lnTo>
                  <a:pt x="75019" y="43736"/>
                </a:lnTo>
                <a:lnTo>
                  <a:pt x="79994" y="39716"/>
                </a:lnTo>
                <a:lnTo>
                  <a:pt x="87019" y="37792"/>
                </a:lnTo>
                <a:lnTo>
                  <a:pt x="109368" y="37792"/>
                </a:lnTo>
                <a:lnTo>
                  <a:pt x="105232" y="31753"/>
                </a:lnTo>
                <a:lnTo>
                  <a:pt x="99503" y="28350"/>
                </a:lnTo>
                <a:lnTo>
                  <a:pt x="93117" y="27277"/>
                </a:lnTo>
                <a:close/>
              </a:path>
              <a:path extrusionOk="0" h="137160" w="734694">
                <a:moveTo>
                  <a:pt x="60048" y="27277"/>
                </a:moveTo>
                <a:lnTo>
                  <a:pt x="48769" y="27277"/>
                </a:lnTo>
                <a:lnTo>
                  <a:pt x="41571" y="28270"/>
                </a:lnTo>
                <a:lnTo>
                  <a:pt x="34729" y="31220"/>
                </a:lnTo>
                <a:lnTo>
                  <a:pt x="28430" y="36085"/>
                </a:lnTo>
                <a:lnTo>
                  <a:pt x="22859" y="42821"/>
                </a:lnTo>
                <a:lnTo>
                  <a:pt x="32207" y="42821"/>
                </a:lnTo>
                <a:lnTo>
                  <a:pt x="35620" y="39943"/>
                </a:lnTo>
                <a:lnTo>
                  <a:pt x="42825" y="37792"/>
                </a:lnTo>
                <a:lnTo>
                  <a:pt x="65600" y="37792"/>
                </a:lnTo>
                <a:lnTo>
                  <a:pt x="65379" y="34441"/>
                </a:lnTo>
                <a:lnTo>
                  <a:pt x="60048" y="27277"/>
                </a:lnTo>
                <a:close/>
              </a:path>
              <a:path extrusionOk="0" h="137160" w="734694">
                <a:moveTo>
                  <a:pt x="181814" y="27277"/>
                </a:moveTo>
                <a:lnTo>
                  <a:pt x="174650" y="27277"/>
                </a:lnTo>
                <a:lnTo>
                  <a:pt x="153195" y="31915"/>
                </a:lnTo>
                <a:lnTo>
                  <a:pt x="137198" y="44040"/>
                </a:lnTo>
                <a:lnTo>
                  <a:pt x="127202" y="60965"/>
                </a:lnTo>
                <a:lnTo>
                  <a:pt x="123750" y="80006"/>
                </a:lnTo>
                <a:lnTo>
                  <a:pt x="125216" y="89732"/>
                </a:lnTo>
                <a:lnTo>
                  <a:pt x="129425" y="97457"/>
                </a:lnTo>
                <a:lnTo>
                  <a:pt x="136092" y="102554"/>
                </a:lnTo>
                <a:lnTo>
                  <a:pt x="144932" y="104392"/>
                </a:lnTo>
                <a:lnTo>
                  <a:pt x="152645" y="103297"/>
                </a:lnTo>
                <a:lnTo>
                  <a:pt x="160115" y="99744"/>
                </a:lnTo>
                <a:lnTo>
                  <a:pt x="166393" y="94028"/>
                </a:lnTo>
                <a:lnTo>
                  <a:pt x="139752" y="94028"/>
                </a:lnTo>
                <a:lnTo>
                  <a:pt x="136853" y="85949"/>
                </a:lnTo>
                <a:lnTo>
                  <a:pt x="136853" y="77720"/>
                </a:lnTo>
                <a:lnTo>
                  <a:pt x="139669" y="62795"/>
                </a:lnTo>
                <a:lnTo>
                  <a:pt x="147142" y="49870"/>
                </a:lnTo>
                <a:lnTo>
                  <a:pt x="158158" y="40774"/>
                </a:lnTo>
                <a:lnTo>
                  <a:pt x="171601" y="37335"/>
                </a:lnTo>
                <a:lnTo>
                  <a:pt x="193096" y="37335"/>
                </a:lnTo>
                <a:lnTo>
                  <a:pt x="194461" y="30171"/>
                </a:lnTo>
                <a:lnTo>
                  <a:pt x="189431" y="28497"/>
                </a:lnTo>
                <a:lnTo>
                  <a:pt x="181814" y="27277"/>
                </a:lnTo>
                <a:close/>
              </a:path>
              <a:path extrusionOk="0" h="137160" w="734694">
                <a:moveTo>
                  <a:pt x="184955" y="83663"/>
                </a:moveTo>
                <a:lnTo>
                  <a:pt x="173887" y="83663"/>
                </a:lnTo>
                <a:lnTo>
                  <a:pt x="172940" y="91577"/>
                </a:lnTo>
                <a:lnTo>
                  <a:pt x="172303" y="97457"/>
                </a:lnTo>
                <a:lnTo>
                  <a:pt x="172213" y="102715"/>
                </a:lnTo>
                <a:lnTo>
                  <a:pt x="184100" y="102715"/>
                </a:lnTo>
                <a:lnTo>
                  <a:pt x="184182" y="93333"/>
                </a:lnTo>
                <a:lnTo>
                  <a:pt x="184537" y="87360"/>
                </a:lnTo>
                <a:lnTo>
                  <a:pt x="184955" y="83663"/>
                </a:lnTo>
                <a:close/>
              </a:path>
              <a:path extrusionOk="0" h="137160" w="734694">
                <a:moveTo>
                  <a:pt x="193096" y="37335"/>
                </a:moveTo>
                <a:lnTo>
                  <a:pt x="175870" y="37335"/>
                </a:lnTo>
                <a:lnTo>
                  <a:pt x="178459" y="37943"/>
                </a:lnTo>
                <a:lnTo>
                  <a:pt x="180287" y="38400"/>
                </a:lnTo>
                <a:lnTo>
                  <a:pt x="165410" y="84712"/>
                </a:lnTo>
                <a:lnTo>
                  <a:pt x="149504" y="94028"/>
                </a:lnTo>
                <a:lnTo>
                  <a:pt x="166393" y="94028"/>
                </a:lnTo>
                <a:lnTo>
                  <a:pt x="167157" y="93333"/>
                </a:lnTo>
                <a:lnTo>
                  <a:pt x="173584" y="83663"/>
                </a:lnTo>
                <a:lnTo>
                  <a:pt x="184955" y="83663"/>
                </a:lnTo>
                <a:lnTo>
                  <a:pt x="185577" y="78153"/>
                </a:lnTo>
                <a:lnTo>
                  <a:pt x="187145" y="68576"/>
                </a:lnTo>
                <a:lnTo>
                  <a:pt x="193096" y="37335"/>
                </a:lnTo>
                <a:close/>
              </a:path>
              <a:path extrusionOk="0" h="137160" w="734694">
                <a:moveTo>
                  <a:pt x="336348" y="28954"/>
                </a:moveTo>
                <a:lnTo>
                  <a:pt x="323089" y="28954"/>
                </a:lnTo>
                <a:lnTo>
                  <a:pt x="338021" y="98143"/>
                </a:lnTo>
                <a:lnTo>
                  <a:pt x="338176" y="99514"/>
                </a:lnTo>
                <a:lnTo>
                  <a:pt x="309830" y="125726"/>
                </a:lnTo>
                <a:lnTo>
                  <a:pt x="312875" y="136547"/>
                </a:lnTo>
                <a:lnTo>
                  <a:pt x="348196" y="106772"/>
                </a:lnTo>
                <a:lnTo>
                  <a:pt x="358793" y="88390"/>
                </a:lnTo>
                <a:lnTo>
                  <a:pt x="347320" y="88390"/>
                </a:lnTo>
                <a:lnTo>
                  <a:pt x="346557" y="82904"/>
                </a:lnTo>
                <a:lnTo>
                  <a:pt x="345337" y="77111"/>
                </a:lnTo>
                <a:lnTo>
                  <a:pt x="343663" y="68731"/>
                </a:lnTo>
                <a:lnTo>
                  <a:pt x="336348" y="28954"/>
                </a:lnTo>
                <a:close/>
              </a:path>
              <a:path extrusionOk="0" h="137160" w="734694">
                <a:moveTo>
                  <a:pt x="317145" y="0"/>
                </a:moveTo>
                <a:lnTo>
                  <a:pt x="259232" y="0"/>
                </a:lnTo>
                <a:lnTo>
                  <a:pt x="251157" y="43279"/>
                </a:lnTo>
                <a:lnTo>
                  <a:pt x="247861" y="57995"/>
                </a:lnTo>
                <a:lnTo>
                  <a:pt x="225554" y="92962"/>
                </a:lnTo>
                <a:lnTo>
                  <a:pt x="220219" y="93571"/>
                </a:lnTo>
                <a:lnTo>
                  <a:pt x="221439" y="104086"/>
                </a:lnTo>
                <a:lnTo>
                  <a:pt x="254317" y="76006"/>
                </a:lnTo>
                <a:lnTo>
                  <a:pt x="269445" y="10817"/>
                </a:lnTo>
                <a:lnTo>
                  <a:pt x="315091" y="10817"/>
                </a:lnTo>
                <a:lnTo>
                  <a:pt x="317145" y="0"/>
                </a:lnTo>
                <a:close/>
              </a:path>
              <a:path extrusionOk="0" h="137160" w="734694">
                <a:moveTo>
                  <a:pt x="315091" y="10817"/>
                </a:moveTo>
                <a:lnTo>
                  <a:pt x="302515" y="10817"/>
                </a:lnTo>
                <a:lnTo>
                  <a:pt x="284990" y="102715"/>
                </a:lnTo>
                <a:lnTo>
                  <a:pt x="297637" y="102715"/>
                </a:lnTo>
                <a:lnTo>
                  <a:pt x="315091" y="10817"/>
                </a:lnTo>
                <a:close/>
              </a:path>
              <a:path extrusionOk="0" h="137160" w="734694">
                <a:moveTo>
                  <a:pt x="387097" y="28954"/>
                </a:moveTo>
                <a:lnTo>
                  <a:pt x="373683" y="28954"/>
                </a:lnTo>
                <a:lnTo>
                  <a:pt x="355685" y="70139"/>
                </a:lnTo>
                <a:lnTo>
                  <a:pt x="352195" y="78332"/>
                </a:lnTo>
                <a:lnTo>
                  <a:pt x="349758" y="83512"/>
                </a:lnTo>
                <a:lnTo>
                  <a:pt x="347623" y="88390"/>
                </a:lnTo>
                <a:lnTo>
                  <a:pt x="358793" y="88390"/>
                </a:lnTo>
                <a:lnTo>
                  <a:pt x="360424" y="85341"/>
                </a:lnTo>
                <a:lnTo>
                  <a:pt x="366585" y="72652"/>
                </a:lnTo>
                <a:lnTo>
                  <a:pt x="373589" y="57890"/>
                </a:lnTo>
                <a:lnTo>
                  <a:pt x="380679" y="42757"/>
                </a:lnTo>
                <a:lnTo>
                  <a:pt x="387097" y="28954"/>
                </a:lnTo>
                <a:close/>
              </a:path>
              <a:path extrusionOk="0" h="137160" w="734694">
                <a:moveTo>
                  <a:pt x="448664" y="88541"/>
                </a:moveTo>
                <a:lnTo>
                  <a:pt x="437234" y="88541"/>
                </a:lnTo>
                <a:lnTo>
                  <a:pt x="437083" y="91591"/>
                </a:lnTo>
                <a:lnTo>
                  <a:pt x="437389" y="95093"/>
                </a:lnTo>
                <a:lnTo>
                  <a:pt x="440434" y="100277"/>
                </a:lnTo>
                <a:lnTo>
                  <a:pt x="443177" y="102106"/>
                </a:lnTo>
                <a:lnTo>
                  <a:pt x="445770" y="102715"/>
                </a:lnTo>
                <a:lnTo>
                  <a:pt x="440283" y="123897"/>
                </a:lnTo>
                <a:lnTo>
                  <a:pt x="449578" y="123897"/>
                </a:lnTo>
                <a:lnTo>
                  <a:pt x="458571" y="95550"/>
                </a:lnTo>
                <a:lnTo>
                  <a:pt x="451256" y="95399"/>
                </a:lnTo>
                <a:lnTo>
                  <a:pt x="448664" y="91591"/>
                </a:lnTo>
                <a:lnTo>
                  <a:pt x="448664" y="88541"/>
                </a:lnTo>
                <a:close/>
              </a:path>
              <a:path extrusionOk="0" h="137160" w="734694">
                <a:moveTo>
                  <a:pt x="412394" y="28954"/>
                </a:moveTo>
                <a:lnTo>
                  <a:pt x="399743" y="28954"/>
                </a:lnTo>
                <a:lnTo>
                  <a:pt x="390906" y="75589"/>
                </a:lnTo>
                <a:lnTo>
                  <a:pt x="390645" y="77842"/>
                </a:lnTo>
                <a:lnTo>
                  <a:pt x="390526" y="83512"/>
                </a:lnTo>
                <a:lnTo>
                  <a:pt x="392218" y="93462"/>
                </a:lnTo>
                <a:lnTo>
                  <a:pt x="396831" y="100011"/>
                </a:lnTo>
                <a:lnTo>
                  <a:pt x="403244" y="103416"/>
                </a:lnTo>
                <a:lnTo>
                  <a:pt x="410414" y="104392"/>
                </a:lnTo>
                <a:lnTo>
                  <a:pt x="417879" y="103266"/>
                </a:lnTo>
                <a:lnTo>
                  <a:pt x="424986" y="100067"/>
                </a:lnTo>
                <a:lnTo>
                  <a:pt x="431437" y="95069"/>
                </a:lnTo>
                <a:lnTo>
                  <a:pt x="432571" y="93722"/>
                </a:lnTo>
                <a:lnTo>
                  <a:pt x="406450" y="93722"/>
                </a:lnTo>
                <a:lnTo>
                  <a:pt x="403250" y="88541"/>
                </a:lnTo>
                <a:lnTo>
                  <a:pt x="403349" y="76960"/>
                </a:lnTo>
                <a:lnTo>
                  <a:pt x="403707" y="74217"/>
                </a:lnTo>
                <a:lnTo>
                  <a:pt x="404622" y="70102"/>
                </a:lnTo>
                <a:lnTo>
                  <a:pt x="412394" y="28954"/>
                </a:lnTo>
                <a:close/>
              </a:path>
              <a:path extrusionOk="0" h="137160" w="734694">
                <a:moveTo>
                  <a:pt x="458877" y="28954"/>
                </a:moveTo>
                <a:lnTo>
                  <a:pt x="446227" y="28954"/>
                </a:lnTo>
                <a:lnTo>
                  <a:pt x="439063" y="66747"/>
                </a:lnTo>
                <a:lnTo>
                  <a:pt x="435325" y="77842"/>
                </a:lnTo>
                <a:lnTo>
                  <a:pt x="429387" y="86350"/>
                </a:lnTo>
                <a:lnTo>
                  <a:pt x="422305" y="91800"/>
                </a:lnTo>
                <a:lnTo>
                  <a:pt x="415137" y="93722"/>
                </a:lnTo>
                <a:lnTo>
                  <a:pt x="432571" y="93722"/>
                </a:lnTo>
                <a:lnTo>
                  <a:pt x="436932" y="88541"/>
                </a:lnTo>
                <a:lnTo>
                  <a:pt x="448664" y="88541"/>
                </a:lnTo>
                <a:lnTo>
                  <a:pt x="448729" y="83055"/>
                </a:lnTo>
                <a:lnTo>
                  <a:pt x="449121" y="80312"/>
                </a:lnTo>
                <a:lnTo>
                  <a:pt x="449884" y="76960"/>
                </a:lnTo>
                <a:lnTo>
                  <a:pt x="458877" y="28954"/>
                </a:lnTo>
                <a:close/>
              </a:path>
              <a:path extrusionOk="0" h="137160" w="734694">
                <a:moveTo>
                  <a:pt x="495604" y="28954"/>
                </a:moveTo>
                <a:lnTo>
                  <a:pt x="483260" y="28954"/>
                </a:lnTo>
                <a:lnTo>
                  <a:pt x="473353" y="73911"/>
                </a:lnTo>
                <a:lnTo>
                  <a:pt x="472438" y="77569"/>
                </a:lnTo>
                <a:lnTo>
                  <a:pt x="471492" y="82848"/>
                </a:lnTo>
                <a:lnTo>
                  <a:pt x="471373" y="87170"/>
                </a:lnTo>
                <a:lnTo>
                  <a:pt x="473099" y="95230"/>
                </a:lnTo>
                <a:lnTo>
                  <a:pt x="477753" y="100332"/>
                </a:lnTo>
                <a:lnTo>
                  <a:pt x="484551" y="103006"/>
                </a:lnTo>
                <a:lnTo>
                  <a:pt x="492706" y="103780"/>
                </a:lnTo>
                <a:lnTo>
                  <a:pt x="507351" y="101342"/>
                </a:lnTo>
                <a:lnTo>
                  <a:pt x="518767" y="94675"/>
                </a:lnTo>
                <a:lnTo>
                  <a:pt x="518909" y="94485"/>
                </a:lnTo>
                <a:lnTo>
                  <a:pt x="487832" y="94485"/>
                </a:lnTo>
                <a:lnTo>
                  <a:pt x="483868" y="91133"/>
                </a:lnTo>
                <a:lnTo>
                  <a:pt x="483868" y="82292"/>
                </a:lnTo>
                <a:lnTo>
                  <a:pt x="484477" y="79703"/>
                </a:lnTo>
                <a:lnTo>
                  <a:pt x="485391" y="77417"/>
                </a:lnTo>
                <a:lnTo>
                  <a:pt x="487677" y="70711"/>
                </a:lnTo>
                <a:lnTo>
                  <a:pt x="495304" y="62938"/>
                </a:lnTo>
                <a:lnTo>
                  <a:pt x="487375" y="62938"/>
                </a:lnTo>
                <a:lnTo>
                  <a:pt x="495604" y="28954"/>
                </a:lnTo>
                <a:close/>
              </a:path>
              <a:path extrusionOk="0" h="137160" w="734694">
                <a:moveTo>
                  <a:pt x="526148" y="62632"/>
                </a:moveTo>
                <a:lnTo>
                  <a:pt x="512823" y="62632"/>
                </a:lnTo>
                <a:lnTo>
                  <a:pt x="516329" y="67967"/>
                </a:lnTo>
                <a:lnTo>
                  <a:pt x="516329" y="74825"/>
                </a:lnTo>
                <a:lnTo>
                  <a:pt x="514467" y="82848"/>
                </a:lnTo>
                <a:lnTo>
                  <a:pt x="509547" y="89056"/>
                </a:lnTo>
                <a:lnTo>
                  <a:pt x="502569" y="93064"/>
                </a:lnTo>
                <a:lnTo>
                  <a:pt x="494535" y="94485"/>
                </a:lnTo>
                <a:lnTo>
                  <a:pt x="518909" y="94485"/>
                </a:lnTo>
                <a:lnTo>
                  <a:pt x="526182" y="84750"/>
                </a:lnTo>
                <a:lnTo>
                  <a:pt x="528825" y="72539"/>
                </a:lnTo>
                <a:lnTo>
                  <a:pt x="527335" y="64371"/>
                </a:lnTo>
                <a:lnTo>
                  <a:pt x="526148" y="62632"/>
                </a:lnTo>
                <a:close/>
              </a:path>
              <a:path extrusionOk="0" h="137160" w="734694">
                <a:moveTo>
                  <a:pt x="508863" y="53186"/>
                </a:moveTo>
                <a:lnTo>
                  <a:pt x="500936" y="53186"/>
                </a:lnTo>
                <a:lnTo>
                  <a:pt x="492555" y="57301"/>
                </a:lnTo>
                <a:lnTo>
                  <a:pt x="487526" y="62938"/>
                </a:lnTo>
                <a:lnTo>
                  <a:pt x="495304" y="62938"/>
                </a:lnTo>
                <a:lnTo>
                  <a:pt x="495604" y="62632"/>
                </a:lnTo>
                <a:lnTo>
                  <a:pt x="526148" y="62632"/>
                </a:lnTo>
                <a:lnTo>
                  <a:pt x="523187" y="58290"/>
                </a:lnTo>
                <a:lnTo>
                  <a:pt x="516868" y="54495"/>
                </a:lnTo>
                <a:lnTo>
                  <a:pt x="508863" y="53186"/>
                </a:lnTo>
                <a:close/>
              </a:path>
              <a:path extrusionOk="0" h="137160" w="734694">
                <a:moveTo>
                  <a:pt x="627580" y="28954"/>
                </a:moveTo>
                <a:lnTo>
                  <a:pt x="614321" y="28954"/>
                </a:lnTo>
                <a:lnTo>
                  <a:pt x="629254" y="98143"/>
                </a:lnTo>
                <a:lnTo>
                  <a:pt x="629409" y="99514"/>
                </a:lnTo>
                <a:lnTo>
                  <a:pt x="601063" y="125726"/>
                </a:lnTo>
                <a:lnTo>
                  <a:pt x="604108" y="136547"/>
                </a:lnTo>
                <a:lnTo>
                  <a:pt x="639429" y="106772"/>
                </a:lnTo>
                <a:lnTo>
                  <a:pt x="650026" y="88390"/>
                </a:lnTo>
                <a:lnTo>
                  <a:pt x="638553" y="88390"/>
                </a:lnTo>
                <a:lnTo>
                  <a:pt x="637790" y="82904"/>
                </a:lnTo>
                <a:lnTo>
                  <a:pt x="636569" y="77111"/>
                </a:lnTo>
                <a:lnTo>
                  <a:pt x="634895" y="68731"/>
                </a:lnTo>
                <a:lnTo>
                  <a:pt x="627580" y="28954"/>
                </a:lnTo>
                <a:close/>
              </a:path>
              <a:path extrusionOk="0" h="137160" w="734694">
                <a:moveTo>
                  <a:pt x="566009" y="28954"/>
                </a:moveTo>
                <a:lnTo>
                  <a:pt x="553665" y="28954"/>
                </a:lnTo>
                <a:lnTo>
                  <a:pt x="539492" y="102715"/>
                </a:lnTo>
                <a:lnTo>
                  <a:pt x="551836" y="102715"/>
                </a:lnTo>
                <a:lnTo>
                  <a:pt x="558086" y="69490"/>
                </a:lnTo>
                <a:lnTo>
                  <a:pt x="583593" y="69490"/>
                </a:lnTo>
                <a:lnTo>
                  <a:pt x="579224" y="65210"/>
                </a:lnTo>
                <a:lnTo>
                  <a:pt x="573782" y="62787"/>
                </a:lnTo>
                <a:lnTo>
                  <a:pt x="575079" y="61567"/>
                </a:lnTo>
                <a:lnTo>
                  <a:pt x="559763" y="61567"/>
                </a:lnTo>
                <a:lnTo>
                  <a:pt x="566009" y="28954"/>
                </a:lnTo>
                <a:close/>
              </a:path>
              <a:path extrusionOk="0" h="137160" w="734694">
                <a:moveTo>
                  <a:pt x="583593" y="69490"/>
                </a:moveTo>
                <a:lnTo>
                  <a:pt x="569516" y="69490"/>
                </a:lnTo>
                <a:lnTo>
                  <a:pt x="573782" y="73148"/>
                </a:lnTo>
                <a:lnTo>
                  <a:pt x="578051" y="84733"/>
                </a:lnTo>
                <a:lnTo>
                  <a:pt x="580489" y="91591"/>
                </a:lnTo>
                <a:lnTo>
                  <a:pt x="582166" y="98600"/>
                </a:lnTo>
                <a:lnTo>
                  <a:pt x="584146" y="102715"/>
                </a:lnTo>
                <a:lnTo>
                  <a:pt x="596491" y="102715"/>
                </a:lnTo>
                <a:lnTo>
                  <a:pt x="594205" y="98294"/>
                </a:lnTo>
                <a:lnTo>
                  <a:pt x="592682" y="91133"/>
                </a:lnTo>
                <a:lnTo>
                  <a:pt x="590090" y="83512"/>
                </a:lnTo>
                <a:lnTo>
                  <a:pt x="587135" y="75601"/>
                </a:lnTo>
                <a:lnTo>
                  <a:pt x="583593" y="69490"/>
                </a:lnTo>
                <a:close/>
              </a:path>
              <a:path extrusionOk="0" h="137160" w="734694">
                <a:moveTo>
                  <a:pt x="693719" y="36269"/>
                </a:moveTo>
                <a:lnTo>
                  <a:pt x="683510" y="36269"/>
                </a:lnTo>
                <a:lnTo>
                  <a:pt x="699054" y="63853"/>
                </a:lnTo>
                <a:lnTo>
                  <a:pt x="675888" y="92350"/>
                </a:lnTo>
                <a:lnTo>
                  <a:pt x="687016" y="92350"/>
                </a:lnTo>
                <a:lnTo>
                  <a:pt x="709570" y="64310"/>
                </a:lnTo>
                <a:lnTo>
                  <a:pt x="693719" y="36269"/>
                </a:lnTo>
                <a:close/>
              </a:path>
              <a:path extrusionOk="0" h="137160" w="734694">
                <a:moveTo>
                  <a:pt x="718714" y="36269"/>
                </a:moveTo>
                <a:lnTo>
                  <a:pt x="708505" y="36269"/>
                </a:lnTo>
                <a:lnTo>
                  <a:pt x="724049" y="63853"/>
                </a:lnTo>
                <a:lnTo>
                  <a:pt x="700883" y="92350"/>
                </a:lnTo>
                <a:lnTo>
                  <a:pt x="712007" y="92350"/>
                </a:lnTo>
                <a:lnTo>
                  <a:pt x="734565" y="64310"/>
                </a:lnTo>
                <a:lnTo>
                  <a:pt x="718714" y="36269"/>
                </a:lnTo>
                <a:close/>
              </a:path>
              <a:path extrusionOk="0" h="137160" w="734694">
                <a:moveTo>
                  <a:pt x="678329" y="28954"/>
                </a:moveTo>
                <a:lnTo>
                  <a:pt x="664916" y="28954"/>
                </a:lnTo>
                <a:lnTo>
                  <a:pt x="646934" y="70102"/>
                </a:lnTo>
                <a:lnTo>
                  <a:pt x="643427" y="78332"/>
                </a:lnTo>
                <a:lnTo>
                  <a:pt x="640990" y="83512"/>
                </a:lnTo>
                <a:lnTo>
                  <a:pt x="638855" y="88390"/>
                </a:lnTo>
                <a:lnTo>
                  <a:pt x="650026" y="88390"/>
                </a:lnTo>
                <a:lnTo>
                  <a:pt x="651657" y="85341"/>
                </a:lnTo>
                <a:lnTo>
                  <a:pt x="657818" y="72652"/>
                </a:lnTo>
                <a:lnTo>
                  <a:pt x="664822" y="57890"/>
                </a:lnTo>
                <a:lnTo>
                  <a:pt x="671911" y="42757"/>
                </a:lnTo>
                <a:lnTo>
                  <a:pt x="678329" y="28954"/>
                </a:lnTo>
                <a:close/>
              </a:path>
              <a:path extrusionOk="0" h="137160" w="734694">
                <a:moveTo>
                  <a:pt x="609749" y="28954"/>
                </a:moveTo>
                <a:lnTo>
                  <a:pt x="594511" y="28954"/>
                </a:lnTo>
                <a:lnTo>
                  <a:pt x="562658" y="61567"/>
                </a:lnTo>
                <a:lnTo>
                  <a:pt x="575079" y="61567"/>
                </a:lnTo>
                <a:lnTo>
                  <a:pt x="609749" y="2895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51" name="Google Shape;1151;p4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5600" y="5593938"/>
            <a:ext cx="2410639" cy="1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41"/>
          <p:cNvSpPr/>
          <p:nvPr/>
        </p:nvSpPr>
        <p:spPr>
          <a:xfrm>
            <a:off x="977734" y="5850884"/>
            <a:ext cx="467995" cy="104139"/>
          </a:xfrm>
          <a:custGeom>
            <a:rect b="b" l="l" r="r" t="t"/>
            <a:pathLst>
              <a:path extrusionOk="0" h="104139" w="467994">
                <a:moveTo>
                  <a:pt x="17146" y="22402"/>
                </a:moveTo>
                <a:lnTo>
                  <a:pt x="0" y="22402"/>
                </a:lnTo>
                <a:lnTo>
                  <a:pt x="0" y="81381"/>
                </a:lnTo>
                <a:lnTo>
                  <a:pt x="12574" y="81381"/>
                </a:lnTo>
                <a:lnTo>
                  <a:pt x="12574" y="42177"/>
                </a:lnTo>
                <a:lnTo>
                  <a:pt x="24091" y="42177"/>
                </a:lnTo>
                <a:lnTo>
                  <a:pt x="17146" y="22402"/>
                </a:lnTo>
                <a:close/>
              </a:path>
              <a:path extrusionOk="0" h="104139" w="467994">
                <a:moveTo>
                  <a:pt x="24091" y="42177"/>
                </a:moveTo>
                <a:lnTo>
                  <a:pt x="12801" y="42177"/>
                </a:lnTo>
                <a:lnTo>
                  <a:pt x="26859" y="81381"/>
                </a:lnTo>
                <a:lnTo>
                  <a:pt x="40006" y="81381"/>
                </a:lnTo>
                <a:lnTo>
                  <a:pt x="44351" y="69264"/>
                </a:lnTo>
                <a:lnTo>
                  <a:pt x="33605" y="69264"/>
                </a:lnTo>
                <a:lnTo>
                  <a:pt x="24091" y="42177"/>
                </a:lnTo>
                <a:close/>
              </a:path>
              <a:path extrusionOk="0" h="104139" w="467994">
                <a:moveTo>
                  <a:pt x="66866" y="42177"/>
                </a:moveTo>
                <a:lnTo>
                  <a:pt x="54291" y="42177"/>
                </a:lnTo>
                <a:lnTo>
                  <a:pt x="54291" y="81381"/>
                </a:lnTo>
                <a:lnTo>
                  <a:pt x="66866" y="81381"/>
                </a:lnTo>
                <a:lnTo>
                  <a:pt x="66866" y="42177"/>
                </a:lnTo>
                <a:close/>
              </a:path>
              <a:path extrusionOk="0" h="104139" w="467994">
                <a:moveTo>
                  <a:pt x="66866" y="22402"/>
                </a:moveTo>
                <a:lnTo>
                  <a:pt x="49719" y="22402"/>
                </a:lnTo>
                <a:lnTo>
                  <a:pt x="33832" y="69264"/>
                </a:lnTo>
                <a:lnTo>
                  <a:pt x="44351" y="69264"/>
                </a:lnTo>
                <a:lnTo>
                  <a:pt x="54065" y="42177"/>
                </a:lnTo>
                <a:lnTo>
                  <a:pt x="66866" y="42177"/>
                </a:lnTo>
                <a:lnTo>
                  <a:pt x="66866" y="22402"/>
                </a:lnTo>
                <a:close/>
              </a:path>
              <a:path extrusionOk="0" h="104139" w="467994">
                <a:moveTo>
                  <a:pt x="97268" y="65952"/>
                </a:moveTo>
                <a:lnTo>
                  <a:pt x="81723" y="65952"/>
                </a:lnTo>
                <a:lnTo>
                  <a:pt x="81723" y="81381"/>
                </a:lnTo>
                <a:lnTo>
                  <a:pt x="97268" y="81381"/>
                </a:lnTo>
                <a:lnTo>
                  <a:pt x="97268" y="65952"/>
                </a:lnTo>
                <a:close/>
              </a:path>
              <a:path extrusionOk="0" h="104139" w="467994">
                <a:moveTo>
                  <a:pt x="138078" y="70408"/>
                </a:moveTo>
                <a:lnTo>
                  <a:pt x="138078" y="81381"/>
                </a:lnTo>
                <a:lnTo>
                  <a:pt x="141051" y="82372"/>
                </a:lnTo>
                <a:lnTo>
                  <a:pt x="143906" y="82868"/>
                </a:lnTo>
                <a:lnTo>
                  <a:pt x="152899" y="82868"/>
                </a:lnTo>
                <a:lnTo>
                  <a:pt x="157985" y="80276"/>
                </a:lnTo>
                <a:lnTo>
                  <a:pt x="164765" y="71323"/>
                </a:lnTo>
                <a:lnTo>
                  <a:pt x="141469" y="71323"/>
                </a:lnTo>
                <a:lnTo>
                  <a:pt x="139600" y="71017"/>
                </a:lnTo>
                <a:lnTo>
                  <a:pt x="138078" y="70408"/>
                </a:lnTo>
                <a:close/>
              </a:path>
              <a:path extrusionOk="0" h="104139" w="467994">
                <a:moveTo>
                  <a:pt x="209401" y="12344"/>
                </a:moveTo>
                <a:lnTo>
                  <a:pt x="195112" y="12344"/>
                </a:lnTo>
                <a:lnTo>
                  <a:pt x="195112" y="81381"/>
                </a:lnTo>
                <a:lnTo>
                  <a:pt x="209401" y="81381"/>
                </a:lnTo>
                <a:lnTo>
                  <a:pt x="209401" y="12344"/>
                </a:lnTo>
                <a:close/>
              </a:path>
              <a:path extrusionOk="0" h="104139" w="467994">
                <a:moveTo>
                  <a:pt x="209401" y="0"/>
                </a:moveTo>
                <a:lnTo>
                  <a:pt x="156250" y="0"/>
                </a:lnTo>
                <a:lnTo>
                  <a:pt x="154421" y="53759"/>
                </a:lnTo>
                <a:lnTo>
                  <a:pt x="153774" y="58884"/>
                </a:lnTo>
                <a:lnTo>
                  <a:pt x="151643" y="66276"/>
                </a:lnTo>
                <a:lnTo>
                  <a:pt x="150422" y="68656"/>
                </a:lnTo>
                <a:lnTo>
                  <a:pt x="147679" y="70791"/>
                </a:lnTo>
                <a:lnTo>
                  <a:pt x="145889" y="71323"/>
                </a:lnTo>
                <a:lnTo>
                  <a:pt x="164765" y="71323"/>
                </a:lnTo>
                <a:lnTo>
                  <a:pt x="165834" y="69912"/>
                </a:lnTo>
                <a:lnTo>
                  <a:pt x="168026" y="61912"/>
                </a:lnTo>
                <a:lnTo>
                  <a:pt x="168483" y="51090"/>
                </a:lnTo>
                <a:lnTo>
                  <a:pt x="169966" y="12344"/>
                </a:lnTo>
                <a:lnTo>
                  <a:pt x="209401" y="12344"/>
                </a:lnTo>
                <a:lnTo>
                  <a:pt x="209401" y="0"/>
                </a:lnTo>
                <a:close/>
              </a:path>
              <a:path extrusionOk="0" h="104139" w="467994">
                <a:moveTo>
                  <a:pt x="223688" y="92238"/>
                </a:moveTo>
                <a:lnTo>
                  <a:pt x="223688" y="103211"/>
                </a:lnTo>
                <a:lnTo>
                  <a:pt x="227271" y="103668"/>
                </a:lnTo>
                <a:lnTo>
                  <a:pt x="230281" y="103899"/>
                </a:lnTo>
                <a:lnTo>
                  <a:pt x="234165" y="103899"/>
                </a:lnTo>
                <a:lnTo>
                  <a:pt x="249578" y="93041"/>
                </a:lnTo>
                <a:lnTo>
                  <a:pt x="228718" y="93041"/>
                </a:lnTo>
                <a:lnTo>
                  <a:pt x="226432" y="92772"/>
                </a:lnTo>
                <a:lnTo>
                  <a:pt x="223688" y="92238"/>
                </a:lnTo>
                <a:close/>
              </a:path>
              <a:path extrusionOk="0" h="104139" w="467994">
                <a:moveTo>
                  <a:pt x="232261" y="22402"/>
                </a:moveTo>
                <a:lnTo>
                  <a:pt x="217972" y="22402"/>
                </a:lnTo>
                <a:lnTo>
                  <a:pt x="240605" y="79668"/>
                </a:lnTo>
                <a:lnTo>
                  <a:pt x="240445" y="80237"/>
                </a:lnTo>
                <a:lnTo>
                  <a:pt x="231461" y="93041"/>
                </a:lnTo>
                <a:lnTo>
                  <a:pt x="249578" y="93041"/>
                </a:lnTo>
                <a:lnTo>
                  <a:pt x="250184" y="91822"/>
                </a:lnTo>
                <a:lnTo>
                  <a:pt x="251921" y="87707"/>
                </a:lnTo>
                <a:lnTo>
                  <a:pt x="254436" y="80773"/>
                </a:lnTo>
                <a:lnTo>
                  <a:pt x="254878" y="79668"/>
                </a:lnTo>
                <a:lnTo>
                  <a:pt x="260099" y="65836"/>
                </a:lnTo>
                <a:lnTo>
                  <a:pt x="248036" y="65836"/>
                </a:lnTo>
                <a:lnTo>
                  <a:pt x="232261" y="22402"/>
                </a:lnTo>
                <a:close/>
              </a:path>
              <a:path extrusionOk="0" h="104139" w="467994">
                <a:moveTo>
                  <a:pt x="276494" y="22402"/>
                </a:moveTo>
                <a:lnTo>
                  <a:pt x="262893" y="22402"/>
                </a:lnTo>
                <a:lnTo>
                  <a:pt x="248036" y="65836"/>
                </a:lnTo>
                <a:lnTo>
                  <a:pt x="260099" y="65836"/>
                </a:lnTo>
                <a:lnTo>
                  <a:pt x="276494" y="22402"/>
                </a:lnTo>
                <a:close/>
              </a:path>
              <a:path extrusionOk="0" h="104139" w="467994">
                <a:moveTo>
                  <a:pt x="296840" y="22402"/>
                </a:moveTo>
                <a:lnTo>
                  <a:pt x="283809" y="22402"/>
                </a:lnTo>
                <a:lnTo>
                  <a:pt x="283809" y="81381"/>
                </a:lnTo>
                <a:lnTo>
                  <a:pt x="331016" y="81381"/>
                </a:lnTo>
                <a:lnTo>
                  <a:pt x="331016" y="100126"/>
                </a:lnTo>
                <a:lnTo>
                  <a:pt x="343587" y="100126"/>
                </a:lnTo>
                <a:lnTo>
                  <a:pt x="343587" y="71093"/>
                </a:lnTo>
                <a:lnTo>
                  <a:pt x="296840" y="71093"/>
                </a:lnTo>
                <a:lnTo>
                  <a:pt x="296840" y="22402"/>
                </a:lnTo>
                <a:close/>
              </a:path>
              <a:path extrusionOk="0" h="104139" w="467994">
                <a:moveTo>
                  <a:pt x="335702" y="22402"/>
                </a:moveTo>
                <a:lnTo>
                  <a:pt x="322671" y="22402"/>
                </a:lnTo>
                <a:lnTo>
                  <a:pt x="322671" y="71093"/>
                </a:lnTo>
                <a:lnTo>
                  <a:pt x="335702" y="71093"/>
                </a:lnTo>
                <a:lnTo>
                  <a:pt x="335702" y="22402"/>
                </a:lnTo>
                <a:close/>
              </a:path>
              <a:path extrusionOk="0" h="104139" w="467994">
                <a:moveTo>
                  <a:pt x="364280" y="22402"/>
                </a:moveTo>
                <a:lnTo>
                  <a:pt x="351247" y="22402"/>
                </a:lnTo>
                <a:lnTo>
                  <a:pt x="351247" y="81381"/>
                </a:lnTo>
                <a:lnTo>
                  <a:pt x="388663" y="81381"/>
                </a:lnTo>
                <a:lnTo>
                  <a:pt x="393576" y="79703"/>
                </a:lnTo>
                <a:lnTo>
                  <a:pt x="400585" y="73000"/>
                </a:lnTo>
                <a:lnTo>
                  <a:pt x="401267" y="71207"/>
                </a:lnTo>
                <a:lnTo>
                  <a:pt x="364280" y="71207"/>
                </a:lnTo>
                <a:lnTo>
                  <a:pt x="364280" y="53949"/>
                </a:lnTo>
                <a:lnTo>
                  <a:pt x="401306" y="53949"/>
                </a:lnTo>
                <a:lnTo>
                  <a:pt x="400585" y="52063"/>
                </a:lnTo>
                <a:lnTo>
                  <a:pt x="393576" y="45435"/>
                </a:lnTo>
                <a:lnTo>
                  <a:pt x="388623" y="43775"/>
                </a:lnTo>
                <a:lnTo>
                  <a:pt x="364280" y="43775"/>
                </a:lnTo>
                <a:lnTo>
                  <a:pt x="364280" y="22402"/>
                </a:lnTo>
                <a:close/>
              </a:path>
              <a:path extrusionOk="0" h="104139" w="467994">
                <a:moveTo>
                  <a:pt x="401306" y="53949"/>
                </a:moveTo>
                <a:lnTo>
                  <a:pt x="383367" y="53949"/>
                </a:lnTo>
                <a:lnTo>
                  <a:pt x="385498" y="54748"/>
                </a:lnTo>
                <a:lnTo>
                  <a:pt x="388547" y="57948"/>
                </a:lnTo>
                <a:lnTo>
                  <a:pt x="389310" y="60083"/>
                </a:lnTo>
                <a:lnTo>
                  <a:pt x="389310" y="65264"/>
                </a:lnTo>
                <a:lnTo>
                  <a:pt x="388606" y="67302"/>
                </a:lnTo>
                <a:lnTo>
                  <a:pt x="385786" y="70426"/>
                </a:lnTo>
                <a:lnTo>
                  <a:pt x="383669" y="71207"/>
                </a:lnTo>
                <a:lnTo>
                  <a:pt x="401267" y="71207"/>
                </a:lnTo>
                <a:lnTo>
                  <a:pt x="402339" y="68389"/>
                </a:lnTo>
                <a:lnTo>
                  <a:pt x="402339" y="56653"/>
                </a:lnTo>
                <a:lnTo>
                  <a:pt x="401306" y="53949"/>
                </a:lnTo>
                <a:close/>
              </a:path>
              <a:path extrusionOk="0" h="104139" w="467994">
                <a:moveTo>
                  <a:pt x="425660" y="22402"/>
                </a:moveTo>
                <a:lnTo>
                  <a:pt x="412628" y="22402"/>
                </a:lnTo>
                <a:lnTo>
                  <a:pt x="412628" y="81381"/>
                </a:lnTo>
                <a:lnTo>
                  <a:pt x="425660" y="81381"/>
                </a:lnTo>
                <a:lnTo>
                  <a:pt x="425660" y="63093"/>
                </a:lnTo>
                <a:lnTo>
                  <a:pt x="433433" y="54979"/>
                </a:lnTo>
                <a:lnTo>
                  <a:pt x="448584" y="54979"/>
                </a:lnTo>
                <a:lnTo>
                  <a:pt x="443944" y="48578"/>
                </a:lnTo>
                <a:lnTo>
                  <a:pt x="425660" y="48578"/>
                </a:lnTo>
                <a:lnTo>
                  <a:pt x="425660" y="22402"/>
                </a:lnTo>
                <a:close/>
              </a:path>
              <a:path extrusionOk="0" h="104139" w="467994">
                <a:moveTo>
                  <a:pt x="448584" y="54979"/>
                </a:moveTo>
                <a:lnTo>
                  <a:pt x="433433" y="54979"/>
                </a:lnTo>
                <a:lnTo>
                  <a:pt x="451947" y="81381"/>
                </a:lnTo>
                <a:lnTo>
                  <a:pt x="467723" y="81381"/>
                </a:lnTo>
                <a:lnTo>
                  <a:pt x="448584" y="54979"/>
                </a:lnTo>
                <a:close/>
              </a:path>
              <a:path extrusionOk="0" h="104139" w="467994">
                <a:moveTo>
                  <a:pt x="465090" y="22402"/>
                </a:moveTo>
                <a:lnTo>
                  <a:pt x="449204" y="22402"/>
                </a:lnTo>
                <a:lnTo>
                  <a:pt x="425660" y="48578"/>
                </a:lnTo>
                <a:lnTo>
                  <a:pt x="443944" y="48578"/>
                </a:lnTo>
                <a:lnTo>
                  <a:pt x="442120" y="46061"/>
                </a:lnTo>
                <a:lnTo>
                  <a:pt x="465090" y="2240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153" name="Google Shape;1153;p41"/>
          <p:cNvGraphicFramePr/>
          <p:nvPr/>
        </p:nvGraphicFramePr>
        <p:xfrm>
          <a:off x="4122672" y="48395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54" name="Google Shape;1154;p41"/>
          <p:cNvSpPr/>
          <p:nvPr/>
        </p:nvSpPr>
        <p:spPr>
          <a:xfrm>
            <a:off x="4180493" y="4972020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1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6" y="83552"/>
                </a:lnTo>
                <a:lnTo>
                  <a:pt x="43261" y="82105"/>
                </a:lnTo>
                <a:lnTo>
                  <a:pt x="50806" y="76313"/>
                </a:lnTo>
                <a:lnTo>
                  <a:pt x="51994" y="73720"/>
                </a:lnTo>
                <a:lnTo>
                  <a:pt x="13031" y="73720"/>
                </a:lnTo>
                <a:lnTo>
                  <a:pt x="13031" y="57491"/>
                </a:lnTo>
                <a:lnTo>
                  <a:pt x="51859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3"/>
                </a:lnTo>
                <a:lnTo>
                  <a:pt x="46935" y="48005"/>
                </a:lnTo>
                <a:lnTo>
                  <a:pt x="13031" y="48005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8"/>
                </a:lnTo>
                <a:lnTo>
                  <a:pt x="42346" y="25829"/>
                </a:lnTo>
                <a:lnTo>
                  <a:pt x="38061" y="24573"/>
                </a:lnTo>
                <a:close/>
              </a:path>
              <a:path extrusionOk="0" h="105410" w="883920">
                <a:moveTo>
                  <a:pt x="51859" y="57491"/>
                </a:moveTo>
                <a:lnTo>
                  <a:pt x="33792" y="57491"/>
                </a:lnTo>
                <a:lnTo>
                  <a:pt x="35967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1" y="73720"/>
                </a:lnTo>
                <a:lnTo>
                  <a:pt x="51994" y="73720"/>
                </a:lnTo>
                <a:lnTo>
                  <a:pt x="52692" y="72198"/>
                </a:lnTo>
                <a:lnTo>
                  <a:pt x="52692" y="58633"/>
                </a:lnTo>
                <a:lnTo>
                  <a:pt x="51859" y="57491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7" y="36575"/>
                </a:lnTo>
                <a:lnTo>
                  <a:pt x="37147" y="45643"/>
                </a:lnTo>
                <a:lnTo>
                  <a:pt x="34631" y="48005"/>
                </a:lnTo>
                <a:lnTo>
                  <a:pt x="46935" y="48005"/>
                </a:lnTo>
                <a:lnTo>
                  <a:pt x="49377" y="44615"/>
                </a:lnTo>
                <a:lnTo>
                  <a:pt x="50064" y="42097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5" y="32230"/>
                </a:moveTo>
                <a:lnTo>
                  <a:pt x="96544" y="32230"/>
                </a:lnTo>
                <a:lnTo>
                  <a:pt x="100583" y="35204"/>
                </a:lnTo>
                <a:lnTo>
                  <a:pt x="100583" y="43357"/>
                </a:lnTo>
                <a:lnTo>
                  <a:pt x="100317" y="44766"/>
                </a:lnTo>
                <a:lnTo>
                  <a:pt x="99783" y="45374"/>
                </a:lnTo>
                <a:lnTo>
                  <a:pt x="99171" y="46212"/>
                </a:lnTo>
                <a:lnTo>
                  <a:pt x="84811" y="49032"/>
                </a:lnTo>
                <a:lnTo>
                  <a:pt x="83458" y="49204"/>
                </a:lnTo>
                <a:lnTo>
                  <a:pt x="60464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6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2"/>
                </a:lnTo>
                <a:lnTo>
                  <a:pt x="95745" y="55796"/>
                </a:lnTo>
                <a:lnTo>
                  <a:pt x="98337" y="54957"/>
                </a:lnTo>
                <a:lnTo>
                  <a:pt x="99477" y="54481"/>
                </a:lnTo>
                <a:lnTo>
                  <a:pt x="100468" y="53949"/>
                </a:lnTo>
                <a:lnTo>
                  <a:pt x="113042" y="53949"/>
                </a:lnTo>
                <a:lnTo>
                  <a:pt x="113042" y="34480"/>
                </a:lnTo>
                <a:lnTo>
                  <a:pt x="111945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6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3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2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2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1" y="22744"/>
                </a:lnTo>
                <a:lnTo>
                  <a:pt x="78280" y="23994"/>
                </a:lnTo>
                <a:lnTo>
                  <a:pt x="70464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4" y="38936"/>
                </a:lnTo>
                <a:lnTo>
                  <a:pt x="77115" y="36230"/>
                </a:lnTo>
                <a:lnTo>
                  <a:pt x="81075" y="33030"/>
                </a:lnTo>
                <a:lnTo>
                  <a:pt x="84199" y="32230"/>
                </a:lnTo>
                <a:lnTo>
                  <a:pt x="111945" y="32230"/>
                </a:lnTo>
                <a:lnTo>
                  <a:pt x="110850" y="29984"/>
                </a:lnTo>
                <a:lnTo>
                  <a:pt x="102087" y="24192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0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8" y="75779"/>
                </a:lnTo>
                <a:lnTo>
                  <a:pt x="180181" y="74635"/>
                </a:lnTo>
                <a:lnTo>
                  <a:pt x="151182" y="74635"/>
                </a:lnTo>
                <a:lnTo>
                  <a:pt x="147124" y="72806"/>
                </a:lnTo>
                <a:lnTo>
                  <a:pt x="141255" y="65491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4" y="42519"/>
                </a:lnTo>
                <a:lnTo>
                  <a:pt x="147026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0" y="32461"/>
                </a:lnTo>
                <a:lnTo>
                  <a:pt x="139560" y="24573"/>
                </a:lnTo>
                <a:close/>
              </a:path>
              <a:path extrusionOk="0" h="105410" w="883920">
                <a:moveTo>
                  <a:pt x="179208" y="75779"/>
                </a:moveTo>
                <a:lnTo>
                  <a:pt x="140244" y="75779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6" y="82238"/>
                </a:lnTo>
                <a:lnTo>
                  <a:pt x="179208" y="75779"/>
                </a:lnTo>
                <a:close/>
              </a:path>
              <a:path extrusionOk="0" h="105410" w="883920">
                <a:moveTo>
                  <a:pt x="179968" y="33375"/>
                </a:moveTo>
                <a:lnTo>
                  <a:pt x="161164" y="33375"/>
                </a:lnTo>
                <a:lnTo>
                  <a:pt x="165141" y="35261"/>
                </a:lnTo>
                <a:lnTo>
                  <a:pt x="171010" y="42804"/>
                </a:lnTo>
                <a:lnTo>
                  <a:pt x="172390" y="47584"/>
                </a:lnTo>
                <a:lnTo>
                  <a:pt x="172478" y="60540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1" y="74635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10" w="883920">
                <a:moveTo>
                  <a:pt x="166917" y="22859"/>
                </a:moveTo>
                <a:lnTo>
                  <a:pt x="149920" y="22859"/>
                </a:lnTo>
                <a:lnTo>
                  <a:pt x="143520" y="26060"/>
                </a:lnTo>
                <a:lnTo>
                  <a:pt x="139560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59"/>
                </a:lnTo>
                <a:close/>
              </a:path>
              <a:path extrusionOk="0" h="105410" w="883920">
                <a:moveTo>
                  <a:pt x="221741" y="34858"/>
                </a:moveTo>
                <a:lnTo>
                  <a:pt x="208709" y="34858"/>
                </a:lnTo>
                <a:lnTo>
                  <a:pt x="208709" y="83552"/>
                </a:lnTo>
                <a:lnTo>
                  <a:pt x="221741" y="83552"/>
                </a:lnTo>
                <a:lnTo>
                  <a:pt x="221741" y="34858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7" y="25620"/>
                </a:lnTo>
                <a:lnTo>
                  <a:pt x="276166" y="37127"/>
                </a:lnTo>
                <a:lnTo>
                  <a:pt x="273519" y="44880"/>
                </a:lnTo>
                <a:lnTo>
                  <a:pt x="273519" y="63701"/>
                </a:lnTo>
                <a:lnTo>
                  <a:pt x="276148" y="71034"/>
                </a:lnTo>
                <a:lnTo>
                  <a:pt x="286664" y="82238"/>
                </a:lnTo>
                <a:lnTo>
                  <a:pt x="293712" y="85039"/>
                </a:lnTo>
                <a:lnTo>
                  <a:pt x="309940" y="85039"/>
                </a:lnTo>
                <a:lnTo>
                  <a:pt x="316076" y="82886"/>
                </a:lnTo>
                <a:lnTo>
                  <a:pt x="325294" y="74749"/>
                </a:lnTo>
                <a:lnTo>
                  <a:pt x="297596" y="74749"/>
                </a:lnTo>
                <a:lnTo>
                  <a:pt x="293730" y="72920"/>
                </a:lnTo>
                <a:lnTo>
                  <a:pt x="288168" y="65605"/>
                </a:lnTo>
                <a:lnTo>
                  <a:pt x="286778" y="60501"/>
                </a:lnTo>
                <a:lnTo>
                  <a:pt x="286778" y="47393"/>
                </a:lnTo>
                <a:lnTo>
                  <a:pt x="288226" y="42231"/>
                </a:lnTo>
                <a:lnTo>
                  <a:pt x="294018" y="34690"/>
                </a:lnTo>
                <a:lnTo>
                  <a:pt x="297978" y="32802"/>
                </a:lnTo>
                <a:lnTo>
                  <a:pt x="326004" y="32802"/>
                </a:lnTo>
                <a:lnTo>
                  <a:pt x="325734" y="32270"/>
                </a:lnTo>
                <a:lnTo>
                  <a:pt x="316514" y="24649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7" y="73587"/>
                </a:lnTo>
                <a:lnTo>
                  <a:pt x="306438" y="74749"/>
                </a:lnTo>
                <a:lnTo>
                  <a:pt x="325294" y="74749"/>
                </a:lnTo>
                <a:lnTo>
                  <a:pt x="325832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4" y="32802"/>
                </a:moveTo>
                <a:lnTo>
                  <a:pt x="306514" y="32802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3" y="44348"/>
                </a:lnTo>
                <a:lnTo>
                  <a:pt x="328420" y="37565"/>
                </a:lnTo>
                <a:lnTo>
                  <a:pt x="326004" y="32802"/>
                </a:lnTo>
                <a:close/>
              </a:path>
              <a:path extrusionOk="0" h="105410" w="883920">
                <a:moveTo>
                  <a:pt x="364502" y="34858"/>
                </a:moveTo>
                <a:lnTo>
                  <a:pt x="351471" y="34858"/>
                </a:lnTo>
                <a:lnTo>
                  <a:pt x="351471" y="83552"/>
                </a:lnTo>
                <a:lnTo>
                  <a:pt x="364502" y="83552"/>
                </a:lnTo>
                <a:lnTo>
                  <a:pt x="364502" y="34858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1" y="24573"/>
                </a:lnTo>
                <a:lnTo>
                  <a:pt x="332041" y="34858"/>
                </a:lnTo>
                <a:lnTo>
                  <a:pt x="383932" y="34858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1" y="81874"/>
                </a:lnTo>
                <a:lnTo>
                  <a:pt x="440700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0" y="56120"/>
                </a:lnTo>
                <a:lnTo>
                  <a:pt x="440700" y="54234"/>
                </a:lnTo>
                <a:lnTo>
                  <a:pt x="433691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0" y="56120"/>
                </a:moveTo>
                <a:lnTo>
                  <a:pt x="423481" y="56120"/>
                </a:lnTo>
                <a:lnTo>
                  <a:pt x="425612" y="56918"/>
                </a:lnTo>
                <a:lnTo>
                  <a:pt x="428661" y="60119"/>
                </a:lnTo>
                <a:lnTo>
                  <a:pt x="429425" y="62254"/>
                </a:lnTo>
                <a:lnTo>
                  <a:pt x="429425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3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0" y="56120"/>
                </a:lnTo>
                <a:close/>
              </a:path>
              <a:path extrusionOk="0" h="105410" w="883920">
                <a:moveTo>
                  <a:pt x="520829" y="22859"/>
                </a:moveTo>
                <a:lnTo>
                  <a:pt x="502692" y="22859"/>
                </a:lnTo>
                <a:lnTo>
                  <a:pt x="495399" y="25678"/>
                </a:lnTo>
                <a:lnTo>
                  <a:pt x="484502" y="36956"/>
                </a:lnTo>
                <a:lnTo>
                  <a:pt x="481777" y="44538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0"/>
                </a:lnTo>
                <a:lnTo>
                  <a:pt x="520905" y="85380"/>
                </a:lnTo>
                <a:lnTo>
                  <a:pt x="528087" y="82562"/>
                </a:lnTo>
                <a:lnTo>
                  <a:pt x="534994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59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90" y="33144"/>
                </a:lnTo>
                <a:lnTo>
                  <a:pt x="520862" y="35013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9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4" y="75206"/>
                </a:lnTo>
                <a:lnTo>
                  <a:pt x="538678" y="71283"/>
                </a:lnTo>
                <a:lnTo>
                  <a:pt x="541327" y="63662"/>
                </a:lnTo>
                <a:lnTo>
                  <a:pt x="541327" y="44538"/>
                </a:lnTo>
                <a:lnTo>
                  <a:pt x="538660" y="36956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3" y="3045"/>
                </a:lnTo>
                <a:lnTo>
                  <a:pt x="581903" y="3200"/>
                </a:lnTo>
                <a:lnTo>
                  <a:pt x="552671" y="29916"/>
                </a:lnTo>
                <a:lnTo>
                  <a:pt x="550814" y="58025"/>
                </a:lnTo>
                <a:lnTo>
                  <a:pt x="551803" y="64234"/>
                </a:lnTo>
                <a:lnTo>
                  <a:pt x="580532" y="85154"/>
                </a:lnTo>
                <a:lnTo>
                  <a:pt x="589142" y="85154"/>
                </a:lnTo>
                <a:lnTo>
                  <a:pt x="596040" y="82389"/>
                </a:lnTo>
                <a:lnTo>
                  <a:pt x="603097" y="74865"/>
                </a:lnTo>
                <a:lnTo>
                  <a:pt x="575160" y="74865"/>
                </a:lnTo>
                <a:lnTo>
                  <a:pt x="571294" y="73036"/>
                </a:lnTo>
                <a:lnTo>
                  <a:pt x="565426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6" y="43793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1" y="34747"/>
                </a:lnTo>
                <a:lnTo>
                  <a:pt x="588628" y="36575"/>
                </a:lnTo>
                <a:lnTo>
                  <a:pt x="594495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5" y="65721"/>
                </a:lnTo>
                <a:lnTo>
                  <a:pt x="588628" y="73036"/>
                </a:lnTo>
                <a:lnTo>
                  <a:pt x="584761" y="74865"/>
                </a:lnTo>
                <a:lnTo>
                  <a:pt x="603097" y="74865"/>
                </a:lnTo>
                <a:lnTo>
                  <a:pt x="606402" y="71340"/>
                </a:lnTo>
                <a:lnTo>
                  <a:pt x="608899" y="64234"/>
                </a:lnTo>
                <a:lnTo>
                  <a:pt x="608992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0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8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9" y="17258"/>
                </a:lnTo>
                <a:lnTo>
                  <a:pt x="628768" y="23126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19" y="32788"/>
                </a:lnTo>
                <a:lnTo>
                  <a:pt x="633313" y="28630"/>
                </a:lnTo>
                <a:lnTo>
                  <a:pt x="636249" y="22615"/>
                </a:lnTo>
                <a:lnTo>
                  <a:pt x="637228" y="14742"/>
                </a:lnTo>
                <a:lnTo>
                  <a:pt x="637228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7" y="25620"/>
                </a:lnTo>
                <a:lnTo>
                  <a:pt x="651877" y="37127"/>
                </a:lnTo>
                <a:lnTo>
                  <a:pt x="649230" y="44880"/>
                </a:lnTo>
                <a:lnTo>
                  <a:pt x="649230" y="63701"/>
                </a:lnTo>
                <a:lnTo>
                  <a:pt x="651859" y="71034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4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79" y="73263"/>
                </a:lnTo>
                <a:lnTo>
                  <a:pt x="664869" y="67320"/>
                </a:lnTo>
                <a:lnTo>
                  <a:pt x="663248" y="63168"/>
                </a:lnTo>
                <a:lnTo>
                  <a:pt x="662716" y="57833"/>
                </a:lnTo>
                <a:lnTo>
                  <a:pt x="685234" y="57833"/>
                </a:lnTo>
                <a:lnTo>
                  <a:pt x="685234" y="48689"/>
                </a:lnTo>
                <a:lnTo>
                  <a:pt x="662832" y="48689"/>
                </a:lnTo>
                <a:lnTo>
                  <a:pt x="663595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6" y="32802"/>
                </a:lnTo>
                <a:lnTo>
                  <a:pt x="701535" y="32802"/>
                </a:lnTo>
                <a:lnTo>
                  <a:pt x="700797" y="31507"/>
                </a:lnTo>
                <a:lnTo>
                  <a:pt x="691728" y="24498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08" y="63435"/>
                </a:moveTo>
                <a:lnTo>
                  <a:pt x="692092" y="63435"/>
                </a:lnTo>
                <a:lnTo>
                  <a:pt x="690187" y="70977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3"/>
                </a:lnTo>
                <a:lnTo>
                  <a:pt x="705008" y="63435"/>
                </a:lnTo>
                <a:close/>
              </a:path>
              <a:path extrusionOk="0" h="105410" w="883920">
                <a:moveTo>
                  <a:pt x="701535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5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5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10" y="24573"/>
                </a:lnTo>
                <a:lnTo>
                  <a:pt x="715410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9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3" y="34858"/>
                </a:lnTo>
                <a:lnTo>
                  <a:pt x="789933" y="83552"/>
                </a:lnTo>
                <a:lnTo>
                  <a:pt x="802965" y="83552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6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4" y="24573"/>
                </a:moveTo>
                <a:lnTo>
                  <a:pt x="770503" y="24573"/>
                </a:lnTo>
                <a:lnTo>
                  <a:pt x="770503" y="34858"/>
                </a:lnTo>
                <a:lnTo>
                  <a:pt x="822394" y="34858"/>
                </a:lnTo>
                <a:lnTo>
                  <a:pt x="822394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6"/>
                </a:lnTo>
                <a:lnTo>
                  <a:pt x="864002" y="45374"/>
                </a:lnTo>
                <a:lnTo>
                  <a:pt x="863391" y="46212"/>
                </a:lnTo>
                <a:lnTo>
                  <a:pt x="849030" y="49032"/>
                </a:lnTo>
                <a:lnTo>
                  <a:pt x="847676" y="49204"/>
                </a:lnTo>
                <a:lnTo>
                  <a:pt x="824683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6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89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2"/>
                </a:lnTo>
                <a:lnTo>
                  <a:pt x="859963" y="55796"/>
                </a:lnTo>
                <a:lnTo>
                  <a:pt x="862556" y="54957"/>
                </a:lnTo>
                <a:lnTo>
                  <a:pt x="863696" y="54481"/>
                </a:lnTo>
                <a:lnTo>
                  <a:pt x="864687" y="53949"/>
                </a:lnTo>
                <a:lnTo>
                  <a:pt x="877261" y="53949"/>
                </a:lnTo>
                <a:lnTo>
                  <a:pt x="877261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6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3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1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09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1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29" y="22744"/>
                </a:lnTo>
                <a:lnTo>
                  <a:pt x="842499" y="23994"/>
                </a:lnTo>
                <a:lnTo>
                  <a:pt x="834683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4" y="38936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4"/>
                </a:lnTo>
                <a:lnTo>
                  <a:pt x="866307" y="24192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55" name="Google Shape;1155;p41"/>
          <p:cNvSpPr/>
          <p:nvPr/>
        </p:nvSpPr>
        <p:spPr>
          <a:xfrm>
            <a:off x="5782045" y="4923596"/>
            <a:ext cx="325755" cy="223520"/>
          </a:xfrm>
          <a:custGeom>
            <a:rect b="b" l="l" r="r" t="t"/>
            <a:pathLst>
              <a:path extrusionOk="0" h="223520" w="325754">
                <a:moveTo>
                  <a:pt x="79758" y="51217"/>
                </a:moveTo>
                <a:lnTo>
                  <a:pt x="44956" y="51217"/>
                </a:lnTo>
                <a:lnTo>
                  <a:pt x="44956" y="182876"/>
                </a:lnTo>
                <a:lnTo>
                  <a:pt x="79758" y="182876"/>
                </a:lnTo>
                <a:lnTo>
                  <a:pt x="79758" y="51217"/>
                </a:lnTo>
                <a:close/>
              </a:path>
              <a:path extrusionOk="0" h="223520" w="325754">
                <a:moveTo>
                  <a:pt x="79758" y="0"/>
                </a:moveTo>
                <a:lnTo>
                  <a:pt x="51520" y="0"/>
                </a:lnTo>
                <a:lnTo>
                  <a:pt x="47915" y="8031"/>
                </a:lnTo>
                <a:lnTo>
                  <a:pt x="43064" y="15551"/>
                </a:lnTo>
                <a:lnTo>
                  <a:pt x="6968" y="43245"/>
                </a:lnTo>
                <a:lnTo>
                  <a:pt x="0" y="45968"/>
                </a:lnTo>
                <a:lnTo>
                  <a:pt x="0" y="77720"/>
                </a:lnTo>
                <a:lnTo>
                  <a:pt x="12526" y="72846"/>
                </a:lnTo>
                <a:lnTo>
                  <a:pt x="24194" y="66803"/>
                </a:lnTo>
                <a:lnTo>
                  <a:pt x="35005" y="59592"/>
                </a:lnTo>
                <a:lnTo>
                  <a:pt x="44956" y="51217"/>
                </a:lnTo>
                <a:lnTo>
                  <a:pt x="79758" y="51217"/>
                </a:lnTo>
                <a:lnTo>
                  <a:pt x="79758" y="0"/>
                </a:lnTo>
                <a:close/>
              </a:path>
              <a:path extrusionOk="0" h="223520" w="325754">
                <a:moveTo>
                  <a:pt x="173272" y="148079"/>
                </a:moveTo>
                <a:lnTo>
                  <a:pt x="138474" y="148079"/>
                </a:lnTo>
                <a:lnTo>
                  <a:pt x="138474" y="182876"/>
                </a:lnTo>
                <a:lnTo>
                  <a:pt x="155239" y="182876"/>
                </a:lnTo>
                <a:lnTo>
                  <a:pt x="155066" y="189903"/>
                </a:lnTo>
                <a:lnTo>
                  <a:pt x="153501" y="195451"/>
                </a:lnTo>
                <a:lnTo>
                  <a:pt x="147618" y="203536"/>
                </a:lnTo>
                <a:lnTo>
                  <a:pt x="142665" y="206711"/>
                </a:lnTo>
                <a:lnTo>
                  <a:pt x="135680" y="209038"/>
                </a:lnTo>
                <a:lnTo>
                  <a:pt x="142452" y="223517"/>
                </a:lnTo>
                <a:lnTo>
                  <a:pt x="172426" y="191088"/>
                </a:lnTo>
                <a:lnTo>
                  <a:pt x="173272" y="183088"/>
                </a:lnTo>
                <a:lnTo>
                  <a:pt x="173272" y="148079"/>
                </a:lnTo>
                <a:close/>
              </a:path>
              <a:path extrusionOk="0" h="223520" w="325754">
                <a:moveTo>
                  <a:pt x="237747" y="132584"/>
                </a:moveTo>
                <a:lnTo>
                  <a:pt x="202947" y="136180"/>
                </a:lnTo>
                <a:lnTo>
                  <a:pt x="205299" y="147051"/>
                </a:lnTo>
                <a:lnTo>
                  <a:pt x="209246" y="156741"/>
                </a:lnTo>
                <a:lnTo>
                  <a:pt x="240175" y="182786"/>
                </a:lnTo>
                <a:lnTo>
                  <a:pt x="263063" y="186178"/>
                </a:lnTo>
                <a:lnTo>
                  <a:pt x="277953" y="184670"/>
                </a:lnTo>
                <a:lnTo>
                  <a:pt x="291129" y="180145"/>
                </a:lnTo>
                <a:lnTo>
                  <a:pt x="302591" y="172604"/>
                </a:lnTo>
                <a:lnTo>
                  <a:pt x="312339" y="162046"/>
                </a:lnTo>
                <a:lnTo>
                  <a:pt x="314711" y="158238"/>
                </a:lnTo>
                <a:lnTo>
                  <a:pt x="257094" y="158238"/>
                </a:lnTo>
                <a:lnTo>
                  <a:pt x="251463" y="155952"/>
                </a:lnTo>
                <a:lnTo>
                  <a:pt x="241683" y="146725"/>
                </a:lnTo>
                <a:lnTo>
                  <a:pt x="238763" y="140458"/>
                </a:lnTo>
                <a:lnTo>
                  <a:pt x="237747" y="132584"/>
                </a:lnTo>
                <a:close/>
              </a:path>
              <a:path extrusionOk="0" h="223520" w="325754">
                <a:moveTo>
                  <a:pt x="317102" y="88643"/>
                </a:moveTo>
                <a:lnTo>
                  <a:pt x="270511" y="88643"/>
                </a:lnTo>
                <a:lnTo>
                  <a:pt x="277031" y="91436"/>
                </a:lnTo>
                <a:lnTo>
                  <a:pt x="282027" y="97067"/>
                </a:lnTo>
                <a:lnTo>
                  <a:pt x="285344" y="101851"/>
                </a:lnTo>
                <a:lnTo>
                  <a:pt x="287683" y="107613"/>
                </a:lnTo>
                <a:lnTo>
                  <a:pt x="289093" y="114467"/>
                </a:lnTo>
                <a:lnTo>
                  <a:pt x="289562" y="122382"/>
                </a:lnTo>
                <a:lnTo>
                  <a:pt x="289087" y="130804"/>
                </a:lnTo>
                <a:lnTo>
                  <a:pt x="270767" y="158238"/>
                </a:lnTo>
                <a:lnTo>
                  <a:pt x="314711" y="158238"/>
                </a:lnTo>
                <a:lnTo>
                  <a:pt x="318037" y="152895"/>
                </a:lnTo>
                <a:lnTo>
                  <a:pt x="322111" y="143147"/>
                </a:lnTo>
                <a:lnTo>
                  <a:pt x="324558" y="132795"/>
                </a:lnTo>
                <a:lnTo>
                  <a:pt x="325375" y="121831"/>
                </a:lnTo>
                <a:lnTo>
                  <a:pt x="324366" y="108941"/>
                </a:lnTo>
                <a:lnTo>
                  <a:pt x="321338" y="97320"/>
                </a:lnTo>
                <a:lnTo>
                  <a:pt x="317102" y="88643"/>
                </a:lnTo>
                <a:close/>
              </a:path>
              <a:path extrusionOk="0" h="223520" w="325754">
                <a:moveTo>
                  <a:pt x="317251" y="3300"/>
                </a:moveTo>
                <a:lnTo>
                  <a:pt x="225047" y="3300"/>
                </a:lnTo>
                <a:lnTo>
                  <a:pt x="207266" y="97787"/>
                </a:lnTo>
                <a:lnTo>
                  <a:pt x="235461" y="101851"/>
                </a:lnTo>
                <a:lnTo>
                  <a:pt x="241627" y="96072"/>
                </a:lnTo>
                <a:lnTo>
                  <a:pt x="248187" y="91945"/>
                </a:lnTo>
                <a:lnTo>
                  <a:pt x="255135" y="89468"/>
                </a:lnTo>
                <a:lnTo>
                  <a:pt x="262469" y="88643"/>
                </a:lnTo>
                <a:lnTo>
                  <a:pt x="317102" y="88643"/>
                </a:lnTo>
                <a:lnTo>
                  <a:pt x="316285" y="86969"/>
                </a:lnTo>
                <a:lnTo>
                  <a:pt x="309204" y="77889"/>
                </a:lnTo>
                <a:lnTo>
                  <a:pt x="300696" y="70474"/>
                </a:lnTo>
                <a:lnTo>
                  <a:pt x="294090" y="66755"/>
                </a:lnTo>
                <a:lnTo>
                  <a:pt x="246002" y="66755"/>
                </a:lnTo>
                <a:lnTo>
                  <a:pt x="251503" y="35808"/>
                </a:lnTo>
                <a:lnTo>
                  <a:pt x="317251" y="35808"/>
                </a:lnTo>
                <a:lnTo>
                  <a:pt x="317251" y="3300"/>
                </a:lnTo>
                <a:close/>
              </a:path>
              <a:path extrusionOk="0" h="223520" w="325754">
                <a:moveTo>
                  <a:pt x="269834" y="60954"/>
                </a:moveTo>
                <a:lnTo>
                  <a:pt x="261706" y="60954"/>
                </a:lnTo>
                <a:lnTo>
                  <a:pt x="253749" y="62903"/>
                </a:lnTo>
                <a:lnTo>
                  <a:pt x="246002" y="66755"/>
                </a:lnTo>
                <a:lnTo>
                  <a:pt x="294090" y="66755"/>
                </a:lnTo>
                <a:lnTo>
                  <a:pt x="291299" y="65183"/>
                </a:lnTo>
                <a:lnTo>
                  <a:pt x="281011" y="62011"/>
                </a:lnTo>
                <a:lnTo>
                  <a:pt x="269834" y="60954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56" name="Google Shape;1156;p41"/>
          <p:cNvSpPr/>
          <p:nvPr/>
        </p:nvSpPr>
        <p:spPr>
          <a:xfrm>
            <a:off x="6168271" y="5032507"/>
            <a:ext cx="261620" cy="75565"/>
          </a:xfrm>
          <a:custGeom>
            <a:rect b="b" l="l" r="r" t="t"/>
            <a:pathLst>
              <a:path extrusionOk="0" h="75564" w="261620">
                <a:moveTo>
                  <a:pt x="13752" y="21235"/>
                </a:moveTo>
                <a:lnTo>
                  <a:pt x="0" y="21235"/>
                </a:lnTo>
                <a:lnTo>
                  <a:pt x="0" y="73964"/>
                </a:lnTo>
                <a:lnTo>
                  <a:pt x="8737" y="73964"/>
                </a:lnTo>
                <a:lnTo>
                  <a:pt x="8737" y="29479"/>
                </a:lnTo>
                <a:lnTo>
                  <a:pt x="16475" y="29479"/>
                </a:lnTo>
                <a:lnTo>
                  <a:pt x="13752" y="21235"/>
                </a:lnTo>
                <a:close/>
              </a:path>
              <a:path extrusionOk="0" h="75564" w="261620">
                <a:moveTo>
                  <a:pt x="16475" y="29479"/>
                </a:moveTo>
                <a:lnTo>
                  <a:pt x="8737" y="29479"/>
                </a:lnTo>
                <a:lnTo>
                  <a:pt x="23418" y="73964"/>
                </a:lnTo>
                <a:lnTo>
                  <a:pt x="31414" y="73964"/>
                </a:lnTo>
                <a:lnTo>
                  <a:pt x="35267" y="63431"/>
                </a:lnTo>
                <a:lnTo>
                  <a:pt x="27688" y="63431"/>
                </a:lnTo>
                <a:lnTo>
                  <a:pt x="16475" y="29479"/>
                </a:lnTo>
                <a:close/>
              </a:path>
              <a:path extrusionOk="0" h="75564" w="261620">
                <a:moveTo>
                  <a:pt x="55880" y="31513"/>
                </a:moveTo>
                <a:lnTo>
                  <a:pt x="46940" y="31513"/>
                </a:lnTo>
                <a:lnTo>
                  <a:pt x="46940" y="73964"/>
                </a:lnTo>
                <a:lnTo>
                  <a:pt x="55880" y="73964"/>
                </a:lnTo>
                <a:lnTo>
                  <a:pt x="55880" y="31513"/>
                </a:lnTo>
                <a:close/>
              </a:path>
              <a:path extrusionOk="0" h="75564" w="261620">
                <a:moveTo>
                  <a:pt x="55880" y="21235"/>
                </a:moveTo>
                <a:lnTo>
                  <a:pt x="43113" y="21235"/>
                </a:lnTo>
                <a:lnTo>
                  <a:pt x="27688" y="63431"/>
                </a:lnTo>
                <a:lnTo>
                  <a:pt x="35267" y="63431"/>
                </a:lnTo>
                <a:lnTo>
                  <a:pt x="46940" y="31513"/>
                </a:lnTo>
                <a:lnTo>
                  <a:pt x="55880" y="31513"/>
                </a:lnTo>
                <a:lnTo>
                  <a:pt x="55880" y="21235"/>
                </a:lnTo>
                <a:close/>
              </a:path>
              <a:path extrusionOk="0" h="75564" w="261620">
                <a:moveTo>
                  <a:pt x="115470" y="21235"/>
                </a:moveTo>
                <a:lnTo>
                  <a:pt x="73915" y="21235"/>
                </a:lnTo>
                <a:lnTo>
                  <a:pt x="73892" y="60994"/>
                </a:lnTo>
                <a:lnTo>
                  <a:pt x="73781" y="63229"/>
                </a:lnTo>
                <a:lnTo>
                  <a:pt x="73257" y="64889"/>
                </a:lnTo>
                <a:lnTo>
                  <a:pt x="72731" y="65497"/>
                </a:lnTo>
                <a:lnTo>
                  <a:pt x="71140" y="66260"/>
                </a:lnTo>
                <a:lnTo>
                  <a:pt x="69819" y="66447"/>
                </a:lnTo>
                <a:lnTo>
                  <a:pt x="64062" y="66447"/>
                </a:lnTo>
                <a:lnTo>
                  <a:pt x="64062" y="73878"/>
                </a:lnTo>
                <a:lnTo>
                  <a:pt x="66770" y="74133"/>
                </a:lnTo>
                <a:lnTo>
                  <a:pt x="69174" y="74270"/>
                </a:lnTo>
                <a:lnTo>
                  <a:pt x="74629" y="74270"/>
                </a:lnTo>
                <a:lnTo>
                  <a:pt x="82858" y="28652"/>
                </a:lnTo>
                <a:lnTo>
                  <a:pt x="115470" y="28652"/>
                </a:lnTo>
                <a:lnTo>
                  <a:pt x="115470" y="21235"/>
                </a:lnTo>
                <a:close/>
              </a:path>
              <a:path extrusionOk="0" h="75564" w="261620">
                <a:moveTo>
                  <a:pt x="115470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70" y="73915"/>
                </a:lnTo>
                <a:lnTo>
                  <a:pt x="115470" y="28652"/>
                </a:lnTo>
                <a:close/>
              </a:path>
              <a:path extrusionOk="0" h="75564" w="261620">
                <a:moveTo>
                  <a:pt x="137772" y="21235"/>
                </a:moveTo>
                <a:lnTo>
                  <a:pt x="128833" y="21235"/>
                </a:lnTo>
                <a:lnTo>
                  <a:pt x="128833" y="73964"/>
                </a:lnTo>
                <a:lnTo>
                  <a:pt x="137772" y="73964"/>
                </a:lnTo>
                <a:lnTo>
                  <a:pt x="137772" y="50598"/>
                </a:lnTo>
                <a:lnTo>
                  <a:pt x="171504" y="50598"/>
                </a:lnTo>
                <a:lnTo>
                  <a:pt x="171504" y="43181"/>
                </a:lnTo>
                <a:lnTo>
                  <a:pt x="137772" y="43181"/>
                </a:lnTo>
                <a:lnTo>
                  <a:pt x="137772" y="21235"/>
                </a:lnTo>
                <a:close/>
              </a:path>
              <a:path extrusionOk="0" h="75564" w="261620">
                <a:moveTo>
                  <a:pt x="171504" y="50598"/>
                </a:moveTo>
                <a:lnTo>
                  <a:pt x="162562" y="50598"/>
                </a:lnTo>
                <a:lnTo>
                  <a:pt x="162562" y="73964"/>
                </a:lnTo>
                <a:lnTo>
                  <a:pt x="171504" y="73964"/>
                </a:lnTo>
                <a:lnTo>
                  <a:pt x="171504" y="50598"/>
                </a:lnTo>
                <a:close/>
              </a:path>
              <a:path extrusionOk="0" h="75564" w="261620">
                <a:moveTo>
                  <a:pt x="171504" y="21235"/>
                </a:moveTo>
                <a:lnTo>
                  <a:pt x="162562" y="21235"/>
                </a:lnTo>
                <a:lnTo>
                  <a:pt x="162562" y="43181"/>
                </a:lnTo>
                <a:lnTo>
                  <a:pt x="171504" y="43181"/>
                </a:lnTo>
                <a:lnTo>
                  <a:pt x="171504" y="21235"/>
                </a:lnTo>
                <a:close/>
              </a:path>
              <a:path extrusionOk="0" h="75564" w="261620">
                <a:moveTo>
                  <a:pt x="206554" y="0"/>
                </a:moveTo>
                <a:lnTo>
                  <a:pt x="199358" y="0"/>
                </a:lnTo>
                <a:lnTo>
                  <a:pt x="178225" y="75185"/>
                </a:lnTo>
                <a:lnTo>
                  <a:pt x="185422" y="75185"/>
                </a:lnTo>
                <a:lnTo>
                  <a:pt x="206554" y="0"/>
                </a:lnTo>
                <a:close/>
              </a:path>
              <a:path extrusionOk="0" h="75564" w="261620">
                <a:moveTo>
                  <a:pt x="222591" y="47447"/>
                </a:moveTo>
                <a:lnTo>
                  <a:pt x="212684" y="47447"/>
                </a:lnTo>
                <a:lnTo>
                  <a:pt x="213429" y="51022"/>
                </a:lnTo>
                <a:lnTo>
                  <a:pt x="245704" y="75185"/>
                </a:lnTo>
                <a:lnTo>
                  <a:pt x="250700" y="75185"/>
                </a:lnTo>
                <a:lnTo>
                  <a:pt x="255254" y="74220"/>
                </a:lnTo>
                <a:lnTo>
                  <a:pt x="259387" y="72304"/>
                </a:lnTo>
                <a:lnTo>
                  <a:pt x="259387" y="66955"/>
                </a:lnTo>
                <a:lnTo>
                  <a:pt x="240487" y="66955"/>
                </a:lnTo>
                <a:lnTo>
                  <a:pt x="236391" y="65821"/>
                </a:lnTo>
                <a:lnTo>
                  <a:pt x="227296" y="60368"/>
                </a:lnTo>
                <a:lnTo>
                  <a:pt x="223963" y="54999"/>
                </a:lnTo>
                <a:lnTo>
                  <a:pt x="222591" y="47447"/>
                </a:lnTo>
                <a:close/>
              </a:path>
              <a:path extrusionOk="0" h="75564" w="261620">
                <a:moveTo>
                  <a:pt x="259387" y="62077"/>
                </a:moveTo>
                <a:lnTo>
                  <a:pt x="255913" y="65328"/>
                </a:lnTo>
                <a:lnTo>
                  <a:pt x="251108" y="66955"/>
                </a:lnTo>
                <a:lnTo>
                  <a:pt x="259387" y="66955"/>
                </a:lnTo>
                <a:lnTo>
                  <a:pt x="259387" y="62077"/>
                </a:lnTo>
                <a:close/>
              </a:path>
              <a:path extrusionOk="0" h="75564" w="261620">
                <a:moveTo>
                  <a:pt x="253494" y="40740"/>
                </a:moveTo>
                <a:lnTo>
                  <a:pt x="206503" y="40740"/>
                </a:lnTo>
                <a:lnTo>
                  <a:pt x="205131" y="47447"/>
                </a:lnTo>
                <a:lnTo>
                  <a:pt x="252105" y="47447"/>
                </a:lnTo>
                <a:lnTo>
                  <a:pt x="253494" y="40740"/>
                </a:lnTo>
                <a:close/>
              </a:path>
              <a:path extrusionOk="0" h="75564" w="261620">
                <a:moveTo>
                  <a:pt x="221541" y="34239"/>
                </a:moveTo>
                <a:lnTo>
                  <a:pt x="211583" y="34239"/>
                </a:lnTo>
                <a:lnTo>
                  <a:pt x="211583" y="39368"/>
                </a:lnTo>
                <a:lnTo>
                  <a:pt x="211683" y="40740"/>
                </a:lnTo>
                <a:lnTo>
                  <a:pt x="221541" y="40740"/>
                </a:lnTo>
                <a:lnTo>
                  <a:pt x="221541" y="34239"/>
                </a:lnTo>
                <a:close/>
              </a:path>
              <a:path extrusionOk="0" h="75564" w="261620">
                <a:moveTo>
                  <a:pt x="256137" y="27536"/>
                </a:moveTo>
                <a:lnTo>
                  <a:pt x="206503" y="27536"/>
                </a:lnTo>
                <a:lnTo>
                  <a:pt x="205131" y="34239"/>
                </a:lnTo>
                <a:lnTo>
                  <a:pt x="254797" y="34239"/>
                </a:lnTo>
                <a:lnTo>
                  <a:pt x="256137" y="27536"/>
                </a:lnTo>
                <a:close/>
              </a:path>
              <a:path extrusionOk="0" h="75564" w="261620">
                <a:moveTo>
                  <a:pt x="252003" y="0"/>
                </a:moveTo>
                <a:lnTo>
                  <a:pt x="239440" y="0"/>
                </a:lnTo>
                <a:lnTo>
                  <a:pt x="233564" y="1457"/>
                </a:lnTo>
                <a:lnTo>
                  <a:pt x="212227" y="27536"/>
                </a:lnTo>
                <a:lnTo>
                  <a:pt x="222336" y="27536"/>
                </a:lnTo>
                <a:lnTo>
                  <a:pt x="222656" y="24824"/>
                </a:lnTo>
                <a:lnTo>
                  <a:pt x="223758" y="21981"/>
                </a:lnTo>
                <a:lnTo>
                  <a:pt x="240116" y="8229"/>
                </a:lnTo>
                <a:lnTo>
                  <a:pt x="260459" y="8229"/>
                </a:lnTo>
                <a:lnTo>
                  <a:pt x="261367" y="4013"/>
                </a:lnTo>
                <a:lnTo>
                  <a:pt x="257166" y="1338"/>
                </a:lnTo>
                <a:lnTo>
                  <a:pt x="252003" y="0"/>
                </a:lnTo>
                <a:close/>
              </a:path>
              <a:path extrusionOk="0" h="75564" w="261620">
                <a:moveTo>
                  <a:pt x="260459" y="8229"/>
                </a:moveTo>
                <a:lnTo>
                  <a:pt x="250783" y="8229"/>
                </a:lnTo>
                <a:lnTo>
                  <a:pt x="255355" y="9888"/>
                </a:lnTo>
                <a:lnTo>
                  <a:pt x="259387" y="13208"/>
                </a:lnTo>
                <a:lnTo>
                  <a:pt x="260459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57" name="Google Shape;1157;p41"/>
          <p:cNvSpPr/>
          <p:nvPr/>
        </p:nvSpPr>
        <p:spPr>
          <a:xfrm>
            <a:off x="4177750" y="5355578"/>
            <a:ext cx="790575" cy="62865"/>
          </a:xfrm>
          <a:custGeom>
            <a:rect b="b" l="l" r="r" t="t"/>
            <a:pathLst>
              <a:path extrusionOk="0" h="62864" w="790575">
                <a:moveTo>
                  <a:pt x="50863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3" y="60807"/>
                </a:lnTo>
                <a:lnTo>
                  <a:pt x="50863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2"/>
                </a:lnTo>
                <a:lnTo>
                  <a:pt x="24879" y="38862"/>
                </a:lnTo>
                <a:lnTo>
                  <a:pt x="31280" y="37833"/>
                </a:lnTo>
                <a:lnTo>
                  <a:pt x="37832" y="35777"/>
                </a:lnTo>
                <a:lnTo>
                  <a:pt x="50863" y="35777"/>
                </a:lnTo>
                <a:lnTo>
                  <a:pt x="50863" y="27889"/>
                </a:lnTo>
                <a:lnTo>
                  <a:pt x="16610" y="27889"/>
                </a:lnTo>
                <a:lnTo>
                  <a:pt x="13031" y="24156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3" y="1828"/>
                </a:moveTo>
                <a:lnTo>
                  <a:pt x="37832" y="1828"/>
                </a:lnTo>
                <a:lnTo>
                  <a:pt x="37832" y="25031"/>
                </a:lnTo>
                <a:lnTo>
                  <a:pt x="33334" y="26935"/>
                </a:lnTo>
                <a:lnTo>
                  <a:pt x="28652" y="27889"/>
                </a:lnTo>
                <a:lnTo>
                  <a:pt x="50863" y="27889"/>
                </a:lnTo>
                <a:lnTo>
                  <a:pt x="50863" y="1828"/>
                </a:lnTo>
                <a:close/>
              </a:path>
              <a:path extrusionOk="0" h="62864" w="790575">
                <a:moveTo>
                  <a:pt x="112518" y="9486"/>
                </a:moveTo>
                <a:lnTo>
                  <a:pt x="97116" y="9486"/>
                </a:lnTo>
                <a:lnTo>
                  <a:pt x="101155" y="12459"/>
                </a:lnTo>
                <a:lnTo>
                  <a:pt x="101155" y="20614"/>
                </a:lnTo>
                <a:lnTo>
                  <a:pt x="100890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4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3"/>
                </a:lnTo>
                <a:lnTo>
                  <a:pt x="101612" y="55206"/>
                </a:lnTo>
                <a:lnTo>
                  <a:pt x="119674" y="55206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6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1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3"/>
                </a:lnTo>
                <a:lnTo>
                  <a:pt x="100050" y="31738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6"/>
                </a:lnTo>
                <a:close/>
              </a:path>
              <a:path extrusionOk="0" h="62864" w="790575">
                <a:moveTo>
                  <a:pt x="119674" y="55206"/>
                </a:moveTo>
                <a:lnTo>
                  <a:pt x="101612" y="55206"/>
                </a:lnTo>
                <a:lnTo>
                  <a:pt x="102452" y="59933"/>
                </a:lnTo>
                <a:lnTo>
                  <a:pt x="105652" y="62294"/>
                </a:lnTo>
                <a:lnTo>
                  <a:pt x="113499" y="62294"/>
                </a:lnTo>
                <a:lnTo>
                  <a:pt x="116319" y="61873"/>
                </a:lnTo>
                <a:lnTo>
                  <a:pt x="119674" y="61038"/>
                </a:lnTo>
                <a:lnTo>
                  <a:pt x="119674" y="55206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79" y="52120"/>
                </a:lnTo>
                <a:lnTo>
                  <a:pt x="114663" y="51814"/>
                </a:lnTo>
                <a:lnTo>
                  <a:pt x="113823" y="50598"/>
                </a:lnTo>
                <a:lnTo>
                  <a:pt x="113733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5"/>
                </a:lnTo>
                <a:lnTo>
                  <a:pt x="117614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1"/>
                </a:lnTo>
                <a:lnTo>
                  <a:pt x="63550" y="20002"/>
                </a:lnTo>
                <a:lnTo>
                  <a:pt x="75895" y="20002"/>
                </a:lnTo>
                <a:lnTo>
                  <a:pt x="76427" y="16193"/>
                </a:lnTo>
                <a:lnTo>
                  <a:pt x="77687" y="13486"/>
                </a:lnTo>
                <a:lnTo>
                  <a:pt x="81647" y="10285"/>
                </a:lnTo>
                <a:lnTo>
                  <a:pt x="84772" y="9486"/>
                </a:lnTo>
                <a:lnTo>
                  <a:pt x="112518" y="9486"/>
                </a:lnTo>
                <a:lnTo>
                  <a:pt x="111423" y="7240"/>
                </a:lnTo>
                <a:lnTo>
                  <a:pt x="102660" y="1447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3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0" y="14382"/>
                </a:lnTo>
                <a:lnTo>
                  <a:pt x="125045" y="22137"/>
                </a:lnTo>
                <a:lnTo>
                  <a:pt x="125045" y="40957"/>
                </a:lnTo>
                <a:lnTo>
                  <a:pt x="127673" y="48290"/>
                </a:lnTo>
                <a:lnTo>
                  <a:pt x="138188" y="59494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0" y="60142"/>
                </a:lnTo>
                <a:lnTo>
                  <a:pt x="176817" y="52006"/>
                </a:lnTo>
                <a:lnTo>
                  <a:pt x="149122" y="52006"/>
                </a:lnTo>
                <a:lnTo>
                  <a:pt x="145256" y="50177"/>
                </a:lnTo>
                <a:lnTo>
                  <a:pt x="139693" y="42862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5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6"/>
                </a:lnTo>
                <a:lnTo>
                  <a:pt x="168040" y="1904"/>
                </a:lnTo>
                <a:lnTo>
                  <a:pt x="161963" y="0"/>
                </a:lnTo>
                <a:close/>
              </a:path>
              <a:path extrusionOk="0" h="62864" w="790575">
                <a:moveTo>
                  <a:pt x="181165" y="38520"/>
                </a:moveTo>
                <a:lnTo>
                  <a:pt x="168363" y="38520"/>
                </a:lnTo>
                <a:lnTo>
                  <a:pt x="167680" y="42862"/>
                </a:lnTo>
                <a:lnTo>
                  <a:pt x="166095" y="46196"/>
                </a:lnTo>
                <a:lnTo>
                  <a:pt x="161142" y="50843"/>
                </a:lnTo>
                <a:lnTo>
                  <a:pt x="157963" y="52006"/>
                </a:lnTo>
                <a:lnTo>
                  <a:pt x="176817" y="52006"/>
                </a:lnTo>
                <a:lnTo>
                  <a:pt x="177356" y="51530"/>
                </a:lnTo>
                <a:lnTo>
                  <a:pt x="180251" y="45760"/>
                </a:lnTo>
                <a:lnTo>
                  <a:pt x="181165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9"/>
                </a:lnTo>
                <a:lnTo>
                  <a:pt x="165506" y="15012"/>
                </a:lnTo>
                <a:lnTo>
                  <a:pt x="167032" y="17871"/>
                </a:lnTo>
                <a:lnTo>
                  <a:pt x="167792" y="21603"/>
                </a:lnTo>
                <a:lnTo>
                  <a:pt x="180708" y="21603"/>
                </a:lnTo>
                <a:lnTo>
                  <a:pt x="179945" y="14822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3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61"/>
                </a:lnTo>
                <a:lnTo>
                  <a:pt x="273808" y="53568"/>
                </a:lnTo>
                <a:lnTo>
                  <a:pt x="274996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0" y="34747"/>
                </a:lnTo>
                <a:lnTo>
                  <a:pt x="271997" y="30824"/>
                </a:lnTo>
                <a:lnTo>
                  <a:pt x="264607" y="28919"/>
                </a:lnTo>
                <a:lnTo>
                  <a:pt x="264607" y="28689"/>
                </a:lnTo>
                <a:lnTo>
                  <a:pt x="267501" y="27317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5"/>
                </a:lnTo>
                <a:lnTo>
                  <a:pt x="265348" y="3086"/>
                </a:lnTo>
                <a:lnTo>
                  <a:pt x="261063" y="1828"/>
                </a:lnTo>
                <a:close/>
              </a:path>
              <a:path extrusionOk="0" h="62864" w="790575">
                <a:moveTo>
                  <a:pt x="274860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6"/>
                </a:lnTo>
                <a:lnTo>
                  <a:pt x="274996" y="50976"/>
                </a:lnTo>
                <a:lnTo>
                  <a:pt x="275694" y="49453"/>
                </a:lnTo>
                <a:lnTo>
                  <a:pt x="275694" y="35888"/>
                </a:lnTo>
                <a:lnTo>
                  <a:pt x="274860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49" y="13831"/>
                </a:lnTo>
                <a:lnTo>
                  <a:pt x="260149" y="22900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70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5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5" y="44805"/>
                </a:lnTo>
                <a:lnTo>
                  <a:pt x="311225" y="44805"/>
                </a:lnTo>
                <a:lnTo>
                  <a:pt x="325071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7" y="34405"/>
                </a:lnTo>
                <a:lnTo>
                  <a:pt x="383477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7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7" y="34405"/>
                </a:lnTo>
                <a:close/>
              </a:path>
              <a:path extrusionOk="0" h="62864" w="790575">
                <a:moveTo>
                  <a:pt x="404624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7" y="28004"/>
                </a:lnTo>
                <a:lnTo>
                  <a:pt x="381654" y="25488"/>
                </a:lnTo>
                <a:lnTo>
                  <a:pt x="404624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4"/>
                </a:lnTo>
                <a:lnTo>
                  <a:pt x="412153" y="14213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8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8"/>
                </a:lnTo>
                <a:lnTo>
                  <a:pt x="462643" y="52463"/>
                </a:lnTo>
                <a:lnTo>
                  <a:pt x="434116" y="52463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9"/>
                </a:lnTo>
                <a:lnTo>
                  <a:pt x="424058" y="19735"/>
                </a:lnTo>
                <a:lnTo>
                  <a:pt x="430001" y="12269"/>
                </a:lnTo>
                <a:lnTo>
                  <a:pt x="434077" y="10401"/>
                </a:lnTo>
                <a:lnTo>
                  <a:pt x="462705" y="10401"/>
                </a:lnTo>
                <a:lnTo>
                  <a:pt x="455644" y="2934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1"/>
                </a:moveTo>
                <a:lnTo>
                  <a:pt x="444441" y="10401"/>
                </a:lnTo>
                <a:lnTo>
                  <a:pt x="448512" y="12269"/>
                </a:lnTo>
                <a:lnTo>
                  <a:pt x="454366" y="19641"/>
                </a:lnTo>
                <a:lnTo>
                  <a:pt x="455834" y="24729"/>
                </a:lnTo>
                <a:lnTo>
                  <a:pt x="455802" y="37947"/>
                </a:lnTo>
                <a:lnTo>
                  <a:pt x="454366" y="43035"/>
                </a:lnTo>
                <a:lnTo>
                  <a:pt x="448497" y="50576"/>
                </a:lnTo>
                <a:lnTo>
                  <a:pt x="444480" y="52463"/>
                </a:lnTo>
                <a:lnTo>
                  <a:pt x="462643" y="52463"/>
                </a:lnTo>
                <a:lnTo>
                  <a:pt x="466328" y="48539"/>
                </a:lnTo>
                <a:lnTo>
                  <a:pt x="468979" y="40918"/>
                </a:lnTo>
                <a:lnTo>
                  <a:pt x="468979" y="21794"/>
                </a:lnTo>
                <a:lnTo>
                  <a:pt x="466310" y="14213"/>
                </a:lnTo>
                <a:lnTo>
                  <a:pt x="462705" y="10401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7" y="9486"/>
                </a:moveTo>
                <a:lnTo>
                  <a:pt x="578556" y="9486"/>
                </a:lnTo>
                <a:lnTo>
                  <a:pt x="582594" y="12459"/>
                </a:lnTo>
                <a:lnTo>
                  <a:pt x="582594" y="20614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2" y="26287"/>
                </a:lnTo>
                <a:lnTo>
                  <a:pt x="565470" y="26460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28" y="60714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3"/>
                </a:lnTo>
                <a:lnTo>
                  <a:pt x="583051" y="55206"/>
                </a:lnTo>
                <a:lnTo>
                  <a:pt x="601112" y="55206"/>
                </a:lnTo>
                <a:lnTo>
                  <a:pt x="601112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49" y="47052"/>
                </a:lnTo>
                <a:lnTo>
                  <a:pt x="555849" y="42711"/>
                </a:lnTo>
                <a:lnTo>
                  <a:pt x="576708" y="33318"/>
                </a:lnTo>
                <a:lnTo>
                  <a:pt x="577756" y="33051"/>
                </a:lnTo>
                <a:lnTo>
                  <a:pt x="580348" y="32213"/>
                </a:lnTo>
                <a:lnTo>
                  <a:pt x="581489" y="31738"/>
                </a:lnTo>
                <a:lnTo>
                  <a:pt x="582479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7" y="9486"/>
                </a:lnTo>
                <a:close/>
              </a:path>
              <a:path extrusionOk="0" h="62864" w="790575">
                <a:moveTo>
                  <a:pt x="601112" y="55206"/>
                </a:moveTo>
                <a:lnTo>
                  <a:pt x="583051" y="55206"/>
                </a:lnTo>
                <a:lnTo>
                  <a:pt x="583890" y="59933"/>
                </a:lnTo>
                <a:lnTo>
                  <a:pt x="587090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2" y="61038"/>
                </a:lnTo>
                <a:lnTo>
                  <a:pt x="601112" y="55206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79" y="31205"/>
                </a:lnTo>
                <a:lnTo>
                  <a:pt x="582479" y="43204"/>
                </a:lnTo>
                <a:lnTo>
                  <a:pt x="581604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2" y="53035"/>
                </a:lnTo>
                <a:lnTo>
                  <a:pt x="601112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2" y="51890"/>
                </a:moveTo>
                <a:lnTo>
                  <a:pt x="600044" y="52045"/>
                </a:lnTo>
                <a:lnTo>
                  <a:pt x="599053" y="52120"/>
                </a:lnTo>
                <a:lnTo>
                  <a:pt x="601112" y="52120"/>
                </a:lnTo>
                <a:lnTo>
                  <a:pt x="601112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4" y="11251"/>
                </a:lnTo>
                <a:lnTo>
                  <a:pt x="544988" y="20002"/>
                </a:lnTo>
                <a:lnTo>
                  <a:pt x="557333" y="20002"/>
                </a:lnTo>
                <a:lnTo>
                  <a:pt x="557866" y="16193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1" y="9486"/>
                </a:lnTo>
                <a:lnTo>
                  <a:pt x="593957" y="9486"/>
                </a:lnTo>
                <a:lnTo>
                  <a:pt x="592861" y="7240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3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3" y="60807"/>
                </a:lnTo>
                <a:lnTo>
                  <a:pt x="622143" y="35204"/>
                </a:lnTo>
                <a:lnTo>
                  <a:pt x="661005" y="35204"/>
                </a:lnTo>
                <a:lnTo>
                  <a:pt x="661005" y="24916"/>
                </a:lnTo>
                <a:lnTo>
                  <a:pt x="622143" y="24916"/>
                </a:lnTo>
                <a:lnTo>
                  <a:pt x="622143" y="1828"/>
                </a:lnTo>
                <a:close/>
              </a:path>
              <a:path extrusionOk="0" h="62864" w="790575">
                <a:moveTo>
                  <a:pt x="661005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5" y="60807"/>
                </a:lnTo>
                <a:lnTo>
                  <a:pt x="661005" y="35204"/>
                </a:lnTo>
                <a:close/>
              </a:path>
              <a:path extrusionOk="0" h="62864" w="790575">
                <a:moveTo>
                  <a:pt x="661005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5" y="24916"/>
                </a:lnTo>
                <a:lnTo>
                  <a:pt x="661005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1" y="1828"/>
                </a:lnTo>
                <a:lnTo>
                  <a:pt x="674721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3" y="35204"/>
                </a:lnTo>
                <a:lnTo>
                  <a:pt x="713583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3" y="1828"/>
                </a:lnTo>
                <a:lnTo>
                  <a:pt x="713583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8"/>
                </a:lnTo>
                <a:lnTo>
                  <a:pt x="741207" y="8971"/>
                </a:lnTo>
                <a:lnTo>
                  <a:pt x="739533" y="12993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5"/>
                </a:lnTo>
                <a:lnTo>
                  <a:pt x="747420" y="34024"/>
                </a:lnTo>
                <a:lnTo>
                  <a:pt x="752219" y="35547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5" y="11772"/>
                </a:lnTo>
                <a:lnTo>
                  <a:pt x="790167" y="11772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2"/>
                </a:moveTo>
                <a:lnTo>
                  <a:pt x="777138" y="11772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58" name="Google Shape;1158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131901" y="5394541"/>
            <a:ext cx="117684" cy="9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968785" y="5284406"/>
            <a:ext cx="79758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1147" y="6515498"/>
            <a:ext cx="5760265" cy="314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1485" y="9996683"/>
            <a:ext cx="159256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Google Shape;116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674" y="7784746"/>
            <a:ext cx="3869644" cy="190418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42"/>
          <p:cNvSpPr/>
          <p:nvPr/>
        </p:nvSpPr>
        <p:spPr>
          <a:xfrm>
            <a:off x="970674" y="8459861"/>
            <a:ext cx="551815" cy="137795"/>
          </a:xfrm>
          <a:custGeom>
            <a:rect b="b" l="l" r="r" t="t"/>
            <a:pathLst>
              <a:path extrusionOk="0" h="137795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5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5" w="551815">
                <a:moveTo>
                  <a:pt x="124660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5" y="137617"/>
                </a:lnTo>
                <a:lnTo>
                  <a:pt x="125575" y="98143"/>
                </a:lnTo>
                <a:lnTo>
                  <a:pt x="177342" y="98143"/>
                </a:lnTo>
                <a:lnTo>
                  <a:pt x="178389" y="96620"/>
                </a:lnTo>
                <a:lnTo>
                  <a:pt x="140155" y="96620"/>
                </a:lnTo>
                <a:lnTo>
                  <a:pt x="134744" y="94183"/>
                </a:lnTo>
                <a:lnTo>
                  <a:pt x="126921" y="84427"/>
                </a:lnTo>
                <a:lnTo>
                  <a:pt x="124996" y="77825"/>
                </a:lnTo>
                <a:lnTo>
                  <a:pt x="124997" y="60445"/>
                </a:lnTo>
                <a:lnTo>
                  <a:pt x="126897" y="53794"/>
                </a:lnTo>
                <a:lnTo>
                  <a:pt x="134618" y="44042"/>
                </a:lnTo>
                <a:lnTo>
                  <a:pt x="139953" y="41605"/>
                </a:lnTo>
                <a:lnTo>
                  <a:pt x="178110" y="41605"/>
                </a:lnTo>
                <a:lnTo>
                  <a:pt x="177269" y="40384"/>
                </a:lnTo>
                <a:lnTo>
                  <a:pt x="124660" y="40384"/>
                </a:lnTo>
                <a:lnTo>
                  <a:pt x="124660" y="29869"/>
                </a:lnTo>
                <a:close/>
              </a:path>
              <a:path extrusionOk="0" h="137795" w="551815">
                <a:moveTo>
                  <a:pt x="177342" y="98143"/>
                </a:moveTo>
                <a:lnTo>
                  <a:pt x="125575" y="98143"/>
                </a:lnTo>
                <a:lnTo>
                  <a:pt x="130490" y="103543"/>
                </a:lnTo>
                <a:lnTo>
                  <a:pt x="136396" y="107401"/>
                </a:lnTo>
                <a:lnTo>
                  <a:pt x="143292" y="109715"/>
                </a:lnTo>
                <a:lnTo>
                  <a:pt x="151178" y="110487"/>
                </a:lnTo>
                <a:lnTo>
                  <a:pt x="158707" y="109787"/>
                </a:lnTo>
                <a:lnTo>
                  <a:pt x="165447" y="107687"/>
                </a:lnTo>
                <a:lnTo>
                  <a:pt x="171396" y="104188"/>
                </a:lnTo>
                <a:lnTo>
                  <a:pt x="176555" y="99288"/>
                </a:lnTo>
                <a:lnTo>
                  <a:pt x="177342" y="98143"/>
                </a:lnTo>
                <a:close/>
              </a:path>
              <a:path extrusionOk="0" h="137795" w="551815">
                <a:moveTo>
                  <a:pt x="178110" y="41605"/>
                </a:moveTo>
                <a:lnTo>
                  <a:pt x="153464" y="41605"/>
                </a:lnTo>
                <a:lnTo>
                  <a:pt x="158774" y="44118"/>
                </a:lnTo>
                <a:lnTo>
                  <a:pt x="166597" y="54176"/>
                </a:lnTo>
                <a:lnTo>
                  <a:pt x="168434" y="60552"/>
                </a:lnTo>
                <a:lnTo>
                  <a:pt x="168551" y="77825"/>
                </a:lnTo>
                <a:lnTo>
                  <a:pt x="166622" y="84427"/>
                </a:lnTo>
                <a:lnTo>
                  <a:pt x="158901" y="94183"/>
                </a:lnTo>
                <a:lnTo>
                  <a:pt x="153669" y="96620"/>
                </a:lnTo>
                <a:lnTo>
                  <a:pt x="178389" y="96620"/>
                </a:lnTo>
                <a:lnTo>
                  <a:pt x="180721" y="93226"/>
                </a:lnTo>
                <a:lnTo>
                  <a:pt x="183697" y="86239"/>
                </a:lnTo>
                <a:lnTo>
                  <a:pt x="185481" y="78329"/>
                </a:lnTo>
                <a:lnTo>
                  <a:pt x="186076" y="69494"/>
                </a:lnTo>
                <a:lnTo>
                  <a:pt x="185467" y="60445"/>
                </a:lnTo>
                <a:lnTo>
                  <a:pt x="183638" y="52349"/>
                </a:lnTo>
                <a:lnTo>
                  <a:pt x="180591" y="45205"/>
                </a:lnTo>
                <a:lnTo>
                  <a:pt x="178110" y="41605"/>
                </a:lnTo>
                <a:close/>
              </a:path>
              <a:path extrusionOk="0" h="137795" w="551815">
                <a:moveTo>
                  <a:pt x="150263" y="27583"/>
                </a:moveTo>
                <a:lnTo>
                  <a:pt x="142034" y="28383"/>
                </a:lnTo>
                <a:lnTo>
                  <a:pt x="135024" y="30784"/>
                </a:lnTo>
                <a:lnTo>
                  <a:pt x="129233" y="34785"/>
                </a:lnTo>
                <a:lnTo>
                  <a:pt x="124660" y="40384"/>
                </a:lnTo>
                <a:lnTo>
                  <a:pt x="177269" y="40384"/>
                </a:lnTo>
                <a:lnTo>
                  <a:pt x="150263" y="27583"/>
                </a:lnTo>
                <a:close/>
              </a:path>
              <a:path extrusionOk="0" h="137795" w="551815">
                <a:moveTo>
                  <a:pt x="237589" y="27583"/>
                </a:moveTo>
                <a:lnTo>
                  <a:pt x="203636" y="44985"/>
                </a:lnTo>
                <a:lnTo>
                  <a:pt x="197506" y="69188"/>
                </a:lnTo>
                <a:lnTo>
                  <a:pt x="198183" y="78294"/>
                </a:lnTo>
                <a:lnTo>
                  <a:pt x="228844" y="110240"/>
                </a:lnTo>
                <a:lnTo>
                  <a:pt x="237589" y="110944"/>
                </a:lnTo>
                <a:lnTo>
                  <a:pt x="246184" y="110240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4" y="97383"/>
                </a:lnTo>
                <a:lnTo>
                  <a:pt x="224938" y="94893"/>
                </a:lnTo>
                <a:lnTo>
                  <a:pt x="217015" y="84935"/>
                </a:lnTo>
                <a:lnTo>
                  <a:pt x="215108" y="78294"/>
                </a:lnTo>
                <a:lnTo>
                  <a:pt x="215148" y="60149"/>
                </a:lnTo>
                <a:lnTo>
                  <a:pt x="217015" y="53745"/>
                </a:lnTo>
                <a:lnTo>
                  <a:pt x="224938" y="43790"/>
                </a:lnTo>
                <a:lnTo>
                  <a:pt x="230375" y="41299"/>
                </a:lnTo>
                <a:lnTo>
                  <a:pt x="268095" y="41299"/>
                </a:lnTo>
                <a:lnTo>
                  <a:pt x="266237" y="38862"/>
                </a:lnTo>
                <a:lnTo>
                  <a:pt x="260447" y="33927"/>
                </a:lnTo>
                <a:lnTo>
                  <a:pt x="253743" y="30402"/>
                </a:lnTo>
                <a:lnTo>
                  <a:pt x="246123" y="28287"/>
                </a:lnTo>
                <a:lnTo>
                  <a:pt x="237589" y="27583"/>
                </a:lnTo>
                <a:close/>
              </a:path>
              <a:path extrusionOk="0" h="137795" w="551815">
                <a:moveTo>
                  <a:pt x="268095" y="41299"/>
                </a:moveTo>
                <a:lnTo>
                  <a:pt x="244191" y="41299"/>
                </a:lnTo>
                <a:lnTo>
                  <a:pt x="249603" y="43765"/>
                </a:lnTo>
                <a:lnTo>
                  <a:pt x="257425" y="53618"/>
                </a:lnTo>
                <a:lnTo>
                  <a:pt x="259307" y="60149"/>
                </a:lnTo>
                <a:lnTo>
                  <a:pt x="259261" y="78294"/>
                </a:lnTo>
                <a:lnTo>
                  <a:pt x="257425" y="84809"/>
                </a:lnTo>
                <a:lnTo>
                  <a:pt x="249603" y="94867"/>
                </a:lnTo>
                <a:lnTo>
                  <a:pt x="244242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8" y="86409"/>
                </a:lnTo>
                <a:lnTo>
                  <a:pt x="276243" y="78294"/>
                </a:lnTo>
                <a:lnTo>
                  <a:pt x="276904" y="69188"/>
                </a:lnTo>
                <a:lnTo>
                  <a:pt x="276238" y="60149"/>
                </a:lnTo>
                <a:lnTo>
                  <a:pt x="274239" y="52081"/>
                </a:lnTo>
                <a:lnTo>
                  <a:pt x="270905" y="44985"/>
                </a:lnTo>
                <a:lnTo>
                  <a:pt x="268095" y="41299"/>
                </a:lnTo>
                <a:close/>
              </a:path>
              <a:path extrusionOk="0" h="137795" w="551815">
                <a:moveTo>
                  <a:pt x="325673" y="27583"/>
                </a:moveTo>
                <a:lnTo>
                  <a:pt x="290258" y="53262"/>
                </a:lnTo>
                <a:lnTo>
                  <a:pt x="287572" y="70102"/>
                </a:lnTo>
                <a:lnTo>
                  <a:pt x="288225" y="78689"/>
                </a:lnTo>
                <a:lnTo>
                  <a:pt x="317828" y="110380"/>
                </a:lnTo>
                <a:lnTo>
                  <a:pt x="326282" y="111099"/>
                </a:lnTo>
                <a:lnTo>
                  <a:pt x="335221" y="111099"/>
                </a:lnTo>
                <a:lnTo>
                  <a:pt x="342917" y="108709"/>
                </a:lnTo>
                <a:lnTo>
                  <a:pt x="355820" y="99161"/>
                </a:lnTo>
                <a:lnTo>
                  <a:pt x="356365" y="98297"/>
                </a:lnTo>
                <a:lnTo>
                  <a:pt x="319881" y="98297"/>
                </a:lnTo>
                <a:lnTo>
                  <a:pt x="314647" y="96137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6" y="73454"/>
                </a:lnTo>
                <a:lnTo>
                  <a:pt x="363010" y="73454"/>
                </a:lnTo>
                <a:lnTo>
                  <a:pt x="362911" y="70102"/>
                </a:lnTo>
                <a:lnTo>
                  <a:pt x="362364" y="61873"/>
                </a:lnTo>
                <a:lnTo>
                  <a:pt x="305250" y="61873"/>
                </a:lnTo>
                <a:lnTo>
                  <a:pt x="306064" y="54965"/>
                </a:lnTo>
                <a:lnTo>
                  <a:pt x="308221" y="49679"/>
                </a:lnTo>
                <a:lnTo>
                  <a:pt x="315234" y="42364"/>
                </a:lnTo>
                <a:lnTo>
                  <a:pt x="319831" y="40535"/>
                </a:lnTo>
                <a:lnTo>
                  <a:pt x="353730" y="40535"/>
                </a:lnTo>
                <a:lnTo>
                  <a:pt x="352952" y="39395"/>
                </a:lnTo>
                <a:lnTo>
                  <a:pt x="347475" y="34227"/>
                </a:lnTo>
                <a:lnTo>
                  <a:pt x="341104" y="30536"/>
                </a:lnTo>
                <a:lnTo>
                  <a:pt x="333836" y="28321"/>
                </a:lnTo>
                <a:lnTo>
                  <a:pt x="325673" y="27583"/>
                </a:lnTo>
                <a:close/>
              </a:path>
              <a:path extrusionOk="0" h="137795" w="551815">
                <a:moveTo>
                  <a:pt x="361943" y="83969"/>
                </a:moveTo>
                <a:lnTo>
                  <a:pt x="345333" y="83969"/>
                </a:lnTo>
                <a:lnTo>
                  <a:pt x="343606" y="88949"/>
                </a:lnTo>
                <a:lnTo>
                  <a:pt x="341243" y="92581"/>
                </a:lnTo>
                <a:lnTo>
                  <a:pt x="335246" y="97153"/>
                </a:lnTo>
                <a:lnTo>
                  <a:pt x="331362" y="98297"/>
                </a:lnTo>
                <a:lnTo>
                  <a:pt x="356365" y="98297"/>
                </a:lnTo>
                <a:lnTo>
                  <a:pt x="360014" y="92505"/>
                </a:lnTo>
                <a:lnTo>
                  <a:pt x="361943" y="83969"/>
                </a:lnTo>
                <a:close/>
              </a:path>
              <a:path extrusionOk="0" h="137795" w="551815">
                <a:moveTo>
                  <a:pt x="353730" y="40535"/>
                </a:moveTo>
                <a:lnTo>
                  <a:pt x="331210" y="40535"/>
                </a:lnTo>
                <a:lnTo>
                  <a:pt x="335859" y="42444"/>
                </a:lnTo>
                <a:lnTo>
                  <a:pt x="343072" y="50062"/>
                </a:lnTo>
                <a:lnTo>
                  <a:pt x="345128" y="55270"/>
                </a:lnTo>
                <a:lnTo>
                  <a:pt x="345636" y="61873"/>
                </a:lnTo>
                <a:lnTo>
                  <a:pt x="362364" y="61873"/>
                </a:lnTo>
                <a:lnTo>
                  <a:pt x="360495" y="53358"/>
                </a:lnTo>
                <a:lnTo>
                  <a:pt x="357352" y="45838"/>
                </a:lnTo>
                <a:lnTo>
                  <a:pt x="353730" y="40535"/>
                </a:lnTo>
                <a:close/>
              </a:path>
              <a:path extrusionOk="0" h="137795" w="551815">
                <a:moveTo>
                  <a:pt x="393642" y="29869"/>
                </a:moveTo>
                <a:lnTo>
                  <a:pt x="376269" y="29869"/>
                </a:lnTo>
                <a:lnTo>
                  <a:pt x="376269" y="108507"/>
                </a:lnTo>
                <a:lnTo>
                  <a:pt x="393642" y="108507"/>
                </a:lnTo>
                <a:lnTo>
                  <a:pt x="393642" y="84124"/>
                </a:lnTo>
                <a:lnTo>
                  <a:pt x="404006" y="73303"/>
                </a:lnTo>
                <a:lnTo>
                  <a:pt x="424205" y="73303"/>
                </a:lnTo>
                <a:lnTo>
                  <a:pt x="418017" y="64767"/>
                </a:lnTo>
                <a:lnTo>
                  <a:pt x="393642" y="64767"/>
                </a:lnTo>
                <a:lnTo>
                  <a:pt x="393642" y="29869"/>
                </a:lnTo>
                <a:close/>
              </a:path>
              <a:path extrusionOk="0" h="137795" w="551815">
                <a:moveTo>
                  <a:pt x="424205" y="73303"/>
                </a:moveTo>
                <a:lnTo>
                  <a:pt x="404006" y="73303"/>
                </a:lnTo>
                <a:lnTo>
                  <a:pt x="428694" y="108507"/>
                </a:lnTo>
                <a:lnTo>
                  <a:pt x="449723" y="108507"/>
                </a:lnTo>
                <a:lnTo>
                  <a:pt x="424205" y="73303"/>
                </a:lnTo>
                <a:close/>
              </a:path>
              <a:path extrusionOk="0" h="137795" w="551815">
                <a:moveTo>
                  <a:pt x="446220" y="29869"/>
                </a:moveTo>
                <a:lnTo>
                  <a:pt x="425037" y="29869"/>
                </a:lnTo>
                <a:lnTo>
                  <a:pt x="393642" y="64767"/>
                </a:lnTo>
                <a:lnTo>
                  <a:pt x="418017" y="64767"/>
                </a:lnTo>
                <a:lnTo>
                  <a:pt x="415588" y="61415"/>
                </a:lnTo>
                <a:lnTo>
                  <a:pt x="446220" y="29869"/>
                </a:lnTo>
                <a:close/>
              </a:path>
              <a:path extrusionOk="0" h="137795" w="551815">
                <a:moveTo>
                  <a:pt x="493006" y="43585"/>
                </a:moveTo>
                <a:lnTo>
                  <a:pt x="475632" y="43585"/>
                </a:lnTo>
                <a:lnTo>
                  <a:pt x="475632" y="108507"/>
                </a:lnTo>
                <a:lnTo>
                  <a:pt x="493006" y="108507"/>
                </a:lnTo>
                <a:lnTo>
                  <a:pt x="493006" y="43585"/>
                </a:lnTo>
                <a:close/>
              </a:path>
              <a:path extrusionOk="0" h="137795" w="551815">
                <a:moveTo>
                  <a:pt x="518915" y="29869"/>
                </a:moveTo>
                <a:lnTo>
                  <a:pt x="449726" y="29869"/>
                </a:lnTo>
                <a:lnTo>
                  <a:pt x="449726" y="43585"/>
                </a:lnTo>
                <a:lnTo>
                  <a:pt x="518915" y="43585"/>
                </a:lnTo>
                <a:lnTo>
                  <a:pt x="518915" y="29869"/>
                </a:lnTo>
                <a:close/>
              </a:path>
              <a:path extrusionOk="0" h="137795" w="551815">
                <a:moveTo>
                  <a:pt x="551224" y="87933"/>
                </a:moveTo>
                <a:lnTo>
                  <a:pt x="530499" y="87933"/>
                </a:lnTo>
                <a:lnTo>
                  <a:pt x="530499" y="108507"/>
                </a:lnTo>
                <a:lnTo>
                  <a:pt x="551224" y="108507"/>
                </a:lnTo>
                <a:lnTo>
                  <a:pt x="551224" y="87933"/>
                </a:lnTo>
                <a:close/>
              </a:path>
              <a:path extrusionOk="0" h="137795" w="551815">
                <a:moveTo>
                  <a:pt x="551224" y="30632"/>
                </a:moveTo>
                <a:lnTo>
                  <a:pt x="530499" y="30632"/>
                </a:lnTo>
                <a:lnTo>
                  <a:pt x="530499" y="51206"/>
                </a:lnTo>
                <a:lnTo>
                  <a:pt x="551224" y="51206"/>
                </a:lnTo>
                <a:lnTo>
                  <a:pt x="551224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168" name="Google Shape;1168;p42"/>
          <p:cNvGrpSpPr/>
          <p:nvPr/>
        </p:nvGrpSpPr>
        <p:grpSpPr>
          <a:xfrm>
            <a:off x="970674" y="8646705"/>
            <a:ext cx="2056777" cy="321256"/>
            <a:chOff x="970674" y="8646705"/>
            <a:chExt cx="2056777" cy="321256"/>
          </a:xfrm>
        </p:grpSpPr>
        <p:pic>
          <p:nvPicPr>
            <p:cNvPr id="1169" name="Google Shape;1169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674" y="8646705"/>
              <a:ext cx="1646975" cy="138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0674" y="8824401"/>
              <a:ext cx="2056777" cy="143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71" name="Google Shape;117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674" y="9012465"/>
            <a:ext cx="1522155" cy="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42"/>
          <p:cNvSpPr/>
          <p:nvPr/>
        </p:nvSpPr>
        <p:spPr>
          <a:xfrm>
            <a:off x="970674" y="9226125"/>
            <a:ext cx="467995" cy="104139"/>
          </a:xfrm>
          <a:custGeom>
            <a:rect b="b" l="l" r="r" t="t"/>
            <a:pathLst>
              <a:path extrusionOk="0" h="104140" w="467994">
                <a:moveTo>
                  <a:pt x="17147" y="22402"/>
                </a:moveTo>
                <a:lnTo>
                  <a:pt x="0" y="22402"/>
                </a:lnTo>
                <a:lnTo>
                  <a:pt x="0" y="81381"/>
                </a:lnTo>
                <a:lnTo>
                  <a:pt x="12575" y="81381"/>
                </a:lnTo>
                <a:lnTo>
                  <a:pt x="12575" y="42177"/>
                </a:lnTo>
                <a:lnTo>
                  <a:pt x="24093" y="42177"/>
                </a:lnTo>
                <a:lnTo>
                  <a:pt x="17147" y="22402"/>
                </a:lnTo>
                <a:close/>
              </a:path>
              <a:path extrusionOk="0" h="104140" w="467994">
                <a:moveTo>
                  <a:pt x="24093" y="42177"/>
                </a:moveTo>
                <a:lnTo>
                  <a:pt x="12801" y="42177"/>
                </a:lnTo>
                <a:lnTo>
                  <a:pt x="26859" y="81381"/>
                </a:lnTo>
                <a:lnTo>
                  <a:pt x="40007" y="81381"/>
                </a:lnTo>
                <a:lnTo>
                  <a:pt x="44352" y="69264"/>
                </a:lnTo>
                <a:lnTo>
                  <a:pt x="33606" y="69264"/>
                </a:lnTo>
                <a:lnTo>
                  <a:pt x="24093" y="42177"/>
                </a:lnTo>
                <a:close/>
              </a:path>
              <a:path extrusionOk="0" h="104140" w="467994">
                <a:moveTo>
                  <a:pt x="66866" y="42177"/>
                </a:moveTo>
                <a:lnTo>
                  <a:pt x="54291" y="42177"/>
                </a:lnTo>
                <a:lnTo>
                  <a:pt x="54291" y="81381"/>
                </a:lnTo>
                <a:lnTo>
                  <a:pt x="66866" y="81381"/>
                </a:lnTo>
                <a:lnTo>
                  <a:pt x="66866" y="42177"/>
                </a:lnTo>
                <a:close/>
              </a:path>
              <a:path extrusionOk="0" h="104140" w="467994">
                <a:moveTo>
                  <a:pt x="66866" y="22402"/>
                </a:moveTo>
                <a:lnTo>
                  <a:pt x="49719" y="22402"/>
                </a:lnTo>
                <a:lnTo>
                  <a:pt x="33832" y="69264"/>
                </a:lnTo>
                <a:lnTo>
                  <a:pt x="44352" y="69264"/>
                </a:lnTo>
                <a:lnTo>
                  <a:pt x="54065" y="42177"/>
                </a:lnTo>
                <a:lnTo>
                  <a:pt x="66866" y="42177"/>
                </a:lnTo>
                <a:lnTo>
                  <a:pt x="66866" y="22402"/>
                </a:lnTo>
                <a:close/>
              </a:path>
              <a:path extrusionOk="0" h="104140" w="467994">
                <a:moveTo>
                  <a:pt x="97268" y="65952"/>
                </a:moveTo>
                <a:lnTo>
                  <a:pt x="81723" y="65952"/>
                </a:lnTo>
                <a:lnTo>
                  <a:pt x="81723" y="81381"/>
                </a:lnTo>
                <a:lnTo>
                  <a:pt x="97268" y="81381"/>
                </a:lnTo>
                <a:lnTo>
                  <a:pt x="97268" y="65952"/>
                </a:lnTo>
                <a:close/>
              </a:path>
              <a:path extrusionOk="0" h="104140" w="467994">
                <a:moveTo>
                  <a:pt x="138078" y="70408"/>
                </a:moveTo>
                <a:lnTo>
                  <a:pt x="138078" y="81381"/>
                </a:lnTo>
                <a:lnTo>
                  <a:pt x="141051" y="82372"/>
                </a:lnTo>
                <a:lnTo>
                  <a:pt x="143906" y="82868"/>
                </a:lnTo>
                <a:lnTo>
                  <a:pt x="152899" y="82868"/>
                </a:lnTo>
                <a:lnTo>
                  <a:pt x="157986" y="80276"/>
                </a:lnTo>
                <a:lnTo>
                  <a:pt x="164765" y="71323"/>
                </a:lnTo>
                <a:lnTo>
                  <a:pt x="141469" y="71323"/>
                </a:lnTo>
                <a:lnTo>
                  <a:pt x="139600" y="71017"/>
                </a:lnTo>
                <a:lnTo>
                  <a:pt x="138078" y="70408"/>
                </a:lnTo>
                <a:close/>
              </a:path>
              <a:path extrusionOk="0" h="104140" w="467994">
                <a:moveTo>
                  <a:pt x="209401" y="12344"/>
                </a:moveTo>
                <a:lnTo>
                  <a:pt x="195112" y="12344"/>
                </a:lnTo>
                <a:lnTo>
                  <a:pt x="195112" y="81381"/>
                </a:lnTo>
                <a:lnTo>
                  <a:pt x="209401" y="81381"/>
                </a:lnTo>
                <a:lnTo>
                  <a:pt x="209401" y="12344"/>
                </a:lnTo>
                <a:close/>
              </a:path>
              <a:path extrusionOk="0" h="104140" w="467994">
                <a:moveTo>
                  <a:pt x="209401" y="0"/>
                </a:moveTo>
                <a:lnTo>
                  <a:pt x="156250" y="0"/>
                </a:lnTo>
                <a:lnTo>
                  <a:pt x="154421" y="53759"/>
                </a:lnTo>
                <a:lnTo>
                  <a:pt x="153774" y="58886"/>
                </a:lnTo>
                <a:lnTo>
                  <a:pt x="151643" y="66276"/>
                </a:lnTo>
                <a:lnTo>
                  <a:pt x="150422" y="68656"/>
                </a:lnTo>
                <a:lnTo>
                  <a:pt x="147679" y="70791"/>
                </a:lnTo>
                <a:lnTo>
                  <a:pt x="145889" y="71323"/>
                </a:lnTo>
                <a:lnTo>
                  <a:pt x="164765" y="71323"/>
                </a:lnTo>
                <a:lnTo>
                  <a:pt x="165834" y="69912"/>
                </a:lnTo>
                <a:lnTo>
                  <a:pt x="168026" y="61913"/>
                </a:lnTo>
                <a:lnTo>
                  <a:pt x="168483" y="51092"/>
                </a:lnTo>
                <a:lnTo>
                  <a:pt x="169966" y="12344"/>
                </a:lnTo>
                <a:lnTo>
                  <a:pt x="209401" y="12344"/>
                </a:lnTo>
                <a:lnTo>
                  <a:pt x="209401" y="0"/>
                </a:lnTo>
                <a:close/>
              </a:path>
              <a:path extrusionOk="0" h="104140" w="467994">
                <a:moveTo>
                  <a:pt x="223690" y="92240"/>
                </a:moveTo>
                <a:lnTo>
                  <a:pt x="223690" y="103212"/>
                </a:lnTo>
                <a:lnTo>
                  <a:pt x="227271" y="103670"/>
                </a:lnTo>
                <a:lnTo>
                  <a:pt x="230281" y="103899"/>
                </a:lnTo>
                <a:lnTo>
                  <a:pt x="234166" y="103899"/>
                </a:lnTo>
                <a:lnTo>
                  <a:pt x="249577" y="93042"/>
                </a:lnTo>
                <a:lnTo>
                  <a:pt x="228719" y="93042"/>
                </a:lnTo>
                <a:lnTo>
                  <a:pt x="226433" y="92772"/>
                </a:lnTo>
                <a:lnTo>
                  <a:pt x="223690" y="92240"/>
                </a:lnTo>
                <a:close/>
              </a:path>
              <a:path extrusionOk="0" h="104140" w="467994">
                <a:moveTo>
                  <a:pt x="232261" y="22402"/>
                </a:moveTo>
                <a:lnTo>
                  <a:pt x="217972" y="22402"/>
                </a:lnTo>
                <a:lnTo>
                  <a:pt x="240606" y="79668"/>
                </a:lnTo>
                <a:lnTo>
                  <a:pt x="240446" y="80237"/>
                </a:lnTo>
                <a:lnTo>
                  <a:pt x="231462" y="93042"/>
                </a:lnTo>
                <a:lnTo>
                  <a:pt x="249577" y="93042"/>
                </a:lnTo>
                <a:lnTo>
                  <a:pt x="250186" y="91822"/>
                </a:lnTo>
                <a:lnTo>
                  <a:pt x="251921" y="87707"/>
                </a:lnTo>
                <a:lnTo>
                  <a:pt x="254436" y="80773"/>
                </a:lnTo>
                <a:lnTo>
                  <a:pt x="254878" y="79668"/>
                </a:lnTo>
                <a:lnTo>
                  <a:pt x="260099" y="65836"/>
                </a:lnTo>
                <a:lnTo>
                  <a:pt x="248036" y="65836"/>
                </a:lnTo>
                <a:lnTo>
                  <a:pt x="232261" y="22402"/>
                </a:lnTo>
                <a:close/>
              </a:path>
              <a:path extrusionOk="0" h="104140" w="467994">
                <a:moveTo>
                  <a:pt x="276494" y="22402"/>
                </a:moveTo>
                <a:lnTo>
                  <a:pt x="262893" y="22402"/>
                </a:lnTo>
                <a:lnTo>
                  <a:pt x="248036" y="65836"/>
                </a:lnTo>
                <a:lnTo>
                  <a:pt x="260099" y="65836"/>
                </a:lnTo>
                <a:lnTo>
                  <a:pt x="276494" y="22402"/>
                </a:lnTo>
                <a:close/>
              </a:path>
              <a:path extrusionOk="0" h="104140" w="467994">
                <a:moveTo>
                  <a:pt x="296842" y="22402"/>
                </a:moveTo>
                <a:lnTo>
                  <a:pt x="283809" y="22402"/>
                </a:lnTo>
                <a:lnTo>
                  <a:pt x="283809" y="81381"/>
                </a:lnTo>
                <a:lnTo>
                  <a:pt x="331016" y="81381"/>
                </a:lnTo>
                <a:lnTo>
                  <a:pt x="331016" y="100126"/>
                </a:lnTo>
                <a:lnTo>
                  <a:pt x="343588" y="100126"/>
                </a:lnTo>
                <a:lnTo>
                  <a:pt x="343588" y="71093"/>
                </a:lnTo>
                <a:lnTo>
                  <a:pt x="296842" y="71093"/>
                </a:lnTo>
                <a:lnTo>
                  <a:pt x="296842" y="22402"/>
                </a:lnTo>
                <a:close/>
              </a:path>
              <a:path extrusionOk="0" h="104140" w="467994">
                <a:moveTo>
                  <a:pt x="335704" y="22402"/>
                </a:moveTo>
                <a:lnTo>
                  <a:pt x="322671" y="22402"/>
                </a:lnTo>
                <a:lnTo>
                  <a:pt x="322671" y="71093"/>
                </a:lnTo>
                <a:lnTo>
                  <a:pt x="335704" y="71093"/>
                </a:lnTo>
                <a:lnTo>
                  <a:pt x="335704" y="22402"/>
                </a:lnTo>
                <a:close/>
              </a:path>
              <a:path extrusionOk="0" h="104140" w="467994">
                <a:moveTo>
                  <a:pt x="364280" y="22402"/>
                </a:moveTo>
                <a:lnTo>
                  <a:pt x="351248" y="22402"/>
                </a:lnTo>
                <a:lnTo>
                  <a:pt x="351248" y="81381"/>
                </a:lnTo>
                <a:lnTo>
                  <a:pt x="388663" y="81381"/>
                </a:lnTo>
                <a:lnTo>
                  <a:pt x="393576" y="79703"/>
                </a:lnTo>
                <a:lnTo>
                  <a:pt x="400587" y="73000"/>
                </a:lnTo>
                <a:lnTo>
                  <a:pt x="401268" y="71208"/>
                </a:lnTo>
                <a:lnTo>
                  <a:pt x="364280" y="71208"/>
                </a:lnTo>
                <a:lnTo>
                  <a:pt x="364280" y="53949"/>
                </a:lnTo>
                <a:lnTo>
                  <a:pt x="401307" y="53949"/>
                </a:lnTo>
                <a:lnTo>
                  <a:pt x="400587" y="52063"/>
                </a:lnTo>
                <a:lnTo>
                  <a:pt x="393576" y="45435"/>
                </a:lnTo>
                <a:lnTo>
                  <a:pt x="388623" y="43776"/>
                </a:lnTo>
                <a:lnTo>
                  <a:pt x="364280" y="43776"/>
                </a:lnTo>
                <a:lnTo>
                  <a:pt x="364280" y="22402"/>
                </a:lnTo>
                <a:close/>
              </a:path>
              <a:path extrusionOk="0" h="104140" w="467994">
                <a:moveTo>
                  <a:pt x="401307" y="53949"/>
                </a:moveTo>
                <a:lnTo>
                  <a:pt x="383367" y="53949"/>
                </a:lnTo>
                <a:lnTo>
                  <a:pt x="385499" y="54749"/>
                </a:lnTo>
                <a:lnTo>
                  <a:pt x="388547" y="57950"/>
                </a:lnTo>
                <a:lnTo>
                  <a:pt x="389310" y="60084"/>
                </a:lnTo>
                <a:lnTo>
                  <a:pt x="389310" y="65265"/>
                </a:lnTo>
                <a:lnTo>
                  <a:pt x="388606" y="67302"/>
                </a:lnTo>
                <a:lnTo>
                  <a:pt x="385786" y="70426"/>
                </a:lnTo>
                <a:lnTo>
                  <a:pt x="383670" y="71208"/>
                </a:lnTo>
                <a:lnTo>
                  <a:pt x="401268" y="71208"/>
                </a:lnTo>
                <a:lnTo>
                  <a:pt x="402339" y="68389"/>
                </a:lnTo>
                <a:lnTo>
                  <a:pt x="402339" y="56653"/>
                </a:lnTo>
                <a:lnTo>
                  <a:pt x="401307" y="53949"/>
                </a:lnTo>
                <a:close/>
              </a:path>
              <a:path extrusionOk="0" h="104140" w="467994">
                <a:moveTo>
                  <a:pt x="425660" y="22402"/>
                </a:moveTo>
                <a:lnTo>
                  <a:pt x="412628" y="22402"/>
                </a:lnTo>
                <a:lnTo>
                  <a:pt x="412628" y="81381"/>
                </a:lnTo>
                <a:lnTo>
                  <a:pt x="425660" y="81381"/>
                </a:lnTo>
                <a:lnTo>
                  <a:pt x="425660" y="63093"/>
                </a:lnTo>
                <a:lnTo>
                  <a:pt x="433433" y="54979"/>
                </a:lnTo>
                <a:lnTo>
                  <a:pt x="448583" y="54979"/>
                </a:lnTo>
                <a:lnTo>
                  <a:pt x="443943" y="48578"/>
                </a:lnTo>
                <a:lnTo>
                  <a:pt x="425660" y="48578"/>
                </a:lnTo>
                <a:lnTo>
                  <a:pt x="425660" y="22402"/>
                </a:lnTo>
                <a:close/>
              </a:path>
              <a:path extrusionOk="0" h="104140" w="467994">
                <a:moveTo>
                  <a:pt x="448583" y="54979"/>
                </a:moveTo>
                <a:lnTo>
                  <a:pt x="433433" y="54979"/>
                </a:lnTo>
                <a:lnTo>
                  <a:pt x="451947" y="81381"/>
                </a:lnTo>
                <a:lnTo>
                  <a:pt x="467723" y="81381"/>
                </a:lnTo>
                <a:lnTo>
                  <a:pt x="448583" y="54979"/>
                </a:lnTo>
                <a:close/>
              </a:path>
              <a:path extrusionOk="0" h="104140" w="467994">
                <a:moveTo>
                  <a:pt x="465091" y="22402"/>
                </a:moveTo>
                <a:lnTo>
                  <a:pt x="449204" y="22402"/>
                </a:lnTo>
                <a:lnTo>
                  <a:pt x="425660" y="48578"/>
                </a:lnTo>
                <a:lnTo>
                  <a:pt x="443943" y="48578"/>
                </a:lnTo>
                <a:lnTo>
                  <a:pt x="442120" y="46062"/>
                </a:lnTo>
                <a:lnTo>
                  <a:pt x="465091" y="2240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173" name="Google Shape;1173;p42"/>
          <p:cNvGraphicFramePr/>
          <p:nvPr/>
        </p:nvGraphicFramePr>
        <p:xfrm>
          <a:off x="4062372" y="845010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32587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74" name="Google Shape;1174;p42"/>
          <p:cNvSpPr/>
          <p:nvPr/>
        </p:nvSpPr>
        <p:spPr>
          <a:xfrm>
            <a:off x="4120192" y="8582624"/>
            <a:ext cx="883919" cy="105410"/>
          </a:xfrm>
          <a:custGeom>
            <a:rect b="b" l="l" r="r" t="t"/>
            <a:pathLst>
              <a:path extrusionOk="0" h="105409" w="883920">
                <a:moveTo>
                  <a:pt x="38063" y="24574"/>
                </a:moveTo>
                <a:lnTo>
                  <a:pt x="0" y="24574"/>
                </a:lnTo>
                <a:lnTo>
                  <a:pt x="0" y="83553"/>
                </a:lnTo>
                <a:lnTo>
                  <a:pt x="37908" y="83553"/>
                </a:lnTo>
                <a:lnTo>
                  <a:pt x="43261" y="82105"/>
                </a:lnTo>
                <a:lnTo>
                  <a:pt x="50807" y="76313"/>
                </a:lnTo>
                <a:lnTo>
                  <a:pt x="51995" y="73720"/>
                </a:lnTo>
                <a:lnTo>
                  <a:pt x="13032" y="73720"/>
                </a:lnTo>
                <a:lnTo>
                  <a:pt x="13032" y="57492"/>
                </a:lnTo>
                <a:lnTo>
                  <a:pt x="51861" y="57492"/>
                </a:lnTo>
                <a:lnTo>
                  <a:pt x="48996" y="53568"/>
                </a:lnTo>
                <a:lnTo>
                  <a:pt x="41605" y="51663"/>
                </a:lnTo>
                <a:lnTo>
                  <a:pt x="41605" y="51433"/>
                </a:lnTo>
                <a:lnTo>
                  <a:pt x="44499" y="50062"/>
                </a:lnTo>
                <a:lnTo>
                  <a:pt x="46634" y="48423"/>
                </a:lnTo>
                <a:lnTo>
                  <a:pt x="46935" y="48006"/>
                </a:lnTo>
                <a:lnTo>
                  <a:pt x="13032" y="48006"/>
                </a:lnTo>
                <a:lnTo>
                  <a:pt x="13032" y="34401"/>
                </a:lnTo>
                <a:lnTo>
                  <a:pt x="50065" y="34401"/>
                </a:lnTo>
                <a:lnTo>
                  <a:pt x="48521" y="30859"/>
                </a:lnTo>
                <a:lnTo>
                  <a:pt x="42346" y="25830"/>
                </a:lnTo>
                <a:lnTo>
                  <a:pt x="38063" y="24574"/>
                </a:lnTo>
                <a:close/>
              </a:path>
              <a:path extrusionOk="0" h="105409" w="883920">
                <a:moveTo>
                  <a:pt x="51861" y="57492"/>
                </a:moveTo>
                <a:lnTo>
                  <a:pt x="33793" y="57492"/>
                </a:lnTo>
                <a:lnTo>
                  <a:pt x="35967" y="58215"/>
                </a:lnTo>
                <a:lnTo>
                  <a:pt x="39013" y="61111"/>
                </a:lnTo>
                <a:lnTo>
                  <a:pt x="39776" y="63130"/>
                </a:lnTo>
                <a:lnTo>
                  <a:pt x="39776" y="71057"/>
                </a:lnTo>
                <a:lnTo>
                  <a:pt x="36842" y="73720"/>
                </a:lnTo>
                <a:lnTo>
                  <a:pt x="51995" y="73720"/>
                </a:lnTo>
                <a:lnTo>
                  <a:pt x="52693" y="72198"/>
                </a:lnTo>
                <a:lnTo>
                  <a:pt x="52693" y="58633"/>
                </a:lnTo>
                <a:lnTo>
                  <a:pt x="51861" y="57492"/>
                </a:lnTo>
                <a:close/>
              </a:path>
              <a:path extrusionOk="0" h="105409" w="883920">
                <a:moveTo>
                  <a:pt x="50065" y="34401"/>
                </a:moveTo>
                <a:lnTo>
                  <a:pt x="34521" y="34401"/>
                </a:lnTo>
                <a:lnTo>
                  <a:pt x="37148" y="36576"/>
                </a:lnTo>
                <a:lnTo>
                  <a:pt x="37148" y="45645"/>
                </a:lnTo>
                <a:lnTo>
                  <a:pt x="34632" y="48006"/>
                </a:lnTo>
                <a:lnTo>
                  <a:pt x="46935" y="48006"/>
                </a:lnTo>
                <a:lnTo>
                  <a:pt x="49377" y="44615"/>
                </a:lnTo>
                <a:lnTo>
                  <a:pt x="50065" y="42099"/>
                </a:lnTo>
                <a:lnTo>
                  <a:pt x="50065" y="34401"/>
                </a:lnTo>
                <a:close/>
              </a:path>
              <a:path extrusionOk="0" h="105409" w="883920">
                <a:moveTo>
                  <a:pt x="111947" y="32231"/>
                </a:moveTo>
                <a:lnTo>
                  <a:pt x="96545" y="32231"/>
                </a:lnTo>
                <a:lnTo>
                  <a:pt x="100584" y="35204"/>
                </a:lnTo>
                <a:lnTo>
                  <a:pt x="100584" y="43359"/>
                </a:lnTo>
                <a:lnTo>
                  <a:pt x="100318" y="44766"/>
                </a:lnTo>
                <a:lnTo>
                  <a:pt x="99785" y="45374"/>
                </a:lnTo>
                <a:lnTo>
                  <a:pt x="99173" y="46214"/>
                </a:lnTo>
                <a:lnTo>
                  <a:pt x="84813" y="49032"/>
                </a:lnTo>
                <a:lnTo>
                  <a:pt x="83459" y="49204"/>
                </a:lnTo>
                <a:lnTo>
                  <a:pt x="82162" y="49436"/>
                </a:lnTo>
                <a:lnTo>
                  <a:pt x="76885" y="50252"/>
                </a:lnTo>
                <a:lnTo>
                  <a:pt x="75496" y="50540"/>
                </a:lnTo>
                <a:lnTo>
                  <a:pt x="60465" y="72845"/>
                </a:lnTo>
                <a:lnTo>
                  <a:pt x="62255" y="77134"/>
                </a:lnTo>
                <a:lnTo>
                  <a:pt x="69419" y="83459"/>
                </a:lnTo>
                <a:lnTo>
                  <a:pt x="74258" y="85039"/>
                </a:lnTo>
                <a:lnTo>
                  <a:pt x="89193" y="85039"/>
                </a:lnTo>
                <a:lnTo>
                  <a:pt x="96088" y="82678"/>
                </a:lnTo>
                <a:lnTo>
                  <a:pt x="101041" y="77951"/>
                </a:lnTo>
                <a:lnTo>
                  <a:pt x="119103" y="77951"/>
                </a:lnTo>
                <a:lnTo>
                  <a:pt x="119103" y="75780"/>
                </a:lnTo>
                <a:lnTo>
                  <a:pt x="81116" y="75780"/>
                </a:lnTo>
                <a:lnTo>
                  <a:pt x="78505" y="75017"/>
                </a:lnTo>
                <a:lnTo>
                  <a:pt x="74772" y="71972"/>
                </a:lnTo>
                <a:lnTo>
                  <a:pt x="73840" y="69797"/>
                </a:lnTo>
                <a:lnTo>
                  <a:pt x="73840" y="65455"/>
                </a:lnTo>
                <a:lnTo>
                  <a:pt x="94698" y="56062"/>
                </a:lnTo>
                <a:lnTo>
                  <a:pt x="95746" y="55797"/>
                </a:lnTo>
                <a:lnTo>
                  <a:pt x="98337" y="54957"/>
                </a:lnTo>
                <a:lnTo>
                  <a:pt x="99479" y="54483"/>
                </a:lnTo>
                <a:lnTo>
                  <a:pt x="100469" y="53949"/>
                </a:lnTo>
                <a:lnTo>
                  <a:pt x="113043" y="53949"/>
                </a:lnTo>
                <a:lnTo>
                  <a:pt x="113043" y="34481"/>
                </a:lnTo>
                <a:lnTo>
                  <a:pt x="111947" y="32231"/>
                </a:lnTo>
                <a:close/>
              </a:path>
              <a:path extrusionOk="0" h="105409" w="883920">
                <a:moveTo>
                  <a:pt x="119103" y="77951"/>
                </a:moveTo>
                <a:lnTo>
                  <a:pt x="101041" y="77951"/>
                </a:lnTo>
                <a:lnTo>
                  <a:pt x="101880" y="82678"/>
                </a:lnTo>
                <a:lnTo>
                  <a:pt x="105081" y="85039"/>
                </a:lnTo>
                <a:lnTo>
                  <a:pt x="112928" y="85039"/>
                </a:lnTo>
                <a:lnTo>
                  <a:pt x="115747" y="84618"/>
                </a:lnTo>
                <a:lnTo>
                  <a:pt x="119103" y="83783"/>
                </a:lnTo>
                <a:lnTo>
                  <a:pt x="119103" y="77951"/>
                </a:lnTo>
                <a:close/>
              </a:path>
              <a:path extrusionOk="0" h="105409" w="883920">
                <a:moveTo>
                  <a:pt x="113043" y="53949"/>
                </a:moveTo>
                <a:lnTo>
                  <a:pt x="100469" y="53949"/>
                </a:lnTo>
                <a:lnTo>
                  <a:pt x="100469" y="65948"/>
                </a:lnTo>
                <a:lnTo>
                  <a:pt x="99594" y="69340"/>
                </a:lnTo>
                <a:lnTo>
                  <a:pt x="94716" y="74217"/>
                </a:lnTo>
                <a:lnTo>
                  <a:pt x="90260" y="75780"/>
                </a:lnTo>
                <a:lnTo>
                  <a:pt x="119103" y="75780"/>
                </a:lnTo>
                <a:lnTo>
                  <a:pt x="119103" y="74866"/>
                </a:lnTo>
                <a:lnTo>
                  <a:pt x="114908" y="74866"/>
                </a:lnTo>
                <a:lnTo>
                  <a:pt x="114091" y="74560"/>
                </a:lnTo>
                <a:lnTo>
                  <a:pt x="113252" y="73343"/>
                </a:lnTo>
                <a:lnTo>
                  <a:pt x="113161" y="72845"/>
                </a:lnTo>
                <a:lnTo>
                  <a:pt x="113043" y="53949"/>
                </a:lnTo>
                <a:close/>
              </a:path>
              <a:path extrusionOk="0" h="105409" w="883920">
                <a:moveTo>
                  <a:pt x="119103" y="74635"/>
                </a:moveTo>
                <a:lnTo>
                  <a:pt x="118033" y="74790"/>
                </a:lnTo>
                <a:lnTo>
                  <a:pt x="117043" y="74866"/>
                </a:lnTo>
                <a:lnTo>
                  <a:pt x="119103" y="74866"/>
                </a:lnTo>
                <a:lnTo>
                  <a:pt x="119103" y="74635"/>
                </a:lnTo>
                <a:close/>
              </a:path>
              <a:path extrusionOk="0" h="105409" w="883920">
                <a:moveTo>
                  <a:pt x="96203" y="22745"/>
                </a:moveTo>
                <a:lnTo>
                  <a:pt x="88812" y="22745"/>
                </a:lnTo>
                <a:lnTo>
                  <a:pt x="78281" y="23995"/>
                </a:lnTo>
                <a:lnTo>
                  <a:pt x="70466" y="27745"/>
                </a:lnTo>
                <a:lnTo>
                  <a:pt x="65365" y="33996"/>
                </a:lnTo>
                <a:lnTo>
                  <a:pt x="62979" y="42746"/>
                </a:lnTo>
                <a:lnTo>
                  <a:pt x="75323" y="42746"/>
                </a:lnTo>
                <a:lnTo>
                  <a:pt x="75855" y="38938"/>
                </a:lnTo>
                <a:lnTo>
                  <a:pt x="77115" y="36230"/>
                </a:lnTo>
                <a:lnTo>
                  <a:pt x="81075" y="33030"/>
                </a:lnTo>
                <a:lnTo>
                  <a:pt x="84200" y="32231"/>
                </a:lnTo>
                <a:lnTo>
                  <a:pt x="111947" y="32231"/>
                </a:lnTo>
                <a:lnTo>
                  <a:pt x="110851" y="29984"/>
                </a:lnTo>
                <a:lnTo>
                  <a:pt x="102088" y="24192"/>
                </a:lnTo>
                <a:lnTo>
                  <a:pt x="96203" y="22745"/>
                </a:lnTo>
                <a:close/>
              </a:path>
              <a:path extrusionOk="0" h="105409" w="883920">
                <a:moveTo>
                  <a:pt x="139561" y="24574"/>
                </a:moveTo>
                <a:lnTo>
                  <a:pt x="127332" y="24574"/>
                </a:lnTo>
                <a:lnTo>
                  <a:pt x="127332" y="105383"/>
                </a:lnTo>
                <a:lnTo>
                  <a:pt x="140246" y="105383"/>
                </a:lnTo>
                <a:lnTo>
                  <a:pt x="140246" y="75780"/>
                </a:lnTo>
                <a:lnTo>
                  <a:pt x="179209" y="75780"/>
                </a:lnTo>
                <a:lnTo>
                  <a:pt x="180183" y="74635"/>
                </a:lnTo>
                <a:lnTo>
                  <a:pt x="151182" y="74635"/>
                </a:lnTo>
                <a:lnTo>
                  <a:pt x="147125" y="72806"/>
                </a:lnTo>
                <a:lnTo>
                  <a:pt x="141257" y="65491"/>
                </a:lnTo>
                <a:lnTo>
                  <a:pt x="139812" y="60542"/>
                </a:lnTo>
                <a:lnTo>
                  <a:pt x="139788" y="47585"/>
                </a:lnTo>
                <a:lnTo>
                  <a:pt x="141235" y="42519"/>
                </a:lnTo>
                <a:lnTo>
                  <a:pt x="147027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1" y="32461"/>
                </a:lnTo>
                <a:lnTo>
                  <a:pt x="139561" y="24574"/>
                </a:lnTo>
                <a:close/>
              </a:path>
              <a:path extrusionOk="0" h="105409" w="883920">
                <a:moveTo>
                  <a:pt x="179209" y="75780"/>
                </a:moveTo>
                <a:lnTo>
                  <a:pt x="140246" y="75780"/>
                </a:lnTo>
                <a:lnTo>
                  <a:pt x="144666" y="81950"/>
                </a:lnTo>
                <a:lnTo>
                  <a:pt x="151067" y="85039"/>
                </a:lnTo>
                <a:lnTo>
                  <a:pt x="167374" y="85039"/>
                </a:lnTo>
                <a:lnTo>
                  <a:pt x="173718" y="82238"/>
                </a:lnTo>
                <a:lnTo>
                  <a:pt x="179209" y="75780"/>
                </a:lnTo>
                <a:close/>
              </a:path>
              <a:path extrusionOk="0" h="105409" w="883920">
                <a:moveTo>
                  <a:pt x="179968" y="33375"/>
                </a:moveTo>
                <a:lnTo>
                  <a:pt x="161165" y="33375"/>
                </a:lnTo>
                <a:lnTo>
                  <a:pt x="165143" y="35262"/>
                </a:lnTo>
                <a:lnTo>
                  <a:pt x="171010" y="42804"/>
                </a:lnTo>
                <a:lnTo>
                  <a:pt x="172391" y="47585"/>
                </a:lnTo>
                <a:lnTo>
                  <a:pt x="172479" y="60542"/>
                </a:lnTo>
                <a:lnTo>
                  <a:pt x="171032" y="65491"/>
                </a:lnTo>
                <a:lnTo>
                  <a:pt x="165240" y="72806"/>
                </a:lnTo>
                <a:lnTo>
                  <a:pt x="161316" y="74635"/>
                </a:lnTo>
                <a:lnTo>
                  <a:pt x="180183" y="74635"/>
                </a:lnTo>
                <a:lnTo>
                  <a:pt x="183244" y="71036"/>
                </a:lnTo>
                <a:lnTo>
                  <a:pt x="185623" y="63587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09" w="883920">
                <a:moveTo>
                  <a:pt x="166917" y="22860"/>
                </a:moveTo>
                <a:lnTo>
                  <a:pt x="149922" y="22860"/>
                </a:lnTo>
                <a:lnTo>
                  <a:pt x="143521" y="26060"/>
                </a:lnTo>
                <a:lnTo>
                  <a:pt x="139561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60"/>
                </a:lnTo>
                <a:close/>
              </a:path>
              <a:path extrusionOk="0" h="105409" w="883920">
                <a:moveTo>
                  <a:pt x="221741" y="34858"/>
                </a:moveTo>
                <a:lnTo>
                  <a:pt x="208710" y="34858"/>
                </a:lnTo>
                <a:lnTo>
                  <a:pt x="208710" y="83553"/>
                </a:lnTo>
                <a:lnTo>
                  <a:pt x="221741" y="83553"/>
                </a:lnTo>
                <a:lnTo>
                  <a:pt x="221741" y="34858"/>
                </a:lnTo>
                <a:close/>
              </a:path>
              <a:path extrusionOk="0" h="105409" w="883920">
                <a:moveTo>
                  <a:pt x="241171" y="24574"/>
                </a:moveTo>
                <a:lnTo>
                  <a:pt x="189280" y="24574"/>
                </a:lnTo>
                <a:lnTo>
                  <a:pt x="189280" y="34858"/>
                </a:lnTo>
                <a:lnTo>
                  <a:pt x="241171" y="34858"/>
                </a:lnTo>
                <a:lnTo>
                  <a:pt x="241171" y="24574"/>
                </a:lnTo>
                <a:close/>
              </a:path>
              <a:path extrusionOk="0" h="105409" w="883920">
                <a:moveTo>
                  <a:pt x="261975" y="1828"/>
                </a:moveTo>
                <a:lnTo>
                  <a:pt x="248944" y="1828"/>
                </a:lnTo>
                <a:lnTo>
                  <a:pt x="248944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09" w="883920">
                <a:moveTo>
                  <a:pt x="261975" y="24574"/>
                </a:moveTo>
                <a:lnTo>
                  <a:pt x="248944" y="24574"/>
                </a:lnTo>
                <a:lnTo>
                  <a:pt x="248944" y="83553"/>
                </a:lnTo>
                <a:lnTo>
                  <a:pt x="261975" y="83553"/>
                </a:lnTo>
                <a:lnTo>
                  <a:pt x="261975" y="24574"/>
                </a:lnTo>
                <a:close/>
              </a:path>
              <a:path extrusionOk="0" h="105409" w="883920">
                <a:moveTo>
                  <a:pt x="310438" y="22745"/>
                </a:moveTo>
                <a:lnTo>
                  <a:pt x="293904" y="22745"/>
                </a:lnTo>
                <a:lnTo>
                  <a:pt x="286758" y="25622"/>
                </a:lnTo>
                <a:lnTo>
                  <a:pt x="276166" y="37127"/>
                </a:lnTo>
                <a:lnTo>
                  <a:pt x="273521" y="44881"/>
                </a:lnTo>
                <a:lnTo>
                  <a:pt x="273521" y="63701"/>
                </a:lnTo>
                <a:lnTo>
                  <a:pt x="276148" y="71036"/>
                </a:lnTo>
                <a:lnTo>
                  <a:pt x="286664" y="82238"/>
                </a:lnTo>
                <a:lnTo>
                  <a:pt x="293714" y="85039"/>
                </a:lnTo>
                <a:lnTo>
                  <a:pt x="309942" y="85039"/>
                </a:lnTo>
                <a:lnTo>
                  <a:pt x="316076" y="82886"/>
                </a:lnTo>
                <a:lnTo>
                  <a:pt x="325294" y="74750"/>
                </a:lnTo>
                <a:lnTo>
                  <a:pt x="297597" y="74750"/>
                </a:lnTo>
                <a:lnTo>
                  <a:pt x="293731" y="72922"/>
                </a:lnTo>
                <a:lnTo>
                  <a:pt x="288169" y="65606"/>
                </a:lnTo>
                <a:lnTo>
                  <a:pt x="286779" y="60501"/>
                </a:lnTo>
                <a:lnTo>
                  <a:pt x="286779" y="47395"/>
                </a:lnTo>
                <a:lnTo>
                  <a:pt x="288227" y="42232"/>
                </a:lnTo>
                <a:lnTo>
                  <a:pt x="294018" y="34690"/>
                </a:lnTo>
                <a:lnTo>
                  <a:pt x="297980" y="32804"/>
                </a:lnTo>
                <a:lnTo>
                  <a:pt x="326006" y="32804"/>
                </a:lnTo>
                <a:lnTo>
                  <a:pt x="325735" y="32270"/>
                </a:lnTo>
                <a:lnTo>
                  <a:pt x="316515" y="24649"/>
                </a:lnTo>
                <a:lnTo>
                  <a:pt x="310438" y="22745"/>
                </a:lnTo>
                <a:close/>
              </a:path>
              <a:path extrusionOk="0" h="105409" w="883920">
                <a:moveTo>
                  <a:pt x="329641" y="61264"/>
                </a:moveTo>
                <a:lnTo>
                  <a:pt x="316839" y="61264"/>
                </a:lnTo>
                <a:lnTo>
                  <a:pt x="316156" y="65606"/>
                </a:lnTo>
                <a:lnTo>
                  <a:pt x="314571" y="68940"/>
                </a:lnTo>
                <a:lnTo>
                  <a:pt x="309618" y="73587"/>
                </a:lnTo>
                <a:lnTo>
                  <a:pt x="306439" y="74750"/>
                </a:lnTo>
                <a:lnTo>
                  <a:pt x="325294" y="74750"/>
                </a:lnTo>
                <a:lnTo>
                  <a:pt x="325832" y="74275"/>
                </a:lnTo>
                <a:lnTo>
                  <a:pt x="328726" y="68505"/>
                </a:lnTo>
                <a:lnTo>
                  <a:pt x="329641" y="61264"/>
                </a:lnTo>
                <a:close/>
              </a:path>
              <a:path extrusionOk="0" h="105409" w="883920">
                <a:moveTo>
                  <a:pt x="326006" y="32804"/>
                </a:moveTo>
                <a:lnTo>
                  <a:pt x="306515" y="32804"/>
                </a:lnTo>
                <a:lnTo>
                  <a:pt x="309410" y="33793"/>
                </a:lnTo>
                <a:lnTo>
                  <a:pt x="313982" y="37757"/>
                </a:lnTo>
                <a:lnTo>
                  <a:pt x="315507" y="40615"/>
                </a:lnTo>
                <a:lnTo>
                  <a:pt x="316268" y="44348"/>
                </a:lnTo>
                <a:lnTo>
                  <a:pt x="329184" y="44348"/>
                </a:lnTo>
                <a:lnTo>
                  <a:pt x="328420" y="37566"/>
                </a:lnTo>
                <a:lnTo>
                  <a:pt x="326006" y="32804"/>
                </a:lnTo>
                <a:close/>
              </a:path>
              <a:path extrusionOk="0" h="105409" w="883920">
                <a:moveTo>
                  <a:pt x="364503" y="34858"/>
                </a:moveTo>
                <a:lnTo>
                  <a:pt x="351472" y="34858"/>
                </a:lnTo>
                <a:lnTo>
                  <a:pt x="351472" y="83553"/>
                </a:lnTo>
                <a:lnTo>
                  <a:pt x="364503" y="83553"/>
                </a:lnTo>
                <a:lnTo>
                  <a:pt x="364503" y="34858"/>
                </a:lnTo>
                <a:close/>
              </a:path>
              <a:path extrusionOk="0" h="105409" w="883920">
                <a:moveTo>
                  <a:pt x="383933" y="24574"/>
                </a:moveTo>
                <a:lnTo>
                  <a:pt x="332042" y="24574"/>
                </a:lnTo>
                <a:lnTo>
                  <a:pt x="332042" y="34858"/>
                </a:lnTo>
                <a:lnTo>
                  <a:pt x="383933" y="34858"/>
                </a:lnTo>
                <a:lnTo>
                  <a:pt x="383933" y="24574"/>
                </a:lnTo>
                <a:close/>
              </a:path>
              <a:path extrusionOk="0" h="105409" w="883920">
                <a:moveTo>
                  <a:pt x="404395" y="24574"/>
                </a:moveTo>
                <a:lnTo>
                  <a:pt x="391363" y="24574"/>
                </a:lnTo>
                <a:lnTo>
                  <a:pt x="391363" y="83553"/>
                </a:lnTo>
                <a:lnTo>
                  <a:pt x="428778" y="83553"/>
                </a:lnTo>
                <a:lnTo>
                  <a:pt x="433692" y="81875"/>
                </a:lnTo>
                <a:lnTo>
                  <a:pt x="440701" y="75172"/>
                </a:lnTo>
                <a:lnTo>
                  <a:pt x="441383" y="73379"/>
                </a:lnTo>
                <a:lnTo>
                  <a:pt x="404395" y="73379"/>
                </a:lnTo>
                <a:lnTo>
                  <a:pt x="404395" y="56121"/>
                </a:lnTo>
                <a:lnTo>
                  <a:pt x="441422" y="56121"/>
                </a:lnTo>
                <a:lnTo>
                  <a:pt x="440701" y="54234"/>
                </a:lnTo>
                <a:lnTo>
                  <a:pt x="433692" y="47607"/>
                </a:lnTo>
                <a:lnTo>
                  <a:pt x="428739" y="45947"/>
                </a:lnTo>
                <a:lnTo>
                  <a:pt x="404395" y="45947"/>
                </a:lnTo>
                <a:lnTo>
                  <a:pt x="404395" y="24574"/>
                </a:lnTo>
                <a:close/>
              </a:path>
              <a:path extrusionOk="0" h="105409" w="883920">
                <a:moveTo>
                  <a:pt x="441422" y="56121"/>
                </a:moveTo>
                <a:lnTo>
                  <a:pt x="423482" y="56121"/>
                </a:lnTo>
                <a:lnTo>
                  <a:pt x="425613" y="56920"/>
                </a:lnTo>
                <a:lnTo>
                  <a:pt x="428663" y="60120"/>
                </a:lnTo>
                <a:lnTo>
                  <a:pt x="429426" y="62255"/>
                </a:lnTo>
                <a:lnTo>
                  <a:pt x="429426" y="67435"/>
                </a:lnTo>
                <a:lnTo>
                  <a:pt x="428720" y="69472"/>
                </a:lnTo>
                <a:lnTo>
                  <a:pt x="425902" y="72598"/>
                </a:lnTo>
                <a:lnTo>
                  <a:pt x="423785" y="73379"/>
                </a:lnTo>
                <a:lnTo>
                  <a:pt x="441383" y="73379"/>
                </a:lnTo>
                <a:lnTo>
                  <a:pt x="442455" y="70559"/>
                </a:lnTo>
                <a:lnTo>
                  <a:pt x="442455" y="58825"/>
                </a:lnTo>
                <a:lnTo>
                  <a:pt x="441422" y="56121"/>
                </a:lnTo>
                <a:close/>
              </a:path>
              <a:path extrusionOk="0" h="105409" w="883920">
                <a:moveTo>
                  <a:pt x="520830" y="22860"/>
                </a:moveTo>
                <a:lnTo>
                  <a:pt x="502693" y="22860"/>
                </a:lnTo>
                <a:lnTo>
                  <a:pt x="495400" y="25679"/>
                </a:lnTo>
                <a:lnTo>
                  <a:pt x="484502" y="36958"/>
                </a:lnTo>
                <a:lnTo>
                  <a:pt x="481777" y="44540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2"/>
                </a:lnTo>
                <a:lnTo>
                  <a:pt x="520905" y="85382"/>
                </a:lnTo>
                <a:lnTo>
                  <a:pt x="528087" y="82562"/>
                </a:lnTo>
                <a:lnTo>
                  <a:pt x="534994" y="75208"/>
                </a:lnTo>
                <a:lnTo>
                  <a:pt x="506465" y="75208"/>
                </a:lnTo>
                <a:lnTo>
                  <a:pt x="502333" y="73322"/>
                </a:lnTo>
                <a:lnTo>
                  <a:pt x="496407" y="65873"/>
                </a:lnTo>
                <a:lnTo>
                  <a:pt x="494921" y="60693"/>
                </a:lnTo>
                <a:lnTo>
                  <a:pt x="494954" y="47473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5"/>
                </a:lnTo>
                <a:lnTo>
                  <a:pt x="535055" y="33145"/>
                </a:lnTo>
                <a:lnTo>
                  <a:pt x="527994" y="25679"/>
                </a:lnTo>
                <a:lnTo>
                  <a:pt x="520830" y="22860"/>
                </a:lnTo>
                <a:close/>
              </a:path>
              <a:path extrusionOk="0" h="105409" w="883920">
                <a:moveTo>
                  <a:pt x="535055" y="33145"/>
                </a:moveTo>
                <a:lnTo>
                  <a:pt x="516790" y="33145"/>
                </a:lnTo>
                <a:lnTo>
                  <a:pt x="520862" y="35013"/>
                </a:lnTo>
                <a:lnTo>
                  <a:pt x="526715" y="42387"/>
                </a:lnTo>
                <a:lnTo>
                  <a:pt x="528185" y="47473"/>
                </a:lnTo>
                <a:lnTo>
                  <a:pt x="528152" y="60693"/>
                </a:lnTo>
                <a:lnTo>
                  <a:pt x="526715" y="65779"/>
                </a:lnTo>
                <a:lnTo>
                  <a:pt x="520848" y="73322"/>
                </a:lnTo>
                <a:lnTo>
                  <a:pt x="516830" y="75208"/>
                </a:lnTo>
                <a:lnTo>
                  <a:pt x="534994" y="75208"/>
                </a:lnTo>
                <a:lnTo>
                  <a:pt x="538679" y="71283"/>
                </a:lnTo>
                <a:lnTo>
                  <a:pt x="541328" y="63662"/>
                </a:lnTo>
                <a:lnTo>
                  <a:pt x="541328" y="44540"/>
                </a:lnTo>
                <a:lnTo>
                  <a:pt x="538661" y="36958"/>
                </a:lnTo>
                <a:lnTo>
                  <a:pt x="535055" y="33145"/>
                </a:lnTo>
                <a:close/>
              </a:path>
              <a:path extrusionOk="0" h="105409" w="883920">
                <a:moveTo>
                  <a:pt x="606823" y="0"/>
                </a:moveTo>
                <a:lnTo>
                  <a:pt x="593791" y="0"/>
                </a:lnTo>
                <a:lnTo>
                  <a:pt x="593564" y="382"/>
                </a:lnTo>
                <a:lnTo>
                  <a:pt x="593333" y="723"/>
                </a:lnTo>
                <a:lnTo>
                  <a:pt x="583524" y="3046"/>
                </a:lnTo>
                <a:lnTo>
                  <a:pt x="581903" y="3200"/>
                </a:lnTo>
                <a:lnTo>
                  <a:pt x="552672" y="29917"/>
                </a:lnTo>
                <a:lnTo>
                  <a:pt x="550814" y="58025"/>
                </a:lnTo>
                <a:lnTo>
                  <a:pt x="551804" y="64235"/>
                </a:lnTo>
                <a:lnTo>
                  <a:pt x="580532" y="85154"/>
                </a:lnTo>
                <a:lnTo>
                  <a:pt x="589144" y="85154"/>
                </a:lnTo>
                <a:lnTo>
                  <a:pt x="596041" y="82389"/>
                </a:lnTo>
                <a:lnTo>
                  <a:pt x="603097" y="74866"/>
                </a:lnTo>
                <a:lnTo>
                  <a:pt x="575161" y="74866"/>
                </a:lnTo>
                <a:lnTo>
                  <a:pt x="571295" y="73037"/>
                </a:lnTo>
                <a:lnTo>
                  <a:pt x="565426" y="65722"/>
                </a:lnTo>
                <a:lnTo>
                  <a:pt x="563962" y="60844"/>
                </a:lnTo>
                <a:lnTo>
                  <a:pt x="563962" y="48654"/>
                </a:lnTo>
                <a:lnTo>
                  <a:pt x="565426" y="43794"/>
                </a:lnTo>
                <a:lnTo>
                  <a:pt x="571278" y="36576"/>
                </a:lnTo>
                <a:lnTo>
                  <a:pt x="559847" y="36576"/>
                </a:lnTo>
                <a:lnTo>
                  <a:pt x="587411" y="13907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3" y="0"/>
                </a:lnTo>
                <a:close/>
              </a:path>
              <a:path extrusionOk="0" h="105409" w="883920">
                <a:moveTo>
                  <a:pt x="603120" y="34747"/>
                </a:moveTo>
                <a:lnTo>
                  <a:pt x="584762" y="34747"/>
                </a:lnTo>
                <a:lnTo>
                  <a:pt x="588629" y="36576"/>
                </a:lnTo>
                <a:lnTo>
                  <a:pt x="594497" y="43891"/>
                </a:lnTo>
                <a:lnTo>
                  <a:pt x="595943" y="48654"/>
                </a:lnTo>
                <a:lnTo>
                  <a:pt x="595966" y="60844"/>
                </a:lnTo>
                <a:lnTo>
                  <a:pt x="594497" y="65722"/>
                </a:lnTo>
                <a:lnTo>
                  <a:pt x="588629" y="73037"/>
                </a:lnTo>
                <a:lnTo>
                  <a:pt x="584762" y="74866"/>
                </a:lnTo>
                <a:lnTo>
                  <a:pt x="603097" y="74866"/>
                </a:lnTo>
                <a:lnTo>
                  <a:pt x="606402" y="71342"/>
                </a:lnTo>
                <a:lnTo>
                  <a:pt x="608900" y="64235"/>
                </a:lnTo>
                <a:lnTo>
                  <a:pt x="608994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09" w="883920">
                <a:moveTo>
                  <a:pt x="589868" y="24458"/>
                </a:moveTo>
                <a:lnTo>
                  <a:pt x="576764" y="24458"/>
                </a:lnTo>
                <a:lnTo>
                  <a:pt x="572343" y="25471"/>
                </a:lnTo>
                <a:lnTo>
                  <a:pt x="565636" y="29509"/>
                </a:lnTo>
                <a:lnTo>
                  <a:pt x="562701" y="32537"/>
                </a:lnTo>
                <a:lnTo>
                  <a:pt x="560189" y="36576"/>
                </a:lnTo>
                <a:lnTo>
                  <a:pt x="571278" y="36576"/>
                </a:lnTo>
                <a:lnTo>
                  <a:pt x="575161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8" y="24458"/>
                </a:lnTo>
                <a:close/>
              </a:path>
              <a:path extrusionOk="0" h="105409" w="883920">
                <a:moveTo>
                  <a:pt x="637228" y="2171"/>
                </a:moveTo>
                <a:lnTo>
                  <a:pt x="621569" y="2171"/>
                </a:lnTo>
                <a:lnTo>
                  <a:pt x="621569" y="17259"/>
                </a:lnTo>
                <a:lnTo>
                  <a:pt x="628999" y="17259"/>
                </a:lnTo>
                <a:lnTo>
                  <a:pt x="628769" y="23126"/>
                </a:lnTo>
                <a:lnTo>
                  <a:pt x="626292" y="26821"/>
                </a:lnTo>
                <a:lnTo>
                  <a:pt x="621569" y="28346"/>
                </a:lnTo>
                <a:lnTo>
                  <a:pt x="621569" y="35090"/>
                </a:lnTo>
                <a:lnTo>
                  <a:pt x="628420" y="32789"/>
                </a:lnTo>
                <a:lnTo>
                  <a:pt x="633314" y="28631"/>
                </a:lnTo>
                <a:lnTo>
                  <a:pt x="636250" y="22615"/>
                </a:lnTo>
                <a:lnTo>
                  <a:pt x="637228" y="14742"/>
                </a:lnTo>
                <a:lnTo>
                  <a:pt x="637228" y="2171"/>
                </a:lnTo>
                <a:close/>
              </a:path>
              <a:path extrusionOk="0" h="105409" w="883920">
                <a:moveTo>
                  <a:pt x="685843" y="22745"/>
                </a:moveTo>
                <a:lnTo>
                  <a:pt x="669615" y="22745"/>
                </a:lnTo>
                <a:lnTo>
                  <a:pt x="662468" y="25622"/>
                </a:lnTo>
                <a:lnTo>
                  <a:pt x="651877" y="37127"/>
                </a:lnTo>
                <a:lnTo>
                  <a:pt x="649231" y="44881"/>
                </a:lnTo>
                <a:lnTo>
                  <a:pt x="649231" y="63701"/>
                </a:lnTo>
                <a:lnTo>
                  <a:pt x="651859" y="71036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5" y="85039"/>
                </a:lnTo>
                <a:lnTo>
                  <a:pt x="691064" y="83096"/>
                </a:lnTo>
                <a:lnTo>
                  <a:pt x="700665" y="75323"/>
                </a:lnTo>
                <a:lnTo>
                  <a:pt x="700997" y="74750"/>
                </a:lnTo>
                <a:lnTo>
                  <a:pt x="673844" y="74750"/>
                </a:lnTo>
                <a:lnTo>
                  <a:pt x="670280" y="73263"/>
                </a:lnTo>
                <a:lnTo>
                  <a:pt x="664870" y="67320"/>
                </a:lnTo>
                <a:lnTo>
                  <a:pt x="663249" y="63169"/>
                </a:lnTo>
                <a:lnTo>
                  <a:pt x="662717" y="57834"/>
                </a:lnTo>
                <a:lnTo>
                  <a:pt x="685234" y="57834"/>
                </a:lnTo>
                <a:lnTo>
                  <a:pt x="685234" y="48690"/>
                </a:lnTo>
                <a:lnTo>
                  <a:pt x="662832" y="48690"/>
                </a:lnTo>
                <a:lnTo>
                  <a:pt x="663595" y="43661"/>
                </a:lnTo>
                <a:lnTo>
                  <a:pt x="665349" y="39754"/>
                </a:lnTo>
                <a:lnTo>
                  <a:pt x="670835" y="34193"/>
                </a:lnTo>
                <a:lnTo>
                  <a:pt x="674377" y="32804"/>
                </a:lnTo>
                <a:lnTo>
                  <a:pt x="701536" y="32804"/>
                </a:lnTo>
                <a:lnTo>
                  <a:pt x="700797" y="31507"/>
                </a:lnTo>
                <a:lnTo>
                  <a:pt x="691729" y="24498"/>
                </a:lnTo>
                <a:lnTo>
                  <a:pt x="685843" y="22745"/>
                </a:lnTo>
                <a:close/>
              </a:path>
              <a:path extrusionOk="0" h="105409" w="883920">
                <a:moveTo>
                  <a:pt x="705010" y="63436"/>
                </a:moveTo>
                <a:lnTo>
                  <a:pt x="692092" y="63436"/>
                </a:lnTo>
                <a:lnTo>
                  <a:pt x="690189" y="70977"/>
                </a:lnTo>
                <a:lnTo>
                  <a:pt x="685577" y="74750"/>
                </a:lnTo>
                <a:lnTo>
                  <a:pt x="700997" y="74750"/>
                </a:lnTo>
                <a:lnTo>
                  <a:pt x="703713" y="70063"/>
                </a:lnTo>
                <a:lnTo>
                  <a:pt x="705010" y="63436"/>
                </a:lnTo>
                <a:close/>
              </a:path>
              <a:path extrusionOk="0" h="105409" w="883920">
                <a:moveTo>
                  <a:pt x="701536" y="32804"/>
                </a:moveTo>
                <a:lnTo>
                  <a:pt x="685425" y="32804"/>
                </a:lnTo>
                <a:lnTo>
                  <a:pt x="689731" y="36118"/>
                </a:lnTo>
                <a:lnTo>
                  <a:pt x="691635" y="42746"/>
                </a:lnTo>
                <a:lnTo>
                  <a:pt x="704668" y="42746"/>
                </a:lnTo>
                <a:lnTo>
                  <a:pt x="703599" y="36422"/>
                </a:lnTo>
                <a:lnTo>
                  <a:pt x="701536" y="32804"/>
                </a:lnTo>
                <a:close/>
              </a:path>
              <a:path extrusionOk="0" h="105409" w="883920">
                <a:moveTo>
                  <a:pt x="728442" y="24574"/>
                </a:moveTo>
                <a:lnTo>
                  <a:pt x="715410" y="24574"/>
                </a:lnTo>
                <a:lnTo>
                  <a:pt x="715410" y="83553"/>
                </a:lnTo>
                <a:lnTo>
                  <a:pt x="728442" y="83553"/>
                </a:lnTo>
                <a:lnTo>
                  <a:pt x="728442" y="65265"/>
                </a:lnTo>
                <a:lnTo>
                  <a:pt x="736215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2" y="50749"/>
                </a:lnTo>
                <a:lnTo>
                  <a:pt x="728442" y="24574"/>
                </a:lnTo>
                <a:close/>
              </a:path>
              <a:path extrusionOk="0" h="105409" w="883920">
                <a:moveTo>
                  <a:pt x="751365" y="57150"/>
                </a:moveTo>
                <a:lnTo>
                  <a:pt x="736215" y="57150"/>
                </a:lnTo>
                <a:lnTo>
                  <a:pt x="754729" y="83553"/>
                </a:lnTo>
                <a:lnTo>
                  <a:pt x="770505" y="83553"/>
                </a:lnTo>
                <a:lnTo>
                  <a:pt x="751365" y="57150"/>
                </a:lnTo>
                <a:close/>
              </a:path>
              <a:path extrusionOk="0" h="105409" w="883920">
                <a:moveTo>
                  <a:pt x="802966" y="34858"/>
                </a:moveTo>
                <a:lnTo>
                  <a:pt x="789933" y="34858"/>
                </a:lnTo>
                <a:lnTo>
                  <a:pt x="789933" y="83553"/>
                </a:lnTo>
                <a:lnTo>
                  <a:pt x="802966" y="83553"/>
                </a:lnTo>
                <a:lnTo>
                  <a:pt x="802966" y="34858"/>
                </a:lnTo>
                <a:close/>
              </a:path>
              <a:path extrusionOk="0" h="105409" w="883920">
                <a:moveTo>
                  <a:pt x="767873" y="24574"/>
                </a:moveTo>
                <a:lnTo>
                  <a:pt x="751986" y="24574"/>
                </a:lnTo>
                <a:lnTo>
                  <a:pt x="728442" y="50749"/>
                </a:lnTo>
                <a:lnTo>
                  <a:pt x="746725" y="50749"/>
                </a:lnTo>
                <a:lnTo>
                  <a:pt x="744901" y="48233"/>
                </a:lnTo>
                <a:lnTo>
                  <a:pt x="767873" y="24574"/>
                </a:lnTo>
                <a:close/>
              </a:path>
              <a:path extrusionOk="0" h="105409" w="883920">
                <a:moveTo>
                  <a:pt x="822394" y="24574"/>
                </a:moveTo>
                <a:lnTo>
                  <a:pt x="770505" y="24574"/>
                </a:lnTo>
                <a:lnTo>
                  <a:pt x="770505" y="34858"/>
                </a:lnTo>
                <a:lnTo>
                  <a:pt x="822394" y="34858"/>
                </a:lnTo>
                <a:lnTo>
                  <a:pt x="822394" y="24574"/>
                </a:lnTo>
                <a:close/>
              </a:path>
              <a:path extrusionOk="0" h="105409" w="883920">
                <a:moveTo>
                  <a:pt x="876165" y="32231"/>
                </a:moveTo>
                <a:lnTo>
                  <a:pt x="860764" y="32231"/>
                </a:lnTo>
                <a:lnTo>
                  <a:pt x="864802" y="35204"/>
                </a:lnTo>
                <a:lnTo>
                  <a:pt x="864802" y="43359"/>
                </a:lnTo>
                <a:lnTo>
                  <a:pt x="864537" y="44766"/>
                </a:lnTo>
                <a:lnTo>
                  <a:pt x="864003" y="45374"/>
                </a:lnTo>
                <a:lnTo>
                  <a:pt x="863391" y="46214"/>
                </a:lnTo>
                <a:lnTo>
                  <a:pt x="849031" y="49032"/>
                </a:lnTo>
                <a:lnTo>
                  <a:pt x="847678" y="49204"/>
                </a:lnTo>
                <a:lnTo>
                  <a:pt x="846382" y="49436"/>
                </a:lnTo>
                <a:lnTo>
                  <a:pt x="841104" y="50252"/>
                </a:lnTo>
                <a:lnTo>
                  <a:pt x="839715" y="50540"/>
                </a:lnTo>
                <a:lnTo>
                  <a:pt x="824684" y="72845"/>
                </a:lnTo>
                <a:lnTo>
                  <a:pt x="826474" y="77134"/>
                </a:lnTo>
                <a:lnTo>
                  <a:pt x="833638" y="83459"/>
                </a:lnTo>
                <a:lnTo>
                  <a:pt x="838476" y="85039"/>
                </a:lnTo>
                <a:lnTo>
                  <a:pt x="853413" y="85039"/>
                </a:lnTo>
                <a:lnTo>
                  <a:pt x="860306" y="82678"/>
                </a:lnTo>
                <a:lnTo>
                  <a:pt x="865259" y="77951"/>
                </a:lnTo>
                <a:lnTo>
                  <a:pt x="883321" y="77951"/>
                </a:lnTo>
                <a:lnTo>
                  <a:pt x="883321" y="75780"/>
                </a:lnTo>
                <a:lnTo>
                  <a:pt x="845334" y="75780"/>
                </a:lnTo>
                <a:lnTo>
                  <a:pt x="842725" y="75017"/>
                </a:lnTo>
                <a:lnTo>
                  <a:pt x="838991" y="71972"/>
                </a:lnTo>
                <a:lnTo>
                  <a:pt x="838059" y="69797"/>
                </a:lnTo>
                <a:lnTo>
                  <a:pt x="838059" y="65455"/>
                </a:lnTo>
                <a:lnTo>
                  <a:pt x="858917" y="56062"/>
                </a:lnTo>
                <a:lnTo>
                  <a:pt x="859965" y="55797"/>
                </a:lnTo>
                <a:lnTo>
                  <a:pt x="862557" y="54957"/>
                </a:lnTo>
                <a:lnTo>
                  <a:pt x="863697" y="54483"/>
                </a:lnTo>
                <a:lnTo>
                  <a:pt x="864688" y="53949"/>
                </a:lnTo>
                <a:lnTo>
                  <a:pt x="877262" y="53949"/>
                </a:lnTo>
                <a:lnTo>
                  <a:pt x="877262" y="34481"/>
                </a:lnTo>
                <a:lnTo>
                  <a:pt x="876165" y="32231"/>
                </a:lnTo>
                <a:close/>
              </a:path>
              <a:path extrusionOk="0" h="105409" w="883920">
                <a:moveTo>
                  <a:pt x="883321" y="77951"/>
                </a:moveTo>
                <a:lnTo>
                  <a:pt x="865259" y="77951"/>
                </a:lnTo>
                <a:lnTo>
                  <a:pt x="866099" y="82678"/>
                </a:lnTo>
                <a:lnTo>
                  <a:pt x="869299" y="85039"/>
                </a:lnTo>
                <a:lnTo>
                  <a:pt x="877147" y="85039"/>
                </a:lnTo>
                <a:lnTo>
                  <a:pt x="879966" y="84618"/>
                </a:lnTo>
                <a:lnTo>
                  <a:pt x="883321" y="83783"/>
                </a:lnTo>
                <a:lnTo>
                  <a:pt x="883321" y="77951"/>
                </a:lnTo>
                <a:close/>
              </a:path>
              <a:path extrusionOk="0" h="105409" w="883920">
                <a:moveTo>
                  <a:pt x="877262" y="53949"/>
                </a:moveTo>
                <a:lnTo>
                  <a:pt x="864688" y="53949"/>
                </a:lnTo>
                <a:lnTo>
                  <a:pt x="864688" y="65948"/>
                </a:lnTo>
                <a:lnTo>
                  <a:pt x="863813" y="69340"/>
                </a:lnTo>
                <a:lnTo>
                  <a:pt x="858935" y="74217"/>
                </a:lnTo>
                <a:lnTo>
                  <a:pt x="854478" y="75780"/>
                </a:lnTo>
                <a:lnTo>
                  <a:pt x="883321" y="75780"/>
                </a:lnTo>
                <a:lnTo>
                  <a:pt x="883321" y="74866"/>
                </a:lnTo>
                <a:lnTo>
                  <a:pt x="879127" y="74866"/>
                </a:lnTo>
                <a:lnTo>
                  <a:pt x="878310" y="74560"/>
                </a:lnTo>
                <a:lnTo>
                  <a:pt x="877472" y="73343"/>
                </a:lnTo>
                <a:lnTo>
                  <a:pt x="877381" y="72845"/>
                </a:lnTo>
                <a:lnTo>
                  <a:pt x="877262" y="53949"/>
                </a:lnTo>
                <a:close/>
              </a:path>
              <a:path extrusionOk="0" h="105409" w="883920">
                <a:moveTo>
                  <a:pt x="883321" y="74635"/>
                </a:moveTo>
                <a:lnTo>
                  <a:pt x="882252" y="74790"/>
                </a:lnTo>
                <a:lnTo>
                  <a:pt x="881261" y="74866"/>
                </a:lnTo>
                <a:lnTo>
                  <a:pt x="883321" y="74866"/>
                </a:lnTo>
                <a:lnTo>
                  <a:pt x="883321" y="74635"/>
                </a:lnTo>
                <a:close/>
              </a:path>
              <a:path extrusionOk="0" h="105409" w="883920">
                <a:moveTo>
                  <a:pt x="860422" y="22745"/>
                </a:moveTo>
                <a:lnTo>
                  <a:pt x="853031" y="22745"/>
                </a:lnTo>
                <a:lnTo>
                  <a:pt x="842500" y="23995"/>
                </a:lnTo>
                <a:lnTo>
                  <a:pt x="834684" y="27745"/>
                </a:lnTo>
                <a:lnTo>
                  <a:pt x="829584" y="33996"/>
                </a:lnTo>
                <a:lnTo>
                  <a:pt x="827197" y="42746"/>
                </a:lnTo>
                <a:lnTo>
                  <a:pt x="839542" y="42746"/>
                </a:lnTo>
                <a:lnTo>
                  <a:pt x="840074" y="38938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9" y="32231"/>
                </a:lnTo>
                <a:lnTo>
                  <a:pt x="876165" y="32231"/>
                </a:lnTo>
                <a:lnTo>
                  <a:pt x="875070" y="29984"/>
                </a:lnTo>
                <a:lnTo>
                  <a:pt x="866307" y="24192"/>
                </a:lnTo>
                <a:lnTo>
                  <a:pt x="860422" y="2274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75" name="Google Shape;1175;p42"/>
          <p:cNvSpPr/>
          <p:nvPr/>
        </p:nvSpPr>
        <p:spPr>
          <a:xfrm>
            <a:off x="5754150" y="8534203"/>
            <a:ext cx="325755" cy="223520"/>
          </a:xfrm>
          <a:custGeom>
            <a:rect b="b" l="l" r="r" t="t"/>
            <a:pathLst>
              <a:path extrusionOk="0" h="223520" w="325754">
                <a:moveTo>
                  <a:pt x="79757" y="51220"/>
                </a:moveTo>
                <a:lnTo>
                  <a:pt x="44956" y="51220"/>
                </a:lnTo>
                <a:lnTo>
                  <a:pt x="44956" y="182879"/>
                </a:lnTo>
                <a:lnTo>
                  <a:pt x="79757" y="182879"/>
                </a:lnTo>
                <a:lnTo>
                  <a:pt x="79757" y="51220"/>
                </a:lnTo>
                <a:close/>
              </a:path>
              <a:path extrusionOk="0" h="223520" w="325754">
                <a:moveTo>
                  <a:pt x="79757" y="0"/>
                </a:moveTo>
                <a:lnTo>
                  <a:pt x="51518" y="0"/>
                </a:lnTo>
                <a:lnTo>
                  <a:pt x="47914" y="8031"/>
                </a:lnTo>
                <a:lnTo>
                  <a:pt x="43063" y="15551"/>
                </a:lnTo>
                <a:lnTo>
                  <a:pt x="6968" y="43248"/>
                </a:lnTo>
                <a:lnTo>
                  <a:pt x="0" y="45971"/>
                </a:lnTo>
                <a:lnTo>
                  <a:pt x="0" y="77723"/>
                </a:lnTo>
                <a:lnTo>
                  <a:pt x="12525" y="72849"/>
                </a:lnTo>
                <a:lnTo>
                  <a:pt x="24193" y="66805"/>
                </a:lnTo>
                <a:lnTo>
                  <a:pt x="35004" y="59594"/>
                </a:lnTo>
                <a:lnTo>
                  <a:pt x="44956" y="51220"/>
                </a:lnTo>
                <a:lnTo>
                  <a:pt x="79757" y="51220"/>
                </a:lnTo>
                <a:lnTo>
                  <a:pt x="79757" y="0"/>
                </a:lnTo>
                <a:close/>
              </a:path>
              <a:path extrusionOk="0" h="223520" w="325754">
                <a:moveTo>
                  <a:pt x="173271" y="148081"/>
                </a:moveTo>
                <a:lnTo>
                  <a:pt x="138473" y="148081"/>
                </a:lnTo>
                <a:lnTo>
                  <a:pt x="138473" y="182879"/>
                </a:lnTo>
                <a:lnTo>
                  <a:pt x="155238" y="182879"/>
                </a:lnTo>
                <a:lnTo>
                  <a:pt x="155065" y="189906"/>
                </a:lnTo>
                <a:lnTo>
                  <a:pt x="153499" y="195454"/>
                </a:lnTo>
                <a:lnTo>
                  <a:pt x="147617" y="203540"/>
                </a:lnTo>
                <a:lnTo>
                  <a:pt x="142664" y="206715"/>
                </a:lnTo>
                <a:lnTo>
                  <a:pt x="135680" y="209040"/>
                </a:lnTo>
                <a:lnTo>
                  <a:pt x="142452" y="223519"/>
                </a:lnTo>
                <a:lnTo>
                  <a:pt x="172425" y="191090"/>
                </a:lnTo>
                <a:lnTo>
                  <a:pt x="173271" y="183092"/>
                </a:lnTo>
                <a:lnTo>
                  <a:pt x="173271" y="148081"/>
                </a:lnTo>
                <a:close/>
              </a:path>
              <a:path extrusionOk="0" h="223520" w="325754">
                <a:moveTo>
                  <a:pt x="237747" y="132587"/>
                </a:moveTo>
                <a:lnTo>
                  <a:pt x="202946" y="136183"/>
                </a:lnTo>
                <a:lnTo>
                  <a:pt x="205298" y="147053"/>
                </a:lnTo>
                <a:lnTo>
                  <a:pt x="209245" y="156744"/>
                </a:lnTo>
                <a:lnTo>
                  <a:pt x="240174" y="182789"/>
                </a:lnTo>
                <a:lnTo>
                  <a:pt x="263062" y="186180"/>
                </a:lnTo>
                <a:lnTo>
                  <a:pt x="277952" y="184672"/>
                </a:lnTo>
                <a:lnTo>
                  <a:pt x="291128" y="180148"/>
                </a:lnTo>
                <a:lnTo>
                  <a:pt x="302590" y="172607"/>
                </a:lnTo>
                <a:lnTo>
                  <a:pt x="312338" y="162049"/>
                </a:lnTo>
                <a:lnTo>
                  <a:pt x="314709" y="158240"/>
                </a:lnTo>
                <a:lnTo>
                  <a:pt x="257093" y="158240"/>
                </a:lnTo>
                <a:lnTo>
                  <a:pt x="251463" y="155954"/>
                </a:lnTo>
                <a:lnTo>
                  <a:pt x="241682" y="146728"/>
                </a:lnTo>
                <a:lnTo>
                  <a:pt x="238762" y="140460"/>
                </a:lnTo>
                <a:lnTo>
                  <a:pt x="237747" y="132587"/>
                </a:lnTo>
                <a:close/>
              </a:path>
              <a:path extrusionOk="0" h="223520" w="325754">
                <a:moveTo>
                  <a:pt x="317101" y="88645"/>
                </a:moveTo>
                <a:lnTo>
                  <a:pt x="270511" y="88645"/>
                </a:lnTo>
                <a:lnTo>
                  <a:pt x="277030" y="91439"/>
                </a:lnTo>
                <a:lnTo>
                  <a:pt x="282027" y="97069"/>
                </a:lnTo>
                <a:lnTo>
                  <a:pt x="285344" y="101853"/>
                </a:lnTo>
                <a:lnTo>
                  <a:pt x="287683" y="107615"/>
                </a:lnTo>
                <a:lnTo>
                  <a:pt x="289093" y="114470"/>
                </a:lnTo>
                <a:lnTo>
                  <a:pt x="289562" y="122384"/>
                </a:lnTo>
                <a:lnTo>
                  <a:pt x="289087" y="130807"/>
                </a:lnTo>
                <a:lnTo>
                  <a:pt x="270766" y="158240"/>
                </a:lnTo>
                <a:lnTo>
                  <a:pt x="314709" y="158240"/>
                </a:lnTo>
                <a:lnTo>
                  <a:pt x="318036" y="152898"/>
                </a:lnTo>
                <a:lnTo>
                  <a:pt x="322110" y="143150"/>
                </a:lnTo>
                <a:lnTo>
                  <a:pt x="324558" y="132797"/>
                </a:lnTo>
                <a:lnTo>
                  <a:pt x="325375" y="121833"/>
                </a:lnTo>
                <a:lnTo>
                  <a:pt x="324366" y="108944"/>
                </a:lnTo>
                <a:lnTo>
                  <a:pt x="321338" y="97324"/>
                </a:lnTo>
                <a:lnTo>
                  <a:pt x="317101" y="88645"/>
                </a:lnTo>
                <a:close/>
              </a:path>
              <a:path extrusionOk="0" h="223520" w="325754">
                <a:moveTo>
                  <a:pt x="317249" y="3300"/>
                </a:moveTo>
                <a:lnTo>
                  <a:pt x="225046" y="3300"/>
                </a:lnTo>
                <a:lnTo>
                  <a:pt x="207266" y="97789"/>
                </a:lnTo>
                <a:lnTo>
                  <a:pt x="235461" y="101853"/>
                </a:lnTo>
                <a:lnTo>
                  <a:pt x="241626" y="96075"/>
                </a:lnTo>
                <a:lnTo>
                  <a:pt x="248185" y="91948"/>
                </a:lnTo>
                <a:lnTo>
                  <a:pt x="255134" y="89471"/>
                </a:lnTo>
                <a:lnTo>
                  <a:pt x="262468" y="88645"/>
                </a:lnTo>
                <a:lnTo>
                  <a:pt x="317101" y="88645"/>
                </a:lnTo>
                <a:lnTo>
                  <a:pt x="316285" y="86973"/>
                </a:lnTo>
                <a:lnTo>
                  <a:pt x="309203" y="77892"/>
                </a:lnTo>
                <a:lnTo>
                  <a:pt x="300695" y="70477"/>
                </a:lnTo>
                <a:lnTo>
                  <a:pt x="294087" y="66757"/>
                </a:lnTo>
                <a:lnTo>
                  <a:pt x="246001" y="66757"/>
                </a:lnTo>
                <a:lnTo>
                  <a:pt x="251503" y="35812"/>
                </a:lnTo>
                <a:lnTo>
                  <a:pt x="317249" y="35812"/>
                </a:lnTo>
                <a:lnTo>
                  <a:pt x="317249" y="3300"/>
                </a:lnTo>
                <a:close/>
              </a:path>
              <a:path extrusionOk="0" h="223520" w="325754">
                <a:moveTo>
                  <a:pt x="269834" y="60958"/>
                </a:moveTo>
                <a:lnTo>
                  <a:pt x="261705" y="60958"/>
                </a:lnTo>
                <a:lnTo>
                  <a:pt x="253749" y="62905"/>
                </a:lnTo>
                <a:lnTo>
                  <a:pt x="246001" y="66757"/>
                </a:lnTo>
                <a:lnTo>
                  <a:pt x="294087" y="66757"/>
                </a:lnTo>
                <a:lnTo>
                  <a:pt x="291297" y="65186"/>
                </a:lnTo>
                <a:lnTo>
                  <a:pt x="281010" y="62015"/>
                </a:lnTo>
                <a:lnTo>
                  <a:pt x="269834" y="60958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76" name="Google Shape;1176;p42"/>
          <p:cNvSpPr/>
          <p:nvPr/>
        </p:nvSpPr>
        <p:spPr>
          <a:xfrm>
            <a:off x="6140372" y="8643116"/>
            <a:ext cx="261620" cy="75565"/>
          </a:xfrm>
          <a:custGeom>
            <a:rect b="b" l="l" r="r" t="t"/>
            <a:pathLst>
              <a:path extrusionOk="0" h="75565" w="261620">
                <a:moveTo>
                  <a:pt x="13751" y="21236"/>
                </a:moveTo>
                <a:lnTo>
                  <a:pt x="0" y="21236"/>
                </a:lnTo>
                <a:lnTo>
                  <a:pt x="0" y="73966"/>
                </a:lnTo>
                <a:lnTo>
                  <a:pt x="8737" y="73966"/>
                </a:lnTo>
                <a:lnTo>
                  <a:pt x="8737" y="29480"/>
                </a:lnTo>
                <a:lnTo>
                  <a:pt x="16474" y="29480"/>
                </a:lnTo>
                <a:lnTo>
                  <a:pt x="13751" y="21236"/>
                </a:lnTo>
                <a:close/>
              </a:path>
              <a:path extrusionOk="0" h="75565" w="261620">
                <a:moveTo>
                  <a:pt x="16474" y="29480"/>
                </a:moveTo>
                <a:lnTo>
                  <a:pt x="8737" y="29480"/>
                </a:lnTo>
                <a:lnTo>
                  <a:pt x="23417" y="73966"/>
                </a:lnTo>
                <a:lnTo>
                  <a:pt x="31413" y="73966"/>
                </a:lnTo>
                <a:lnTo>
                  <a:pt x="35266" y="63431"/>
                </a:lnTo>
                <a:lnTo>
                  <a:pt x="27687" y="63431"/>
                </a:lnTo>
                <a:lnTo>
                  <a:pt x="16474" y="29480"/>
                </a:lnTo>
                <a:close/>
              </a:path>
              <a:path extrusionOk="0" h="75565" w="261620">
                <a:moveTo>
                  <a:pt x="55878" y="31513"/>
                </a:moveTo>
                <a:lnTo>
                  <a:pt x="46940" y="31513"/>
                </a:lnTo>
                <a:lnTo>
                  <a:pt x="46940" y="73966"/>
                </a:lnTo>
                <a:lnTo>
                  <a:pt x="55878" y="73966"/>
                </a:lnTo>
                <a:lnTo>
                  <a:pt x="55878" y="31513"/>
                </a:lnTo>
                <a:close/>
              </a:path>
              <a:path extrusionOk="0" h="75565" w="261620">
                <a:moveTo>
                  <a:pt x="55878" y="21236"/>
                </a:moveTo>
                <a:lnTo>
                  <a:pt x="43113" y="21236"/>
                </a:lnTo>
                <a:lnTo>
                  <a:pt x="27687" y="63431"/>
                </a:lnTo>
                <a:lnTo>
                  <a:pt x="35266" y="63431"/>
                </a:lnTo>
                <a:lnTo>
                  <a:pt x="46940" y="31513"/>
                </a:lnTo>
                <a:lnTo>
                  <a:pt x="55878" y="31513"/>
                </a:lnTo>
                <a:lnTo>
                  <a:pt x="55878" y="21236"/>
                </a:lnTo>
                <a:close/>
              </a:path>
              <a:path extrusionOk="0" h="75565" w="261620">
                <a:moveTo>
                  <a:pt x="115469" y="21236"/>
                </a:moveTo>
                <a:lnTo>
                  <a:pt x="73915" y="21236"/>
                </a:lnTo>
                <a:lnTo>
                  <a:pt x="73892" y="60994"/>
                </a:lnTo>
                <a:lnTo>
                  <a:pt x="73781" y="63230"/>
                </a:lnTo>
                <a:lnTo>
                  <a:pt x="73256" y="64889"/>
                </a:lnTo>
                <a:lnTo>
                  <a:pt x="72730" y="65497"/>
                </a:lnTo>
                <a:lnTo>
                  <a:pt x="71139" y="66260"/>
                </a:lnTo>
                <a:lnTo>
                  <a:pt x="69818" y="66448"/>
                </a:lnTo>
                <a:lnTo>
                  <a:pt x="64061" y="66448"/>
                </a:lnTo>
                <a:lnTo>
                  <a:pt x="64061" y="73879"/>
                </a:lnTo>
                <a:lnTo>
                  <a:pt x="66768" y="74134"/>
                </a:lnTo>
                <a:lnTo>
                  <a:pt x="69174" y="74272"/>
                </a:lnTo>
                <a:lnTo>
                  <a:pt x="74627" y="74272"/>
                </a:lnTo>
                <a:lnTo>
                  <a:pt x="82857" y="28652"/>
                </a:lnTo>
                <a:lnTo>
                  <a:pt x="115469" y="28652"/>
                </a:lnTo>
                <a:lnTo>
                  <a:pt x="115469" y="21236"/>
                </a:lnTo>
                <a:close/>
              </a:path>
              <a:path extrusionOk="0" h="75565" w="261620">
                <a:moveTo>
                  <a:pt x="115469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69" y="73915"/>
                </a:lnTo>
                <a:lnTo>
                  <a:pt x="115469" y="28652"/>
                </a:lnTo>
                <a:close/>
              </a:path>
              <a:path extrusionOk="0" h="75565" w="261620">
                <a:moveTo>
                  <a:pt x="137772" y="21236"/>
                </a:moveTo>
                <a:lnTo>
                  <a:pt x="128832" y="21236"/>
                </a:lnTo>
                <a:lnTo>
                  <a:pt x="128832" y="73966"/>
                </a:lnTo>
                <a:lnTo>
                  <a:pt x="137772" y="73966"/>
                </a:lnTo>
                <a:lnTo>
                  <a:pt x="137772" y="50598"/>
                </a:lnTo>
                <a:lnTo>
                  <a:pt x="171503" y="50598"/>
                </a:lnTo>
                <a:lnTo>
                  <a:pt x="171503" y="43182"/>
                </a:lnTo>
                <a:lnTo>
                  <a:pt x="137772" y="43182"/>
                </a:lnTo>
                <a:lnTo>
                  <a:pt x="137772" y="21236"/>
                </a:lnTo>
                <a:close/>
              </a:path>
              <a:path extrusionOk="0" h="75565" w="261620">
                <a:moveTo>
                  <a:pt x="171503" y="50598"/>
                </a:moveTo>
                <a:lnTo>
                  <a:pt x="162561" y="50598"/>
                </a:lnTo>
                <a:lnTo>
                  <a:pt x="162561" y="73966"/>
                </a:lnTo>
                <a:lnTo>
                  <a:pt x="171503" y="73966"/>
                </a:lnTo>
                <a:lnTo>
                  <a:pt x="171503" y="50598"/>
                </a:lnTo>
                <a:close/>
              </a:path>
              <a:path extrusionOk="0" h="75565" w="261620">
                <a:moveTo>
                  <a:pt x="171503" y="21236"/>
                </a:moveTo>
                <a:lnTo>
                  <a:pt x="162561" y="21236"/>
                </a:lnTo>
                <a:lnTo>
                  <a:pt x="162561" y="43182"/>
                </a:lnTo>
                <a:lnTo>
                  <a:pt x="171503" y="43182"/>
                </a:lnTo>
                <a:lnTo>
                  <a:pt x="171503" y="21236"/>
                </a:lnTo>
                <a:close/>
              </a:path>
              <a:path extrusionOk="0" h="75565" w="261620">
                <a:moveTo>
                  <a:pt x="206554" y="0"/>
                </a:moveTo>
                <a:lnTo>
                  <a:pt x="199356" y="0"/>
                </a:lnTo>
                <a:lnTo>
                  <a:pt x="178225" y="75186"/>
                </a:lnTo>
                <a:lnTo>
                  <a:pt x="185421" y="75186"/>
                </a:lnTo>
                <a:lnTo>
                  <a:pt x="206554" y="0"/>
                </a:lnTo>
                <a:close/>
              </a:path>
              <a:path extrusionOk="0" h="75565" w="261620">
                <a:moveTo>
                  <a:pt x="222591" y="47448"/>
                </a:moveTo>
                <a:lnTo>
                  <a:pt x="212684" y="47448"/>
                </a:lnTo>
                <a:lnTo>
                  <a:pt x="213429" y="51022"/>
                </a:lnTo>
                <a:lnTo>
                  <a:pt x="245703" y="75186"/>
                </a:lnTo>
                <a:lnTo>
                  <a:pt x="250700" y="75186"/>
                </a:lnTo>
                <a:lnTo>
                  <a:pt x="255254" y="74221"/>
                </a:lnTo>
                <a:lnTo>
                  <a:pt x="259387" y="72306"/>
                </a:lnTo>
                <a:lnTo>
                  <a:pt x="259387" y="66956"/>
                </a:lnTo>
                <a:lnTo>
                  <a:pt x="240487" y="66956"/>
                </a:lnTo>
                <a:lnTo>
                  <a:pt x="236390" y="65822"/>
                </a:lnTo>
                <a:lnTo>
                  <a:pt x="227296" y="60368"/>
                </a:lnTo>
                <a:lnTo>
                  <a:pt x="223963" y="55001"/>
                </a:lnTo>
                <a:lnTo>
                  <a:pt x="222591" y="47448"/>
                </a:lnTo>
                <a:close/>
              </a:path>
              <a:path extrusionOk="0" h="75565" w="261620">
                <a:moveTo>
                  <a:pt x="259387" y="62078"/>
                </a:moveTo>
                <a:lnTo>
                  <a:pt x="255912" y="65328"/>
                </a:lnTo>
                <a:lnTo>
                  <a:pt x="251106" y="66956"/>
                </a:lnTo>
                <a:lnTo>
                  <a:pt x="259387" y="66956"/>
                </a:lnTo>
                <a:lnTo>
                  <a:pt x="259387" y="62078"/>
                </a:lnTo>
                <a:close/>
              </a:path>
              <a:path extrusionOk="0" h="75565" w="261620">
                <a:moveTo>
                  <a:pt x="253493" y="40741"/>
                </a:moveTo>
                <a:lnTo>
                  <a:pt x="206503" y="40741"/>
                </a:lnTo>
                <a:lnTo>
                  <a:pt x="205131" y="47448"/>
                </a:lnTo>
                <a:lnTo>
                  <a:pt x="252103" y="47448"/>
                </a:lnTo>
                <a:lnTo>
                  <a:pt x="253493" y="40741"/>
                </a:lnTo>
                <a:close/>
              </a:path>
              <a:path extrusionOk="0" h="75565" w="261620">
                <a:moveTo>
                  <a:pt x="221540" y="34239"/>
                </a:moveTo>
                <a:lnTo>
                  <a:pt x="211583" y="34239"/>
                </a:lnTo>
                <a:lnTo>
                  <a:pt x="211562" y="38742"/>
                </a:lnTo>
                <a:lnTo>
                  <a:pt x="211683" y="40741"/>
                </a:lnTo>
                <a:lnTo>
                  <a:pt x="221540" y="40741"/>
                </a:lnTo>
                <a:lnTo>
                  <a:pt x="221540" y="34239"/>
                </a:lnTo>
                <a:close/>
              </a:path>
              <a:path extrusionOk="0" h="75565" w="261620">
                <a:moveTo>
                  <a:pt x="256136" y="27536"/>
                </a:moveTo>
                <a:lnTo>
                  <a:pt x="206503" y="27536"/>
                </a:lnTo>
                <a:lnTo>
                  <a:pt x="205131" y="34239"/>
                </a:lnTo>
                <a:lnTo>
                  <a:pt x="254797" y="34239"/>
                </a:lnTo>
                <a:lnTo>
                  <a:pt x="256136" y="27536"/>
                </a:lnTo>
                <a:close/>
              </a:path>
              <a:path extrusionOk="0" h="75565" w="261620">
                <a:moveTo>
                  <a:pt x="252003" y="0"/>
                </a:moveTo>
                <a:lnTo>
                  <a:pt x="239439" y="0"/>
                </a:lnTo>
                <a:lnTo>
                  <a:pt x="233564" y="1457"/>
                </a:lnTo>
                <a:lnTo>
                  <a:pt x="212227" y="27536"/>
                </a:lnTo>
                <a:lnTo>
                  <a:pt x="222336" y="27536"/>
                </a:lnTo>
                <a:lnTo>
                  <a:pt x="222656" y="24825"/>
                </a:lnTo>
                <a:lnTo>
                  <a:pt x="223757" y="21981"/>
                </a:lnTo>
                <a:lnTo>
                  <a:pt x="225604" y="18964"/>
                </a:lnTo>
                <a:lnTo>
                  <a:pt x="227415" y="16070"/>
                </a:lnTo>
                <a:lnTo>
                  <a:pt x="229449" y="13820"/>
                </a:lnTo>
                <a:lnTo>
                  <a:pt x="231700" y="12244"/>
                </a:lnTo>
                <a:lnTo>
                  <a:pt x="235458" y="9568"/>
                </a:lnTo>
                <a:lnTo>
                  <a:pt x="240116" y="8229"/>
                </a:lnTo>
                <a:lnTo>
                  <a:pt x="260459" y="8229"/>
                </a:lnTo>
                <a:lnTo>
                  <a:pt x="261367" y="4014"/>
                </a:lnTo>
                <a:lnTo>
                  <a:pt x="257166" y="1338"/>
                </a:lnTo>
                <a:lnTo>
                  <a:pt x="252003" y="0"/>
                </a:lnTo>
                <a:close/>
              </a:path>
              <a:path extrusionOk="0" h="75565" w="261620">
                <a:moveTo>
                  <a:pt x="260459" y="8229"/>
                </a:moveTo>
                <a:lnTo>
                  <a:pt x="250783" y="8229"/>
                </a:lnTo>
                <a:lnTo>
                  <a:pt x="255355" y="9889"/>
                </a:lnTo>
                <a:lnTo>
                  <a:pt x="259387" y="13208"/>
                </a:lnTo>
                <a:lnTo>
                  <a:pt x="260459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77" name="Google Shape;1177;p42"/>
          <p:cNvSpPr/>
          <p:nvPr/>
        </p:nvSpPr>
        <p:spPr>
          <a:xfrm>
            <a:off x="4117449" y="8966184"/>
            <a:ext cx="790575" cy="62865"/>
          </a:xfrm>
          <a:custGeom>
            <a:rect b="b" l="l" r="r" t="t"/>
            <a:pathLst>
              <a:path extrusionOk="0" h="62865" w="790575">
                <a:moveTo>
                  <a:pt x="50864" y="35777"/>
                </a:moveTo>
                <a:lnTo>
                  <a:pt x="37833" y="35777"/>
                </a:lnTo>
                <a:lnTo>
                  <a:pt x="37833" y="60807"/>
                </a:lnTo>
                <a:lnTo>
                  <a:pt x="50864" y="60807"/>
                </a:lnTo>
                <a:lnTo>
                  <a:pt x="50864" y="35777"/>
                </a:lnTo>
                <a:close/>
              </a:path>
              <a:path extrusionOk="0" h="62865" w="790575">
                <a:moveTo>
                  <a:pt x="13032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20" y="31337"/>
                </a:lnTo>
                <a:lnTo>
                  <a:pt x="8096" y="37357"/>
                </a:lnTo>
                <a:lnTo>
                  <a:pt x="12687" y="38862"/>
                </a:lnTo>
                <a:lnTo>
                  <a:pt x="24880" y="38862"/>
                </a:lnTo>
                <a:lnTo>
                  <a:pt x="31281" y="37832"/>
                </a:lnTo>
                <a:lnTo>
                  <a:pt x="37833" y="35777"/>
                </a:lnTo>
                <a:lnTo>
                  <a:pt x="50864" y="35777"/>
                </a:lnTo>
                <a:lnTo>
                  <a:pt x="50864" y="27889"/>
                </a:lnTo>
                <a:lnTo>
                  <a:pt x="16610" y="27889"/>
                </a:lnTo>
                <a:lnTo>
                  <a:pt x="13032" y="24155"/>
                </a:lnTo>
                <a:lnTo>
                  <a:pt x="13032" y="1828"/>
                </a:lnTo>
                <a:close/>
              </a:path>
              <a:path extrusionOk="0" h="62865" w="790575">
                <a:moveTo>
                  <a:pt x="50864" y="1828"/>
                </a:moveTo>
                <a:lnTo>
                  <a:pt x="37833" y="1828"/>
                </a:lnTo>
                <a:lnTo>
                  <a:pt x="37833" y="25030"/>
                </a:lnTo>
                <a:lnTo>
                  <a:pt x="33336" y="26935"/>
                </a:lnTo>
                <a:lnTo>
                  <a:pt x="28652" y="27889"/>
                </a:lnTo>
                <a:lnTo>
                  <a:pt x="50864" y="27889"/>
                </a:lnTo>
                <a:lnTo>
                  <a:pt x="50864" y="1828"/>
                </a:lnTo>
                <a:close/>
              </a:path>
              <a:path extrusionOk="0" h="62865" w="790575">
                <a:moveTo>
                  <a:pt x="112519" y="9485"/>
                </a:moveTo>
                <a:lnTo>
                  <a:pt x="97118" y="9485"/>
                </a:lnTo>
                <a:lnTo>
                  <a:pt x="101156" y="12459"/>
                </a:lnTo>
                <a:lnTo>
                  <a:pt x="101156" y="20613"/>
                </a:lnTo>
                <a:lnTo>
                  <a:pt x="100890" y="22020"/>
                </a:lnTo>
                <a:lnTo>
                  <a:pt x="100357" y="22628"/>
                </a:lnTo>
                <a:lnTo>
                  <a:pt x="99745" y="23468"/>
                </a:lnTo>
                <a:lnTo>
                  <a:pt x="85384" y="26286"/>
                </a:lnTo>
                <a:lnTo>
                  <a:pt x="84032" y="26460"/>
                </a:lnTo>
                <a:lnTo>
                  <a:pt x="82735" y="26690"/>
                </a:lnTo>
                <a:lnTo>
                  <a:pt x="77458" y="27506"/>
                </a:lnTo>
                <a:lnTo>
                  <a:pt x="76067" y="27795"/>
                </a:lnTo>
                <a:lnTo>
                  <a:pt x="61038" y="50101"/>
                </a:lnTo>
                <a:lnTo>
                  <a:pt x="62828" y="54389"/>
                </a:lnTo>
                <a:lnTo>
                  <a:pt x="69990" y="60713"/>
                </a:lnTo>
                <a:lnTo>
                  <a:pt x="74829" y="62294"/>
                </a:lnTo>
                <a:lnTo>
                  <a:pt x="89766" y="62294"/>
                </a:lnTo>
                <a:lnTo>
                  <a:pt x="96660" y="59932"/>
                </a:lnTo>
                <a:lnTo>
                  <a:pt x="101613" y="55205"/>
                </a:lnTo>
                <a:lnTo>
                  <a:pt x="119674" y="55205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7" y="52271"/>
                </a:lnTo>
                <a:lnTo>
                  <a:pt x="75345" y="49226"/>
                </a:lnTo>
                <a:lnTo>
                  <a:pt x="74411" y="47052"/>
                </a:lnTo>
                <a:lnTo>
                  <a:pt x="74411" y="42710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2"/>
                </a:lnTo>
                <a:lnTo>
                  <a:pt x="100051" y="31737"/>
                </a:lnTo>
                <a:lnTo>
                  <a:pt x="101041" y="31205"/>
                </a:lnTo>
                <a:lnTo>
                  <a:pt x="113616" y="31205"/>
                </a:lnTo>
                <a:lnTo>
                  <a:pt x="113616" y="11736"/>
                </a:lnTo>
                <a:lnTo>
                  <a:pt x="112519" y="9485"/>
                </a:lnTo>
                <a:close/>
              </a:path>
              <a:path extrusionOk="0" h="62865" w="790575">
                <a:moveTo>
                  <a:pt x="119674" y="55205"/>
                </a:moveTo>
                <a:lnTo>
                  <a:pt x="101613" y="55205"/>
                </a:lnTo>
                <a:lnTo>
                  <a:pt x="102452" y="59932"/>
                </a:lnTo>
                <a:lnTo>
                  <a:pt x="105652" y="62294"/>
                </a:lnTo>
                <a:lnTo>
                  <a:pt x="113501" y="62294"/>
                </a:lnTo>
                <a:lnTo>
                  <a:pt x="116320" y="61873"/>
                </a:lnTo>
                <a:lnTo>
                  <a:pt x="119674" y="61037"/>
                </a:lnTo>
                <a:lnTo>
                  <a:pt x="119674" y="55205"/>
                </a:lnTo>
                <a:close/>
              </a:path>
              <a:path extrusionOk="0" h="62865" w="790575">
                <a:moveTo>
                  <a:pt x="113616" y="31205"/>
                </a:moveTo>
                <a:lnTo>
                  <a:pt x="101041" y="31205"/>
                </a:lnTo>
                <a:lnTo>
                  <a:pt x="101041" y="43202"/>
                </a:lnTo>
                <a:lnTo>
                  <a:pt x="100166" y="46595"/>
                </a:lnTo>
                <a:lnTo>
                  <a:pt x="95289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81" y="52120"/>
                </a:lnTo>
                <a:lnTo>
                  <a:pt x="114664" y="51814"/>
                </a:lnTo>
                <a:lnTo>
                  <a:pt x="113825" y="50598"/>
                </a:lnTo>
                <a:lnTo>
                  <a:pt x="113734" y="50101"/>
                </a:lnTo>
                <a:lnTo>
                  <a:pt x="113616" y="31205"/>
                </a:lnTo>
                <a:close/>
              </a:path>
              <a:path extrusionOk="0" h="62865" w="790575">
                <a:moveTo>
                  <a:pt x="119674" y="51889"/>
                </a:moveTo>
                <a:lnTo>
                  <a:pt x="118606" y="52044"/>
                </a:lnTo>
                <a:lnTo>
                  <a:pt x="117615" y="52120"/>
                </a:lnTo>
                <a:lnTo>
                  <a:pt x="119674" y="52120"/>
                </a:lnTo>
                <a:lnTo>
                  <a:pt x="119674" y="51889"/>
                </a:lnTo>
                <a:close/>
              </a:path>
              <a:path extrusionOk="0" h="62865" w="790575">
                <a:moveTo>
                  <a:pt x="96775" y="0"/>
                </a:moveTo>
                <a:lnTo>
                  <a:pt x="89385" y="0"/>
                </a:lnTo>
                <a:lnTo>
                  <a:pt x="78854" y="1250"/>
                </a:lnTo>
                <a:lnTo>
                  <a:pt x="71038" y="5000"/>
                </a:lnTo>
                <a:lnTo>
                  <a:pt x="65937" y="11250"/>
                </a:lnTo>
                <a:lnTo>
                  <a:pt x="63550" y="20001"/>
                </a:lnTo>
                <a:lnTo>
                  <a:pt x="75895" y="20001"/>
                </a:lnTo>
                <a:lnTo>
                  <a:pt x="76428" y="16192"/>
                </a:lnTo>
                <a:lnTo>
                  <a:pt x="77688" y="13484"/>
                </a:lnTo>
                <a:lnTo>
                  <a:pt x="81648" y="10284"/>
                </a:lnTo>
                <a:lnTo>
                  <a:pt x="84773" y="9485"/>
                </a:lnTo>
                <a:lnTo>
                  <a:pt x="112519" y="9485"/>
                </a:lnTo>
                <a:lnTo>
                  <a:pt x="111423" y="7239"/>
                </a:lnTo>
                <a:lnTo>
                  <a:pt x="102661" y="1446"/>
                </a:lnTo>
                <a:lnTo>
                  <a:pt x="96775" y="0"/>
                </a:lnTo>
                <a:close/>
              </a:path>
              <a:path extrusionOk="0" h="62865" w="790575">
                <a:moveTo>
                  <a:pt x="161964" y="0"/>
                </a:moveTo>
                <a:lnTo>
                  <a:pt x="145428" y="0"/>
                </a:lnTo>
                <a:lnTo>
                  <a:pt x="138283" y="2876"/>
                </a:lnTo>
                <a:lnTo>
                  <a:pt x="127692" y="14381"/>
                </a:lnTo>
                <a:lnTo>
                  <a:pt x="125046" y="22136"/>
                </a:lnTo>
                <a:lnTo>
                  <a:pt x="125046" y="40957"/>
                </a:lnTo>
                <a:lnTo>
                  <a:pt x="127674" y="48290"/>
                </a:lnTo>
                <a:lnTo>
                  <a:pt x="138189" y="59493"/>
                </a:lnTo>
                <a:lnTo>
                  <a:pt x="145238" y="62294"/>
                </a:lnTo>
                <a:lnTo>
                  <a:pt x="161467" y="62294"/>
                </a:lnTo>
                <a:lnTo>
                  <a:pt x="167601" y="60140"/>
                </a:lnTo>
                <a:lnTo>
                  <a:pt x="176819" y="52005"/>
                </a:lnTo>
                <a:lnTo>
                  <a:pt x="149123" y="52005"/>
                </a:lnTo>
                <a:lnTo>
                  <a:pt x="145256" y="50176"/>
                </a:lnTo>
                <a:lnTo>
                  <a:pt x="139694" y="42861"/>
                </a:lnTo>
                <a:lnTo>
                  <a:pt x="138305" y="37757"/>
                </a:lnTo>
                <a:lnTo>
                  <a:pt x="138305" y="24649"/>
                </a:lnTo>
                <a:lnTo>
                  <a:pt x="139752" y="19486"/>
                </a:lnTo>
                <a:lnTo>
                  <a:pt x="145544" y="11944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5"/>
                </a:lnTo>
                <a:lnTo>
                  <a:pt x="168041" y="1903"/>
                </a:lnTo>
                <a:lnTo>
                  <a:pt x="161964" y="0"/>
                </a:lnTo>
                <a:close/>
              </a:path>
              <a:path extrusionOk="0" h="62865" w="790575">
                <a:moveTo>
                  <a:pt x="181166" y="38520"/>
                </a:moveTo>
                <a:lnTo>
                  <a:pt x="168365" y="38520"/>
                </a:lnTo>
                <a:lnTo>
                  <a:pt x="167680" y="42861"/>
                </a:lnTo>
                <a:lnTo>
                  <a:pt x="166096" y="46194"/>
                </a:lnTo>
                <a:lnTo>
                  <a:pt x="161143" y="50843"/>
                </a:lnTo>
                <a:lnTo>
                  <a:pt x="157965" y="52005"/>
                </a:lnTo>
                <a:lnTo>
                  <a:pt x="176819" y="52005"/>
                </a:lnTo>
                <a:lnTo>
                  <a:pt x="177358" y="51530"/>
                </a:lnTo>
                <a:lnTo>
                  <a:pt x="180252" y="45759"/>
                </a:lnTo>
                <a:lnTo>
                  <a:pt x="181166" y="38520"/>
                </a:lnTo>
                <a:close/>
              </a:path>
              <a:path extrusionOk="0" h="62865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7"/>
                </a:lnTo>
                <a:lnTo>
                  <a:pt x="165506" y="15011"/>
                </a:lnTo>
                <a:lnTo>
                  <a:pt x="167032" y="17870"/>
                </a:lnTo>
                <a:lnTo>
                  <a:pt x="167792" y="21603"/>
                </a:lnTo>
                <a:lnTo>
                  <a:pt x="180709" y="21603"/>
                </a:lnTo>
                <a:lnTo>
                  <a:pt x="179946" y="14820"/>
                </a:lnTo>
                <a:lnTo>
                  <a:pt x="177530" y="10058"/>
                </a:lnTo>
                <a:close/>
              </a:path>
              <a:path extrusionOk="0" h="62865" w="790575">
                <a:moveTo>
                  <a:pt x="261065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59"/>
                </a:lnTo>
                <a:lnTo>
                  <a:pt x="273809" y="53567"/>
                </a:lnTo>
                <a:lnTo>
                  <a:pt x="274997" y="50975"/>
                </a:lnTo>
                <a:lnTo>
                  <a:pt x="236034" y="50975"/>
                </a:lnTo>
                <a:lnTo>
                  <a:pt x="236034" y="34747"/>
                </a:lnTo>
                <a:lnTo>
                  <a:pt x="274862" y="34747"/>
                </a:lnTo>
                <a:lnTo>
                  <a:pt x="271998" y="30822"/>
                </a:lnTo>
                <a:lnTo>
                  <a:pt x="264607" y="28919"/>
                </a:lnTo>
                <a:lnTo>
                  <a:pt x="264607" y="28688"/>
                </a:lnTo>
                <a:lnTo>
                  <a:pt x="267501" y="27316"/>
                </a:lnTo>
                <a:lnTo>
                  <a:pt x="269636" y="25678"/>
                </a:lnTo>
                <a:lnTo>
                  <a:pt x="269936" y="25261"/>
                </a:lnTo>
                <a:lnTo>
                  <a:pt x="236034" y="25261"/>
                </a:lnTo>
                <a:lnTo>
                  <a:pt x="236034" y="11656"/>
                </a:lnTo>
                <a:lnTo>
                  <a:pt x="273067" y="11656"/>
                </a:lnTo>
                <a:lnTo>
                  <a:pt x="271523" y="8114"/>
                </a:lnTo>
                <a:lnTo>
                  <a:pt x="265348" y="3084"/>
                </a:lnTo>
                <a:lnTo>
                  <a:pt x="261065" y="1828"/>
                </a:lnTo>
                <a:close/>
              </a:path>
              <a:path extrusionOk="0" h="62865" w="790575">
                <a:moveTo>
                  <a:pt x="274862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5"/>
                </a:lnTo>
                <a:lnTo>
                  <a:pt x="274997" y="50975"/>
                </a:lnTo>
                <a:lnTo>
                  <a:pt x="275695" y="49452"/>
                </a:lnTo>
                <a:lnTo>
                  <a:pt x="275695" y="35887"/>
                </a:lnTo>
                <a:lnTo>
                  <a:pt x="274862" y="34747"/>
                </a:lnTo>
                <a:close/>
              </a:path>
              <a:path extrusionOk="0" h="62865" w="790575">
                <a:moveTo>
                  <a:pt x="273067" y="11656"/>
                </a:moveTo>
                <a:lnTo>
                  <a:pt x="257522" y="11656"/>
                </a:lnTo>
                <a:lnTo>
                  <a:pt x="260150" y="13831"/>
                </a:lnTo>
                <a:lnTo>
                  <a:pt x="260150" y="22899"/>
                </a:lnTo>
                <a:lnTo>
                  <a:pt x="257634" y="25261"/>
                </a:lnTo>
                <a:lnTo>
                  <a:pt x="269936" y="25261"/>
                </a:lnTo>
                <a:lnTo>
                  <a:pt x="272379" y="21869"/>
                </a:lnTo>
                <a:lnTo>
                  <a:pt x="273067" y="19353"/>
                </a:lnTo>
                <a:lnTo>
                  <a:pt x="273067" y="11656"/>
                </a:lnTo>
                <a:close/>
              </a:path>
              <a:path extrusionOk="0" h="62865" w="790575">
                <a:moveTo>
                  <a:pt x="299585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6" y="44805"/>
                </a:lnTo>
                <a:lnTo>
                  <a:pt x="299585" y="44805"/>
                </a:lnTo>
                <a:lnTo>
                  <a:pt x="299585" y="1828"/>
                </a:lnTo>
                <a:close/>
              </a:path>
              <a:path extrusionOk="0" h="62865" w="790575">
                <a:moveTo>
                  <a:pt x="338447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7" y="60807"/>
                </a:lnTo>
                <a:lnTo>
                  <a:pt x="338447" y="17830"/>
                </a:lnTo>
                <a:close/>
              </a:path>
              <a:path extrusionOk="0" h="62865" w="790575">
                <a:moveTo>
                  <a:pt x="338447" y="1828"/>
                </a:moveTo>
                <a:lnTo>
                  <a:pt x="321988" y="1828"/>
                </a:lnTo>
                <a:lnTo>
                  <a:pt x="299927" y="44805"/>
                </a:lnTo>
                <a:lnTo>
                  <a:pt x="311226" y="44805"/>
                </a:lnTo>
                <a:lnTo>
                  <a:pt x="325073" y="17830"/>
                </a:lnTo>
                <a:lnTo>
                  <a:pt x="338447" y="17830"/>
                </a:lnTo>
                <a:lnTo>
                  <a:pt x="338447" y="1828"/>
                </a:lnTo>
                <a:close/>
              </a:path>
              <a:path extrusionOk="0" h="62865" w="790575">
                <a:moveTo>
                  <a:pt x="365194" y="1828"/>
                </a:moveTo>
                <a:lnTo>
                  <a:pt x="352163" y="1828"/>
                </a:lnTo>
                <a:lnTo>
                  <a:pt x="352163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8" y="34405"/>
                </a:lnTo>
                <a:lnTo>
                  <a:pt x="383478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5" w="790575">
                <a:moveTo>
                  <a:pt x="388118" y="34405"/>
                </a:moveTo>
                <a:lnTo>
                  <a:pt x="372967" y="34405"/>
                </a:lnTo>
                <a:lnTo>
                  <a:pt x="391482" y="60807"/>
                </a:lnTo>
                <a:lnTo>
                  <a:pt x="407257" y="60807"/>
                </a:lnTo>
                <a:lnTo>
                  <a:pt x="388118" y="34405"/>
                </a:lnTo>
                <a:close/>
              </a:path>
              <a:path extrusionOk="0" h="62865" w="790575">
                <a:moveTo>
                  <a:pt x="404625" y="1828"/>
                </a:moveTo>
                <a:lnTo>
                  <a:pt x="388739" y="1828"/>
                </a:lnTo>
                <a:lnTo>
                  <a:pt x="365194" y="28004"/>
                </a:lnTo>
                <a:lnTo>
                  <a:pt x="383478" y="28004"/>
                </a:lnTo>
                <a:lnTo>
                  <a:pt x="381654" y="25487"/>
                </a:lnTo>
                <a:lnTo>
                  <a:pt x="404625" y="1828"/>
                </a:lnTo>
                <a:close/>
              </a:path>
              <a:path extrusionOk="0" h="62865" w="790575">
                <a:moveTo>
                  <a:pt x="448481" y="115"/>
                </a:moveTo>
                <a:lnTo>
                  <a:pt x="430344" y="115"/>
                </a:lnTo>
                <a:lnTo>
                  <a:pt x="423050" y="2933"/>
                </a:lnTo>
                <a:lnTo>
                  <a:pt x="412153" y="14212"/>
                </a:lnTo>
                <a:lnTo>
                  <a:pt x="409428" y="21794"/>
                </a:lnTo>
                <a:lnTo>
                  <a:pt x="409428" y="40916"/>
                </a:lnTo>
                <a:lnTo>
                  <a:pt x="412131" y="48538"/>
                </a:lnTo>
                <a:lnTo>
                  <a:pt x="422953" y="59817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7"/>
                </a:lnTo>
                <a:lnTo>
                  <a:pt x="462644" y="52462"/>
                </a:lnTo>
                <a:lnTo>
                  <a:pt x="434117" y="52462"/>
                </a:lnTo>
                <a:lnTo>
                  <a:pt x="429985" y="50576"/>
                </a:lnTo>
                <a:lnTo>
                  <a:pt x="424059" y="43127"/>
                </a:lnTo>
                <a:lnTo>
                  <a:pt x="422572" y="37947"/>
                </a:lnTo>
                <a:lnTo>
                  <a:pt x="422604" y="24728"/>
                </a:lnTo>
                <a:lnTo>
                  <a:pt x="424059" y="19734"/>
                </a:lnTo>
                <a:lnTo>
                  <a:pt x="430002" y="12268"/>
                </a:lnTo>
                <a:lnTo>
                  <a:pt x="434077" y="10400"/>
                </a:lnTo>
                <a:lnTo>
                  <a:pt x="462706" y="10400"/>
                </a:lnTo>
                <a:lnTo>
                  <a:pt x="455645" y="2933"/>
                </a:lnTo>
                <a:lnTo>
                  <a:pt x="448481" y="115"/>
                </a:lnTo>
                <a:close/>
              </a:path>
              <a:path extrusionOk="0" h="62865" w="790575">
                <a:moveTo>
                  <a:pt x="462706" y="10400"/>
                </a:moveTo>
                <a:lnTo>
                  <a:pt x="444441" y="10400"/>
                </a:lnTo>
                <a:lnTo>
                  <a:pt x="448513" y="12268"/>
                </a:lnTo>
                <a:lnTo>
                  <a:pt x="454366" y="19641"/>
                </a:lnTo>
                <a:lnTo>
                  <a:pt x="455836" y="24728"/>
                </a:lnTo>
                <a:lnTo>
                  <a:pt x="455803" y="37947"/>
                </a:lnTo>
                <a:lnTo>
                  <a:pt x="454366" y="43033"/>
                </a:lnTo>
                <a:lnTo>
                  <a:pt x="448499" y="50576"/>
                </a:lnTo>
                <a:lnTo>
                  <a:pt x="444480" y="52462"/>
                </a:lnTo>
                <a:lnTo>
                  <a:pt x="462644" y="52462"/>
                </a:lnTo>
                <a:lnTo>
                  <a:pt x="466330" y="48538"/>
                </a:lnTo>
                <a:lnTo>
                  <a:pt x="468979" y="40916"/>
                </a:lnTo>
                <a:lnTo>
                  <a:pt x="468979" y="21794"/>
                </a:lnTo>
                <a:lnTo>
                  <a:pt x="466312" y="14212"/>
                </a:lnTo>
                <a:lnTo>
                  <a:pt x="462706" y="10400"/>
                </a:lnTo>
                <a:close/>
              </a:path>
              <a:path extrusionOk="0" h="62865" w="790575">
                <a:moveTo>
                  <a:pt x="492984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4" y="60807"/>
                </a:lnTo>
                <a:lnTo>
                  <a:pt x="492984" y="35204"/>
                </a:lnTo>
                <a:lnTo>
                  <a:pt x="531846" y="35204"/>
                </a:lnTo>
                <a:lnTo>
                  <a:pt x="531846" y="24914"/>
                </a:lnTo>
                <a:lnTo>
                  <a:pt x="492984" y="24914"/>
                </a:lnTo>
                <a:lnTo>
                  <a:pt x="492984" y="1828"/>
                </a:lnTo>
                <a:close/>
              </a:path>
              <a:path extrusionOk="0" h="62865" w="790575">
                <a:moveTo>
                  <a:pt x="531846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6" y="60807"/>
                </a:lnTo>
                <a:lnTo>
                  <a:pt x="531846" y="35204"/>
                </a:lnTo>
                <a:close/>
              </a:path>
              <a:path extrusionOk="0" h="62865" w="790575">
                <a:moveTo>
                  <a:pt x="531846" y="1828"/>
                </a:moveTo>
                <a:lnTo>
                  <a:pt x="518814" y="1828"/>
                </a:lnTo>
                <a:lnTo>
                  <a:pt x="518814" y="24914"/>
                </a:lnTo>
                <a:lnTo>
                  <a:pt x="531846" y="24914"/>
                </a:lnTo>
                <a:lnTo>
                  <a:pt x="531846" y="1828"/>
                </a:lnTo>
                <a:close/>
              </a:path>
              <a:path extrusionOk="0" h="62865" w="790575">
                <a:moveTo>
                  <a:pt x="593957" y="9485"/>
                </a:moveTo>
                <a:lnTo>
                  <a:pt x="578556" y="9485"/>
                </a:lnTo>
                <a:lnTo>
                  <a:pt x="582595" y="12459"/>
                </a:lnTo>
                <a:lnTo>
                  <a:pt x="582595" y="20613"/>
                </a:lnTo>
                <a:lnTo>
                  <a:pt x="582329" y="22020"/>
                </a:lnTo>
                <a:lnTo>
                  <a:pt x="581795" y="22628"/>
                </a:lnTo>
                <a:lnTo>
                  <a:pt x="581183" y="23468"/>
                </a:lnTo>
                <a:lnTo>
                  <a:pt x="566823" y="26286"/>
                </a:lnTo>
                <a:lnTo>
                  <a:pt x="565470" y="26460"/>
                </a:lnTo>
                <a:lnTo>
                  <a:pt x="564174" y="26690"/>
                </a:lnTo>
                <a:lnTo>
                  <a:pt x="558896" y="27506"/>
                </a:lnTo>
                <a:lnTo>
                  <a:pt x="557507" y="27795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30" y="60713"/>
                </a:lnTo>
                <a:lnTo>
                  <a:pt x="556268" y="62294"/>
                </a:lnTo>
                <a:lnTo>
                  <a:pt x="571205" y="62294"/>
                </a:lnTo>
                <a:lnTo>
                  <a:pt x="578098" y="59932"/>
                </a:lnTo>
                <a:lnTo>
                  <a:pt x="583053" y="55205"/>
                </a:lnTo>
                <a:lnTo>
                  <a:pt x="601113" y="55205"/>
                </a:lnTo>
                <a:lnTo>
                  <a:pt x="601113" y="53035"/>
                </a:lnTo>
                <a:lnTo>
                  <a:pt x="563126" y="53035"/>
                </a:lnTo>
                <a:lnTo>
                  <a:pt x="560517" y="52271"/>
                </a:lnTo>
                <a:lnTo>
                  <a:pt x="556783" y="49226"/>
                </a:lnTo>
                <a:lnTo>
                  <a:pt x="555851" y="47052"/>
                </a:lnTo>
                <a:lnTo>
                  <a:pt x="555851" y="42710"/>
                </a:lnTo>
                <a:lnTo>
                  <a:pt x="576709" y="33318"/>
                </a:lnTo>
                <a:lnTo>
                  <a:pt x="577757" y="33051"/>
                </a:lnTo>
                <a:lnTo>
                  <a:pt x="580349" y="32212"/>
                </a:lnTo>
                <a:lnTo>
                  <a:pt x="581489" y="31737"/>
                </a:lnTo>
                <a:lnTo>
                  <a:pt x="582480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7" y="9485"/>
                </a:lnTo>
                <a:close/>
              </a:path>
              <a:path extrusionOk="0" h="62865" w="790575">
                <a:moveTo>
                  <a:pt x="601113" y="55205"/>
                </a:moveTo>
                <a:lnTo>
                  <a:pt x="583053" y="55205"/>
                </a:lnTo>
                <a:lnTo>
                  <a:pt x="583891" y="59932"/>
                </a:lnTo>
                <a:lnTo>
                  <a:pt x="587091" y="62294"/>
                </a:lnTo>
                <a:lnTo>
                  <a:pt x="594940" y="62294"/>
                </a:lnTo>
                <a:lnTo>
                  <a:pt x="597758" y="61873"/>
                </a:lnTo>
                <a:lnTo>
                  <a:pt x="601113" y="61037"/>
                </a:lnTo>
                <a:lnTo>
                  <a:pt x="601113" y="55205"/>
                </a:lnTo>
                <a:close/>
              </a:path>
              <a:path extrusionOk="0" h="62865" w="790575">
                <a:moveTo>
                  <a:pt x="595054" y="31205"/>
                </a:moveTo>
                <a:lnTo>
                  <a:pt x="582480" y="31205"/>
                </a:lnTo>
                <a:lnTo>
                  <a:pt x="582480" y="43202"/>
                </a:lnTo>
                <a:lnTo>
                  <a:pt x="581605" y="46595"/>
                </a:lnTo>
                <a:lnTo>
                  <a:pt x="576727" y="51473"/>
                </a:lnTo>
                <a:lnTo>
                  <a:pt x="572270" y="53035"/>
                </a:lnTo>
                <a:lnTo>
                  <a:pt x="601113" y="53035"/>
                </a:lnTo>
                <a:lnTo>
                  <a:pt x="601113" y="52120"/>
                </a:lnTo>
                <a:lnTo>
                  <a:pt x="596920" y="52120"/>
                </a:lnTo>
                <a:lnTo>
                  <a:pt x="596102" y="51814"/>
                </a:lnTo>
                <a:lnTo>
                  <a:pt x="595264" y="50598"/>
                </a:lnTo>
                <a:lnTo>
                  <a:pt x="595173" y="50101"/>
                </a:lnTo>
                <a:lnTo>
                  <a:pt x="595054" y="31205"/>
                </a:lnTo>
                <a:close/>
              </a:path>
              <a:path extrusionOk="0" h="62865" w="790575">
                <a:moveTo>
                  <a:pt x="601113" y="51889"/>
                </a:moveTo>
                <a:lnTo>
                  <a:pt x="600044" y="52044"/>
                </a:lnTo>
                <a:lnTo>
                  <a:pt x="599055" y="52120"/>
                </a:lnTo>
                <a:lnTo>
                  <a:pt x="601113" y="52120"/>
                </a:lnTo>
                <a:lnTo>
                  <a:pt x="601113" y="51889"/>
                </a:lnTo>
                <a:close/>
              </a:path>
              <a:path extrusionOk="0" h="62865" w="790575">
                <a:moveTo>
                  <a:pt x="578214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6" y="11250"/>
                </a:lnTo>
                <a:lnTo>
                  <a:pt x="544990" y="20001"/>
                </a:lnTo>
                <a:lnTo>
                  <a:pt x="557334" y="20001"/>
                </a:lnTo>
                <a:lnTo>
                  <a:pt x="557866" y="16192"/>
                </a:lnTo>
                <a:lnTo>
                  <a:pt x="559127" y="13484"/>
                </a:lnTo>
                <a:lnTo>
                  <a:pt x="563087" y="10284"/>
                </a:lnTo>
                <a:lnTo>
                  <a:pt x="566211" y="9485"/>
                </a:lnTo>
                <a:lnTo>
                  <a:pt x="593957" y="9485"/>
                </a:lnTo>
                <a:lnTo>
                  <a:pt x="592862" y="7239"/>
                </a:lnTo>
                <a:lnTo>
                  <a:pt x="584100" y="1446"/>
                </a:lnTo>
                <a:lnTo>
                  <a:pt x="578214" y="0"/>
                </a:lnTo>
                <a:close/>
              </a:path>
              <a:path extrusionOk="0" h="62865" w="790575">
                <a:moveTo>
                  <a:pt x="622145" y="1828"/>
                </a:moveTo>
                <a:lnTo>
                  <a:pt x="609113" y="1828"/>
                </a:lnTo>
                <a:lnTo>
                  <a:pt x="609113" y="60807"/>
                </a:lnTo>
                <a:lnTo>
                  <a:pt x="622145" y="60807"/>
                </a:lnTo>
                <a:lnTo>
                  <a:pt x="622145" y="35204"/>
                </a:lnTo>
                <a:lnTo>
                  <a:pt x="661007" y="35204"/>
                </a:lnTo>
                <a:lnTo>
                  <a:pt x="661007" y="24914"/>
                </a:lnTo>
                <a:lnTo>
                  <a:pt x="622145" y="24914"/>
                </a:lnTo>
                <a:lnTo>
                  <a:pt x="622145" y="1828"/>
                </a:lnTo>
                <a:close/>
              </a:path>
              <a:path extrusionOk="0" h="62865" w="790575">
                <a:moveTo>
                  <a:pt x="661007" y="35204"/>
                </a:moveTo>
                <a:lnTo>
                  <a:pt x="647975" y="35204"/>
                </a:lnTo>
                <a:lnTo>
                  <a:pt x="647975" y="60807"/>
                </a:lnTo>
                <a:lnTo>
                  <a:pt x="661007" y="60807"/>
                </a:lnTo>
                <a:lnTo>
                  <a:pt x="661007" y="35204"/>
                </a:lnTo>
                <a:close/>
              </a:path>
              <a:path extrusionOk="0" h="62865" w="790575">
                <a:moveTo>
                  <a:pt x="661007" y="1828"/>
                </a:moveTo>
                <a:lnTo>
                  <a:pt x="647975" y="1828"/>
                </a:lnTo>
                <a:lnTo>
                  <a:pt x="647975" y="24914"/>
                </a:lnTo>
                <a:lnTo>
                  <a:pt x="661007" y="24914"/>
                </a:lnTo>
                <a:lnTo>
                  <a:pt x="661007" y="1828"/>
                </a:lnTo>
                <a:close/>
              </a:path>
              <a:path extrusionOk="0" h="62865" w="790575">
                <a:moveTo>
                  <a:pt x="687755" y="1828"/>
                </a:moveTo>
                <a:lnTo>
                  <a:pt x="674723" y="1828"/>
                </a:lnTo>
                <a:lnTo>
                  <a:pt x="674723" y="60807"/>
                </a:lnTo>
                <a:lnTo>
                  <a:pt x="687755" y="60807"/>
                </a:lnTo>
                <a:lnTo>
                  <a:pt x="687755" y="35204"/>
                </a:lnTo>
                <a:lnTo>
                  <a:pt x="726617" y="35204"/>
                </a:lnTo>
                <a:lnTo>
                  <a:pt x="726617" y="24914"/>
                </a:lnTo>
                <a:lnTo>
                  <a:pt x="687755" y="24914"/>
                </a:lnTo>
                <a:lnTo>
                  <a:pt x="687755" y="1828"/>
                </a:lnTo>
                <a:close/>
              </a:path>
              <a:path extrusionOk="0" h="62865" w="790575">
                <a:moveTo>
                  <a:pt x="726617" y="35204"/>
                </a:moveTo>
                <a:lnTo>
                  <a:pt x="713585" y="35204"/>
                </a:lnTo>
                <a:lnTo>
                  <a:pt x="713585" y="60807"/>
                </a:lnTo>
                <a:lnTo>
                  <a:pt x="726617" y="60807"/>
                </a:lnTo>
                <a:lnTo>
                  <a:pt x="726617" y="35204"/>
                </a:lnTo>
                <a:close/>
              </a:path>
              <a:path extrusionOk="0" h="62865" w="790575">
                <a:moveTo>
                  <a:pt x="726617" y="1828"/>
                </a:moveTo>
                <a:lnTo>
                  <a:pt x="713585" y="1828"/>
                </a:lnTo>
                <a:lnTo>
                  <a:pt x="713585" y="24914"/>
                </a:lnTo>
                <a:lnTo>
                  <a:pt x="726617" y="24914"/>
                </a:lnTo>
                <a:lnTo>
                  <a:pt x="726617" y="1828"/>
                </a:lnTo>
                <a:close/>
              </a:path>
              <a:path extrusionOk="0" h="62865" w="790575">
                <a:moveTo>
                  <a:pt x="790168" y="1828"/>
                </a:moveTo>
                <a:lnTo>
                  <a:pt x="752717" y="1828"/>
                </a:lnTo>
                <a:lnTo>
                  <a:pt x="747914" y="3257"/>
                </a:lnTo>
                <a:lnTo>
                  <a:pt x="741207" y="8971"/>
                </a:lnTo>
                <a:lnTo>
                  <a:pt x="739533" y="12992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4"/>
                </a:lnTo>
                <a:lnTo>
                  <a:pt x="747421" y="34023"/>
                </a:lnTo>
                <a:lnTo>
                  <a:pt x="752221" y="35546"/>
                </a:lnTo>
                <a:lnTo>
                  <a:pt x="732561" y="60807"/>
                </a:lnTo>
                <a:lnTo>
                  <a:pt x="747878" y="60807"/>
                </a:lnTo>
                <a:lnTo>
                  <a:pt x="766051" y="37033"/>
                </a:lnTo>
                <a:lnTo>
                  <a:pt x="790168" y="37033"/>
                </a:lnTo>
                <a:lnTo>
                  <a:pt x="790168" y="27547"/>
                </a:lnTo>
                <a:lnTo>
                  <a:pt x="755460" y="27547"/>
                </a:lnTo>
                <a:lnTo>
                  <a:pt x="752562" y="24804"/>
                </a:lnTo>
                <a:lnTo>
                  <a:pt x="752562" y="14288"/>
                </a:lnTo>
                <a:lnTo>
                  <a:pt x="755496" y="11771"/>
                </a:lnTo>
                <a:lnTo>
                  <a:pt x="790168" y="11771"/>
                </a:lnTo>
                <a:lnTo>
                  <a:pt x="790168" y="1828"/>
                </a:lnTo>
                <a:close/>
              </a:path>
              <a:path extrusionOk="0" h="62865" w="790575">
                <a:moveTo>
                  <a:pt x="790168" y="37033"/>
                </a:moveTo>
                <a:lnTo>
                  <a:pt x="777139" y="37033"/>
                </a:lnTo>
                <a:lnTo>
                  <a:pt x="777139" y="60807"/>
                </a:lnTo>
                <a:lnTo>
                  <a:pt x="790168" y="60807"/>
                </a:lnTo>
                <a:lnTo>
                  <a:pt x="790168" y="37033"/>
                </a:lnTo>
                <a:close/>
              </a:path>
              <a:path extrusionOk="0" h="62865" w="790575">
                <a:moveTo>
                  <a:pt x="790168" y="11771"/>
                </a:moveTo>
                <a:lnTo>
                  <a:pt x="777139" y="11771"/>
                </a:lnTo>
                <a:lnTo>
                  <a:pt x="777139" y="27547"/>
                </a:lnTo>
                <a:lnTo>
                  <a:pt x="790168" y="27547"/>
                </a:lnTo>
                <a:lnTo>
                  <a:pt x="790168" y="1177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78" name="Google Shape;1178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40889" y="8895015"/>
            <a:ext cx="79757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04004" y="9005150"/>
            <a:ext cx="117684" cy="9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20450" y="649327"/>
            <a:ext cx="4113342" cy="1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3267" y="1476661"/>
            <a:ext cx="5329199" cy="19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2" name="Google Shape;1182;p42"/>
          <p:cNvGrpSpPr/>
          <p:nvPr/>
        </p:nvGrpSpPr>
        <p:grpSpPr>
          <a:xfrm>
            <a:off x="962143" y="2693241"/>
            <a:ext cx="2784459" cy="877392"/>
            <a:chOff x="962143" y="2693241"/>
            <a:chExt cx="2784459" cy="877392"/>
          </a:xfrm>
        </p:grpSpPr>
        <p:sp>
          <p:nvSpPr>
            <p:cNvPr id="1183" name="Google Shape;1183;p42"/>
            <p:cNvSpPr/>
            <p:nvPr/>
          </p:nvSpPr>
          <p:spPr>
            <a:xfrm>
              <a:off x="972960" y="2693241"/>
              <a:ext cx="551815" cy="137795"/>
            </a:xfrm>
            <a:custGeom>
              <a:rect b="b" l="l" r="r" t="t"/>
              <a:pathLst>
                <a:path extrusionOk="0" h="137794" w="551815">
                  <a:moveTo>
                    <a:pt x="87782" y="0"/>
                  </a:moveTo>
                  <a:lnTo>
                    <a:pt x="0" y="0"/>
                  </a:lnTo>
                  <a:lnTo>
                    <a:pt x="0" y="108507"/>
                  </a:lnTo>
                  <a:lnTo>
                    <a:pt x="19051" y="108507"/>
                  </a:lnTo>
                  <a:lnTo>
                    <a:pt x="19051" y="16459"/>
                  </a:lnTo>
                  <a:lnTo>
                    <a:pt x="87782" y="16459"/>
                  </a:lnTo>
                  <a:lnTo>
                    <a:pt x="87782" y="0"/>
                  </a:lnTo>
                  <a:close/>
                </a:path>
                <a:path extrusionOk="0" h="137794" w="551815">
                  <a:moveTo>
                    <a:pt x="87782" y="16459"/>
                  </a:moveTo>
                  <a:lnTo>
                    <a:pt x="68731" y="16459"/>
                  </a:lnTo>
                  <a:lnTo>
                    <a:pt x="68731" y="108507"/>
                  </a:lnTo>
                  <a:lnTo>
                    <a:pt x="87782" y="108507"/>
                  </a:lnTo>
                  <a:lnTo>
                    <a:pt x="87782" y="16459"/>
                  </a:lnTo>
                  <a:close/>
                </a:path>
                <a:path extrusionOk="0" h="137794" w="551815">
                  <a:moveTo>
                    <a:pt x="124660" y="29869"/>
                  </a:moveTo>
                  <a:lnTo>
                    <a:pt x="108356" y="29869"/>
                  </a:lnTo>
                  <a:lnTo>
                    <a:pt x="108356" y="137617"/>
                  </a:lnTo>
                  <a:lnTo>
                    <a:pt x="125575" y="137617"/>
                  </a:lnTo>
                  <a:lnTo>
                    <a:pt x="125575" y="98143"/>
                  </a:lnTo>
                  <a:lnTo>
                    <a:pt x="177342" y="98143"/>
                  </a:lnTo>
                  <a:lnTo>
                    <a:pt x="178389" y="96620"/>
                  </a:lnTo>
                  <a:lnTo>
                    <a:pt x="140155" y="96620"/>
                  </a:lnTo>
                  <a:lnTo>
                    <a:pt x="134744" y="94183"/>
                  </a:lnTo>
                  <a:lnTo>
                    <a:pt x="126921" y="84427"/>
                  </a:lnTo>
                  <a:lnTo>
                    <a:pt x="124996" y="77825"/>
                  </a:lnTo>
                  <a:lnTo>
                    <a:pt x="124997" y="60445"/>
                  </a:lnTo>
                  <a:lnTo>
                    <a:pt x="126897" y="53794"/>
                  </a:lnTo>
                  <a:lnTo>
                    <a:pt x="134618" y="44042"/>
                  </a:lnTo>
                  <a:lnTo>
                    <a:pt x="139954" y="41605"/>
                  </a:lnTo>
                  <a:lnTo>
                    <a:pt x="178110" y="41605"/>
                  </a:lnTo>
                  <a:lnTo>
                    <a:pt x="177269" y="40384"/>
                  </a:lnTo>
                  <a:lnTo>
                    <a:pt x="124660" y="40384"/>
                  </a:lnTo>
                  <a:lnTo>
                    <a:pt x="124660" y="29869"/>
                  </a:lnTo>
                  <a:close/>
                </a:path>
                <a:path extrusionOk="0" h="137794" w="551815">
                  <a:moveTo>
                    <a:pt x="177342" y="98143"/>
                  </a:moveTo>
                  <a:lnTo>
                    <a:pt x="125575" y="98143"/>
                  </a:lnTo>
                  <a:lnTo>
                    <a:pt x="130490" y="103543"/>
                  </a:lnTo>
                  <a:lnTo>
                    <a:pt x="136396" y="107401"/>
                  </a:lnTo>
                  <a:lnTo>
                    <a:pt x="143292" y="109715"/>
                  </a:lnTo>
                  <a:lnTo>
                    <a:pt x="151178" y="110487"/>
                  </a:lnTo>
                  <a:lnTo>
                    <a:pt x="158707" y="109787"/>
                  </a:lnTo>
                  <a:lnTo>
                    <a:pt x="165447" y="107687"/>
                  </a:lnTo>
                  <a:lnTo>
                    <a:pt x="171396" y="104188"/>
                  </a:lnTo>
                  <a:lnTo>
                    <a:pt x="176555" y="99288"/>
                  </a:lnTo>
                  <a:lnTo>
                    <a:pt x="177342" y="98143"/>
                  </a:lnTo>
                  <a:close/>
                </a:path>
                <a:path extrusionOk="0" h="137794" w="551815">
                  <a:moveTo>
                    <a:pt x="178110" y="41605"/>
                  </a:moveTo>
                  <a:lnTo>
                    <a:pt x="153464" y="41605"/>
                  </a:lnTo>
                  <a:lnTo>
                    <a:pt x="158774" y="44118"/>
                  </a:lnTo>
                  <a:lnTo>
                    <a:pt x="166597" y="54176"/>
                  </a:lnTo>
                  <a:lnTo>
                    <a:pt x="168434" y="60552"/>
                  </a:lnTo>
                  <a:lnTo>
                    <a:pt x="168551" y="77825"/>
                  </a:lnTo>
                  <a:lnTo>
                    <a:pt x="166622" y="84427"/>
                  </a:lnTo>
                  <a:lnTo>
                    <a:pt x="158901" y="94183"/>
                  </a:lnTo>
                  <a:lnTo>
                    <a:pt x="153670" y="96620"/>
                  </a:lnTo>
                  <a:lnTo>
                    <a:pt x="178389" y="96620"/>
                  </a:lnTo>
                  <a:lnTo>
                    <a:pt x="180721" y="93226"/>
                  </a:lnTo>
                  <a:lnTo>
                    <a:pt x="183697" y="86239"/>
                  </a:lnTo>
                  <a:lnTo>
                    <a:pt x="185481" y="78329"/>
                  </a:lnTo>
                  <a:lnTo>
                    <a:pt x="186076" y="69494"/>
                  </a:lnTo>
                  <a:lnTo>
                    <a:pt x="185467" y="60445"/>
                  </a:lnTo>
                  <a:lnTo>
                    <a:pt x="183638" y="52349"/>
                  </a:lnTo>
                  <a:lnTo>
                    <a:pt x="180591" y="45205"/>
                  </a:lnTo>
                  <a:lnTo>
                    <a:pt x="178110" y="41605"/>
                  </a:lnTo>
                  <a:close/>
                </a:path>
                <a:path extrusionOk="0" h="137794" w="551815">
                  <a:moveTo>
                    <a:pt x="150263" y="27583"/>
                  </a:moveTo>
                  <a:lnTo>
                    <a:pt x="142034" y="28383"/>
                  </a:lnTo>
                  <a:lnTo>
                    <a:pt x="135024" y="30784"/>
                  </a:lnTo>
                  <a:lnTo>
                    <a:pt x="129233" y="34785"/>
                  </a:lnTo>
                  <a:lnTo>
                    <a:pt x="124660" y="40384"/>
                  </a:lnTo>
                  <a:lnTo>
                    <a:pt x="177269" y="40384"/>
                  </a:lnTo>
                  <a:lnTo>
                    <a:pt x="150263" y="27583"/>
                  </a:lnTo>
                  <a:close/>
                </a:path>
                <a:path extrusionOk="0" h="137794" w="551815">
                  <a:moveTo>
                    <a:pt x="237589" y="27583"/>
                  </a:moveTo>
                  <a:lnTo>
                    <a:pt x="203636" y="44985"/>
                  </a:lnTo>
                  <a:lnTo>
                    <a:pt x="197506" y="69188"/>
                  </a:lnTo>
                  <a:lnTo>
                    <a:pt x="198183" y="78294"/>
                  </a:lnTo>
                  <a:lnTo>
                    <a:pt x="228844" y="110240"/>
                  </a:lnTo>
                  <a:lnTo>
                    <a:pt x="237589" y="110944"/>
                  </a:lnTo>
                  <a:lnTo>
                    <a:pt x="246184" y="110240"/>
                  </a:lnTo>
                  <a:lnTo>
                    <a:pt x="253837" y="108126"/>
                  </a:lnTo>
                  <a:lnTo>
                    <a:pt x="260547" y="104602"/>
                  </a:lnTo>
                  <a:lnTo>
                    <a:pt x="266313" y="99669"/>
                  </a:lnTo>
                  <a:lnTo>
                    <a:pt x="268040" y="97383"/>
                  </a:lnTo>
                  <a:lnTo>
                    <a:pt x="230424" y="97383"/>
                  </a:lnTo>
                  <a:lnTo>
                    <a:pt x="224938" y="94893"/>
                  </a:lnTo>
                  <a:lnTo>
                    <a:pt x="217015" y="84935"/>
                  </a:lnTo>
                  <a:lnTo>
                    <a:pt x="215108" y="78294"/>
                  </a:lnTo>
                  <a:lnTo>
                    <a:pt x="215148" y="60149"/>
                  </a:lnTo>
                  <a:lnTo>
                    <a:pt x="217015" y="53745"/>
                  </a:lnTo>
                  <a:lnTo>
                    <a:pt x="224938" y="43790"/>
                  </a:lnTo>
                  <a:lnTo>
                    <a:pt x="230375" y="41299"/>
                  </a:lnTo>
                  <a:lnTo>
                    <a:pt x="268095" y="41299"/>
                  </a:lnTo>
                  <a:lnTo>
                    <a:pt x="266237" y="38862"/>
                  </a:lnTo>
                  <a:lnTo>
                    <a:pt x="260447" y="33927"/>
                  </a:lnTo>
                  <a:lnTo>
                    <a:pt x="253743" y="30402"/>
                  </a:lnTo>
                  <a:lnTo>
                    <a:pt x="246123" y="28287"/>
                  </a:lnTo>
                  <a:lnTo>
                    <a:pt x="237589" y="27583"/>
                  </a:lnTo>
                  <a:close/>
                </a:path>
                <a:path extrusionOk="0" h="137794" w="551815">
                  <a:moveTo>
                    <a:pt x="268095" y="41299"/>
                  </a:moveTo>
                  <a:lnTo>
                    <a:pt x="244191" y="41299"/>
                  </a:lnTo>
                  <a:lnTo>
                    <a:pt x="249603" y="43765"/>
                  </a:lnTo>
                  <a:lnTo>
                    <a:pt x="257425" y="53618"/>
                  </a:lnTo>
                  <a:lnTo>
                    <a:pt x="259307" y="60149"/>
                  </a:lnTo>
                  <a:lnTo>
                    <a:pt x="259261" y="78294"/>
                  </a:lnTo>
                  <a:lnTo>
                    <a:pt x="257425" y="84809"/>
                  </a:lnTo>
                  <a:lnTo>
                    <a:pt x="249603" y="94867"/>
                  </a:lnTo>
                  <a:lnTo>
                    <a:pt x="244242" y="97383"/>
                  </a:lnTo>
                  <a:lnTo>
                    <a:pt x="268040" y="97383"/>
                  </a:lnTo>
                  <a:lnTo>
                    <a:pt x="270948" y="93534"/>
                  </a:lnTo>
                  <a:lnTo>
                    <a:pt x="274258" y="86409"/>
                  </a:lnTo>
                  <a:lnTo>
                    <a:pt x="276243" y="78294"/>
                  </a:lnTo>
                  <a:lnTo>
                    <a:pt x="276904" y="69188"/>
                  </a:lnTo>
                  <a:lnTo>
                    <a:pt x="276238" y="60149"/>
                  </a:lnTo>
                  <a:lnTo>
                    <a:pt x="274239" y="52081"/>
                  </a:lnTo>
                  <a:lnTo>
                    <a:pt x="270905" y="44985"/>
                  </a:lnTo>
                  <a:lnTo>
                    <a:pt x="268095" y="41299"/>
                  </a:lnTo>
                  <a:close/>
                </a:path>
                <a:path extrusionOk="0" h="137794" w="551815">
                  <a:moveTo>
                    <a:pt x="325673" y="27583"/>
                  </a:moveTo>
                  <a:lnTo>
                    <a:pt x="290258" y="53262"/>
                  </a:lnTo>
                  <a:lnTo>
                    <a:pt x="287572" y="70102"/>
                  </a:lnTo>
                  <a:lnTo>
                    <a:pt x="288225" y="78689"/>
                  </a:lnTo>
                  <a:lnTo>
                    <a:pt x="317828" y="110380"/>
                  </a:lnTo>
                  <a:lnTo>
                    <a:pt x="326282" y="111099"/>
                  </a:lnTo>
                  <a:lnTo>
                    <a:pt x="335221" y="111099"/>
                  </a:lnTo>
                  <a:lnTo>
                    <a:pt x="342917" y="108709"/>
                  </a:lnTo>
                  <a:lnTo>
                    <a:pt x="355820" y="99161"/>
                  </a:lnTo>
                  <a:lnTo>
                    <a:pt x="356365" y="98298"/>
                  </a:lnTo>
                  <a:lnTo>
                    <a:pt x="319881" y="98298"/>
                  </a:lnTo>
                  <a:lnTo>
                    <a:pt x="314647" y="96137"/>
                  </a:lnTo>
                  <a:lnTo>
                    <a:pt x="307130" y="87501"/>
                  </a:lnTo>
                  <a:lnTo>
                    <a:pt x="305150" y="81381"/>
                  </a:lnTo>
                  <a:lnTo>
                    <a:pt x="304946" y="73454"/>
                  </a:lnTo>
                  <a:lnTo>
                    <a:pt x="363010" y="73454"/>
                  </a:lnTo>
                  <a:lnTo>
                    <a:pt x="362911" y="70102"/>
                  </a:lnTo>
                  <a:lnTo>
                    <a:pt x="362364" y="61873"/>
                  </a:lnTo>
                  <a:lnTo>
                    <a:pt x="305250" y="61873"/>
                  </a:lnTo>
                  <a:lnTo>
                    <a:pt x="306064" y="54965"/>
                  </a:lnTo>
                  <a:lnTo>
                    <a:pt x="308221" y="49679"/>
                  </a:lnTo>
                  <a:lnTo>
                    <a:pt x="315234" y="42364"/>
                  </a:lnTo>
                  <a:lnTo>
                    <a:pt x="319831" y="40535"/>
                  </a:lnTo>
                  <a:lnTo>
                    <a:pt x="353730" y="40535"/>
                  </a:lnTo>
                  <a:lnTo>
                    <a:pt x="352952" y="39395"/>
                  </a:lnTo>
                  <a:lnTo>
                    <a:pt x="347475" y="34227"/>
                  </a:lnTo>
                  <a:lnTo>
                    <a:pt x="341104" y="30536"/>
                  </a:lnTo>
                  <a:lnTo>
                    <a:pt x="333836" y="28321"/>
                  </a:lnTo>
                  <a:lnTo>
                    <a:pt x="325673" y="27583"/>
                  </a:lnTo>
                  <a:close/>
                </a:path>
                <a:path extrusionOk="0" h="137794" w="551815">
                  <a:moveTo>
                    <a:pt x="361943" y="83969"/>
                  </a:moveTo>
                  <a:lnTo>
                    <a:pt x="345333" y="83969"/>
                  </a:lnTo>
                  <a:lnTo>
                    <a:pt x="343606" y="88949"/>
                  </a:lnTo>
                  <a:lnTo>
                    <a:pt x="341243" y="92581"/>
                  </a:lnTo>
                  <a:lnTo>
                    <a:pt x="335246" y="97153"/>
                  </a:lnTo>
                  <a:lnTo>
                    <a:pt x="331362" y="98298"/>
                  </a:lnTo>
                  <a:lnTo>
                    <a:pt x="356365" y="98298"/>
                  </a:lnTo>
                  <a:lnTo>
                    <a:pt x="360014" y="92505"/>
                  </a:lnTo>
                  <a:lnTo>
                    <a:pt x="361943" y="83969"/>
                  </a:lnTo>
                  <a:close/>
                </a:path>
                <a:path extrusionOk="0" h="137794" w="551815">
                  <a:moveTo>
                    <a:pt x="353730" y="40535"/>
                  </a:moveTo>
                  <a:lnTo>
                    <a:pt x="331210" y="40535"/>
                  </a:lnTo>
                  <a:lnTo>
                    <a:pt x="335859" y="42444"/>
                  </a:lnTo>
                  <a:lnTo>
                    <a:pt x="343072" y="50062"/>
                  </a:lnTo>
                  <a:lnTo>
                    <a:pt x="345128" y="55270"/>
                  </a:lnTo>
                  <a:lnTo>
                    <a:pt x="345636" y="61873"/>
                  </a:lnTo>
                  <a:lnTo>
                    <a:pt x="362364" y="61873"/>
                  </a:lnTo>
                  <a:lnTo>
                    <a:pt x="360495" y="53358"/>
                  </a:lnTo>
                  <a:lnTo>
                    <a:pt x="357352" y="45838"/>
                  </a:lnTo>
                  <a:lnTo>
                    <a:pt x="353730" y="40535"/>
                  </a:lnTo>
                  <a:close/>
                </a:path>
                <a:path extrusionOk="0" h="137794" w="551815">
                  <a:moveTo>
                    <a:pt x="393642" y="29869"/>
                  </a:moveTo>
                  <a:lnTo>
                    <a:pt x="376269" y="29869"/>
                  </a:lnTo>
                  <a:lnTo>
                    <a:pt x="376269" y="108507"/>
                  </a:lnTo>
                  <a:lnTo>
                    <a:pt x="393642" y="108507"/>
                  </a:lnTo>
                  <a:lnTo>
                    <a:pt x="393642" y="84124"/>
                  </a:lnTo>
                  <a:lnTo>
                    <a:pt x="404006" y="73303"/>
                  </a:lnTo>
                  <a:lnTo>
                    <a:pt x="424205" y="73303"/>
                  </a:lnTo>
                  <a:lnTo>
                    <a:pt x="418017" y="64767"/>
                  </a:lnTo>
                  <a:lnTo>
                    <a:pt x="393642" y="64767"/>
                  </a:lnTo>
                  <a:lnTo>
                    <a:pt x="393642" y="29869"/>
                  </a:lnTo>
                  <a:close/>
                </a:path>
                <a:path extrusionOk="0" h="137794" w="551815">
                  <a:moveTo>
                    <a:pt x="424205" y="73303"/>
                  </a:moveTo>
                  <a:lnTo>
                    <a:pt x="404006" y="73303"/>
                  </a:lnTo>
                  <a:lnTo>
                    <a:pt x="428694" y="108507"/>
                  </a:lnTo>
                  <a:lnTo>
                    <a:pt x="449723" y="108507"/>
                  </a:lnTo>
                  <a:lnTo>
                    <a:pt x="424205" y="73303"/>
                  </a:lnTo>
                  <a:close/>
                </a:path>
                <a:path extrusionOk="0" h="137794" w="551815">
                  <a:moveTo>
                    <a:pt x="446220" y="29869"/>
                  </a:moveTo>
                  <a:lnTo>
                    <a:pt x="425037" y="29869"/>
                  </a:lnTo>
                  <a:lnTo>
                    <a:pt x="393642" y="64767"/>
                  </a:lnTo>
                  <a:lnTo>
                    <a:pt x="418017" y="64767"/>
                  </a:lnTo>
                  <a:lnTo>
                    <a:pt x="415588" y="61415"/>
                  </a:lnTo>
                  <a:lnTo>
                    <a:pt x="446220" y="29869"/>
                  </a:lnTo>
                  <a:close/>
                </a:path>
                <a:path extrusionOk="0" h="137794" w="551815">
                  <a:moveTo>
                    <a:pt x="493006" y="43585"/>
                  </a:moveTo>
                  <a:lnTo>
                    <a:pt x="475632" y="43585"/>
                  </a:lnTo>
                  <a:lnTo>
                    <a:pt x="475632" y="108507"/>
                  </a:lnTo>
                  <a:lnTo>
                    <a:pt x="493006" y="108507"/>
                  </a:lnTo>
                  <a:lnTo>
                    <a:pt x="493006" y="43585"/>
                  </a:lnTo>
                  <a:close/>
                </a:path>
                <a:path extrusionOk="0" h="137794" w="551815">
                  <a:moveTo>
                    <a:pt x="518915" y="29869"/>
                  </a:moveTo>
                  <a:lnTo>
                    <a:pt x="449726" y="29869"/>
                  </a:lnTo>
                  <a:lnTo>
                    <a:pt x="449726" y="43585"/>
                  </a:lnTo>
                  <a:lnTo>
                    <a:pt x="518915" y="43585"/>
                  </a:lnTo>
                  <a:lnTo>
                    <a:pt x="518915" y="29869"/>
                  </a:lnTo>
                  <a:close/>
                </a:path>
                <a:path extrusionOk="0" h="137794" w="551815">
                  <a:moveTo>
                    <a:pt x="551221" y="87933"/>
                  </a:moveTo>
                  <a:lnTo>
                    <a:pt x="530499" y="87933"/>
                  </a:lnTo>
                  <a:lnTo>
                    <a:pt x="530499" y="108507"/>
                  </a:lnTo>
                  <a:lnTo>
                    <a:pt x="551221" y="108507"/>
                  </a:lnTo>
                  <a:lnTo>
                    <a:pt x="551221" y="87933"/>
                  </a:lnTo>
                  <a:close/>
                </a:path>
                <a:path extrusionOk="0" h="137794" w="551815">
                  <a:moveTo>
                    <a:pt x="551221" y="30632"/>
                  </a:moveTo>
                  <a:lnTo>
                    <a:pt x="530499" y="30632"/>
                  </a:lnTo>
                  <a:lnTo>
                    <a:pt x="530499" y="51206"/>
                  </a:lnTo>
                  <a:lnTo>
                    <a:pt x="551221" y="51206"/>
                  </a:lnTo>
                  <a:lnTo>
                    <a:pt x="551221" y="30632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84" name="Google Shape;1184;p4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962143" y="2874901"/>
              <a:ext cx="2784459" cy="6957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5" name="Google Shape;1185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942926" y="1830505"/>
            <a:ext cx="725421" cy="7223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6" name="Google Shape;1186;p42"/>
          <p:cNvGraphicFramePr/>
          <p:nvPr/>
        </p:nvGraphicFramePr>
        <p:xfrm>
          <a:off x="4122842" y="27405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87" name="Google Shape;1187;p42"/>
          <p:cNvSpPr/>
          <p:nvPr/>
        </p:nvSpPr>
        <p:spPr>
          <a:xfrm>
            <a:off x="4180662" y="2873058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3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8" y="83552"/>
                </a:lnTo>
                <a:lnTo>
                  <a:pt x="43261" y="82105"/>
                </a:lnTo>
                <a:lnTo>
                  <a:pt x="50806" y="76313"/>
                </a:lnTo>
                <a:lnTo>
                  <a:pt x="51995" y="73720"/>
                </a:lnTo>
                <a:lnTo>
                  <a:pt x="13031" y="73720"/>
                </a:lnTo>
                <a:lnTo>
                  <a:pt x="13031" y="57491"/>
                </a:lnTo>
                <a:lnTo>
                  <a:pt x="51860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3"/>
                </a:lnTo>
                <a:lnTo>
                  <a:pt x="46935" y="48005"/>
                </a:lnTo>
                <a:lnTo>
                  <a:pt x="13031" y="48005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8"/>
                </a:lnTo>
                <a:lnTo>
                  <a:pt x="42346" y="25829"/>
                </a:lnTo>
                <a:lnTo>
                  <a:pt x="38063" y="24573"/>
                </a:lnTo>
                <a:close/>
              </a:path>
              <a:path extrusionOk="0" h="105410" w="883920">
                <a:moveTo>
                  <a:pt x="51860" y="57491"/>
                </a:moveTo>
                <a:lnTo>
                  <a:pt x="33793" y="57491"/>
                </a:lnTo>
                <a:lnTo>
                  <a:pt x="35967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2" y="73720"/>
                </a:lnTo>
                <a:lnTo>
                  <a:pt x="51995" y="73720"/>
                </a:lnTo>
                <a:lnTo>
                  <a:pt x="52693" y="72198"/>
                </a:lnTo>
                <a:lnTo>
                  <a:pt x="52693" y="58633"/>
                </a:lnTo>
                <a:lnTo>
                  <a:pt x="51860" y="57491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8" y="36575"/>
                </a:lnTo>
                <a:lnTo>
                  <a:pt x="37148" y="45643"/>
                </a:lnTo>
                <a:lnTo>
                  <a:pt x="34631" y="48005"/>
                </a:lnTo>
                <a:lnTo>
                  <a:pt x="46935" y="48005"/>
                </a:lnTo>
                <a:lnTo>
                  <a:pt x="49377" y="44615"/>
                </a:lnTo>
                <a:lnTo>
                  <a:pt x="50064" y="42097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6" y="32230"/>
                </a:moveTo>
                <a:lnTo>
                  <a:pt x="96544" y="32230"/>
                </a:lnTo>
                <a:lnTo>
                  <a:pt x="100584" y="35204"/>
                </a:lnTo>
                <a:lnTo>
                  <a:pt x="100584" y="43357"/>
                </a:lnTo>
                <a:lnTo>
                  <a:pt x="100317" y="44766"/>
                </a:lnTo>
                <a:lnTo>
                  <a:pt x="99785" y="45374"/>
                </a:lnTo>
                <a:lnTo>
                  <a:pt x="99173" y="46212"/>
                </a:lnTo>
                <a:lnTo>
                  <a:pt x="84811" y="49032"/>
                </a:lnTo>
                <a:lnTo>
                  <a:pt x="83458" y="49204"/>
                </a:lnTo>
                <a:lnTo>
                  <a:pt x="60465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6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2"/>
                </a:lnTo>
                <a:lnTo>
                  <a:pt x="95745" y="55796"/>
                </a:lnTo>
                <a:lnTo>
                  <a:pt x="98337" y="54957"/>
                </a:lnTo>
                <a:lnTo>
                  <a:pt x="99479" y="54481"/>
                </a:lnTo>
                <a:lnTo>
                  <a:pt x="100468" y="53949"/>
                </a:lnTo>
                <a:lnTo>
                  <a:pt x="113043" y="53949"/>
                </a:lnTo>
                <a:lnTo>
                  <a:pt x="113043" y="34480"/>
                </a:lnTo>
                <a:lnTo>
                  <a:pt x="111946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6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3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3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3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2" y="22744"/>
                </a:lnTo>
                <a:lnTo>
                  <a:pt x="78281" y="23994"/>
                </a:lnTo>
                <a:lnTo>
                  <a:pt x="70465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5" y="38936"/>
                </a:lnTo>
                <a:lnTo>
                  <a:pt x="77115" y="36230"/>
                </a:lnTo>
                <a:lnTo>
                  <a:pt x="81075" y="33030"/>
                </a:lnTo>
                <a:lnTo>
                  <a:pt x="84199" y="32230"/>
                </a:lnTo>
                <a:lnTo>
                  <a:pt x="111946" y="32230"/>
                </a:lnTo>
                <a:lnTo>
                  <a:pt x="110850" y="29984"/>
                </a:lnTo>
                <a:lnTo>
                  <a:pt x="102088" y="24192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1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9" y="75779"/>
                </a:lnTo>
                <a:lnTo>
                  <a:pt x="180182" y="74635"/>
                </a:lnTo>
                <a:lnTo>
                  <a:pt x="151182" y="74635"/>
                </a:lnTo>
                <a:lnTo>
                  <a:pt x="147124" y="72806"/>
                </a:lnTo>
                <a:lnTo>
                  <a:pt x="141257" y="65491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5" y="42519"/>
                </a:lnTo>
                <a:lnTo>
                  <a:pt x="147027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1" y="32461"/>
                </a:lnTo>
                <a:lnTo>
                  <a:pt x="139561" y="24573"/>
                </a:lnTo>
                <a:close/>
              </a:path>
              <a:path extrusionOk="0" h="105410" w="883920">
                <a:moveTo>
                  <a:pt x="179209" y="75779"/>
                </a:moveTo>
                <a:lnTo>
                  <a:pt x="140244" y="75779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8" y="82238"/>
                </a:lnTo>
                <a:lnTo>
                  <a:pt x="179209" y="75779"/>
                </a:lnTo>
                <a:close/>
              </a:path>
              <a:path extrusionOk="0" h="105410" w="883920">
                <a:moveTo>
                  <a:pt x="179968" y="33375"/>
                </a:moveTo>
                <a:lnTo>
                  <a:pt x="161164" y="33375"/>
                </a:lnTo>
                <a:lnTo>
                  <a:pt x="165143" y="35261"/>
                </a:lnTo>
                <a:lnTo>
                  <a:pt x="171010" y="42804"/>
                </a:lnTo>
                <a:lnTo>
                  <a:pt x="172391" y="47584"/>
                </a:lnTo>
                <a:lnTo>
                  <a:pt x="172479" y="60540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2" y="74635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10" w="883920">
                <a:moveTo>
                  <a:pt x="166917" y="22859"/>
                </a:moveTo>
                <a:lnTo>
                  <a:pt x="149922" y="22859"/>
                </a:lnTo>
                <a:lnTo>
                  <a:pt x="143521" y="26060"/>
                </a:lnTo>
                <a:lnTo>
                  <a:pt x="139561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59"/>
                </a:lnTo>
                <a:close/>
              </a:path>
              <a:path extrusionOk="0" h="105410" w="883920">
                <a:moveTo>
                  <a:pt x="221742" y="34858"/>
                </a:moveTo>
                <a:lnTo>
                  <a:pt x="208709" y="34858"/>
                </a:lnTo>
                <a:lnTo>
                  <a:pt x="208709" y="83552"/>
                </a:lnTo>
                <a:lnTo>
                  <a:pt x="221742" y="83552"/>
                </a:lnTo>
                <a:lnTo>
                  <a:pt x="221742" y="34858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8" y="25620"/>
                </a:lnTo>
                <a:lnTo>
                  <a:pt x="276166" y="37127"/>
                </a:lnTo>
                <a:lnTo>
                  <a:pt x="273521" y="44880"/>
                </a:lnTo>
                <a:lnTo>
                  <a:pt x="273521" y="63701"/>
                </a:lnTo>
                <a:lnTo>
                  <a:pt x="276148" y="71034"/>
                </a:lnTo>
                <a:lnTo>
                  <a:pt x="286664" y="82238"/>
                </a:lnTo>
                <a:lnTo>
                  <a:pt x="293712" y="85039"/>
                </a:lnTo>
                <a:lnTo>
                  <a:pt x="309942" y="85039"/>
                </a:lnTo>
                <a:lnTo>
                  <a:pt x="316076" y="82886"/>
                </a:lnTo>
                <a:lnTo>
                  <a:pt x="325294" y="74749"/>
                </a:lnTo>
                <a:lnTo>
                  <a:pt x="297597" y="74749"/>
                </a:lnTo>
                <a:lnTo>
                  <a:pt x="293730" y="72920"/>
                </a:lnTo>
                <a:lnTo>
                  <a:pt x="288169" y="65605"/>
                </a:lnTo>
                <a:lnTo>
                  <a:pt x="286779" y="60501"/>
                </a:lnTo>
                <a:lnTo>
                  <a:pt x="286779" y="47393"/>
                </a:lnTo>
                <a:lnTo>
                  <a:pt x="288226" y="42231"/>
                </a:lnTo>
                <a:lnTo>
                  <a:pt x="294018" y="34690"/>
                </a:lnTo>
                <a:lnTo>
                  <a:pt x="297978" y="32802"/>
                </a:lnTo>
                <a:lnTo>
                  <a:pt x="326004" y="32802"/>
                </a:lnTo>
                <a:lnTo>
                  <a:pt x="325734" y="32270"/>
                </a:lnTo>
                <a:lnTo>
                  <a:pt x="316515" y="24649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8" y="73587"/>
                </a:lnTo>
                <a:lnTo>
                  <a:pt x="306439" y="74749"/>
                </a:lnTo>
                <a:lnTo>
                  <a:pt x="325294" y="74749"/>
                </a:lnTo>
                <a:lnTo>
                  <a:pt x="325832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4" y="32802"/>
                </a:moveTo>
                <a:lnTo>
                  <a:pt x="306514" y="32802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4" y="44348"/>
                </a:lnTo>
                <a:lnTo>
                  <a:pt x="328420" y="37565"/>
                </a:lnTo>
                <a:lnTo>
                  <a:pt x="326004" y="32802"/>
                </a:lnTo>
                <a:close/>
              </a:path>
              <a:path extrusionOk="0" h="105410" w="883920">
                <a:moveTo>
                  <a:pt x="364503" y="34858"/>
                </a:moveTo>
                <a:lnTo>
                  <a:pt x="351471" y="34858"/>
                </a:lnTo>
                <a:lnTo>
                  <a:pt x="351471" y="83552"/>
                </a:lnTo>
                <a:lnTo>
                  <a:pt x="364503" y="83552"/>
                </a:lnTo>
                <a:lnTo>
                  <a:pt x="364503" y="34858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2" y="24573"/>
                </a:lnTo>
                <a:lnTo>
                  <a:pt x="332042" y="34858"/>
                </a:lnTo>
                <a:lnTo>
                  <a:pt x="383932" y="34858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2" y="81874"/>
                </a:lnTo>
                <a:lnTo>
                  <a:pt x="440701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1" y="56120"/>
                </a:lnTo>
                <a:lnTo>
                  <a:pt x="440701" y="54234"/>
                </a:lnTo>
                <a:lnTo>
                  <a:pt x="433692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1" y="56120"/>
                </a:moveTo>
                <a:lnTo>
                  <a:pt x="423482" y="56120"/>
                </a:lnTo>
                <a:lnTo>
                  <a:pt x="425613" y="56918"/>
                </a:lnTo>
                <a:lnTo>
                  <a:pt x="428663" y="60119"/>
                </a:lnTo>
                <a:lnTo>
                  <a:pt x="429426" y="62254"/>
                </a:lnTo>
                <a:lnTo>
                  <a:pt x="429426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5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1" y="56120"/>
                </a:lnTo>
                <a:close/>
              </a:path>
              <a:path extrusionOk="0" h="105410" w="883920">
                <a:moveTo>
                  <a:pt x="520829" y="22859"/>
                </a:moveTo>
                <a:lnTo>
                  <a:pt x="502692" y="22859"/>
                </a:lnTo>
                <a:lnTo>
                  <a:pt x="495399" y="25678"/>
                </a:lnTo>
                <a:lnTo>
                  <a:pt x="484502" y="36956"/>
                </a:lnTo>
                <a:lnTo>
                  <a:pt x="481777" y="44538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0"/>
                </a:lnTo>
                <a:lnTo>
                  <a:pt x="520905" y="85380"/>
                </a:lnTo>
                <a:lnTo>
                  <a:pt x="528087" y="82562"/>
                </a:lnTo>
                <a:lnTo>
                  <a:pt x="534994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59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90" y="33144"/>
                </a:lnTo>
                <a:lnTo>
                  <a:pt x="520862" y="35013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9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4" y="75206"/>
                </a:lnTo>
                <a:lnTo>
                  <a:pt x="538678" y="71283"/>
                </a:lnTo>
                <a:lnTo>
                  <a:pt x="541328" y="63662"/>
                </a:lnTo>
                <a:lnTo>
                  <a:pt x="541328" y="44538"/>
                </a:lnTo>
                <a:lnTo>
                  <a:pt x="538660" y="36956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4" y="3045"/>
                </a:lnTo>
                <a:lnTo>
                  <a:pt x="581903" y="3200"/>
                </a:lnTo>
                <a:lnTo>
                  <a:pt x="552671" y="29916"/>
                </a:lnTo>
                <a:lnTo>
                  <a:pt x="550814" y="58025"/>
                </a:lnTo>
                <a:lnTo>
                  <a:pt x="551803" y="64234"/>
                </a:lnTo>
                <a:lnTo>
                  <a:pt x="580532" y="85154"/>
                </a:lnTo>
                <a:lnTo>
                  <a:pt x="589142" y="85154"/>
                </a:lnTo>
                <a:lnTo>
                  <a:pt x="596041" y="82389"/>
                </a:lnTo>
                <a:lnTo>
                  <a:pt x="603097" y="74865"/>
                </a:lnTo>
                <a:lnTo>
                  <a:pt x="575161" y="74865"/>
                </a:lnTo>
                <a:lnTo>
                  <a:pt x="571294" y="73036"/>
                </a:lnTo>
                <a:lnTo>
                  <a:pt x="565426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6" y="43793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2" y="34747"/>
                </a:lnTo>
                <a:lnTo>
                  <a:pt x="588628" y="36575"/>
                </a:lnTo>
                <a:lnTo>
                  <a:pt x="594497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7" y="65721"/>
                </a:lnTo>
                <a:lnTo>
                  <a:pt x="588628" y="73036"/>
                </a:lnTo>
                <a:lnTo>
                  <a:pt x="584762" y="74865"/>
                </a:lnTo>
                <a:lnTo>
                  <a:pt x="603097" y="74865"/>
                </a:lnTo>
                <a:lnTo>
                  <a:pt x="606402" y="71340"/>
                </a:lnTo>
                <a:lnTo>
                  <a:pt x="608900" y="64234"/>
                </a:lnTo>
                <a:lnTo>
                  <a:pt x="608994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1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8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9" y="17258"/>
                </a:lnTo>
                <a:lnTo>
                  <a:pt x="628768" y="23126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20" y="32788"/>
                </a:lnTo>
                <a:lnTo>
                  <a:pt x="633313" y="28630"/>
                </a:lnTo>
                <a:lnTo>
                  <a:pt x="636250" y="22615"/>
                </a:lnTo>
                <a:lnTo>
                  <a:pt x="637228" y="14742"/>
                </a:lnTo>
                <a:lnTo>
                  <a:pt x="637228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8" y="25620"/>
                </a:lnTo>
                <a:lnTo>
                  <a:pt x="651877" y="37127"/>
                </a:lnTo>
                <a:lnTo>
                  <a:pt x="649231" y="44880"/>
                </a:lnTo>
                <a:lnTo>
                  <a:pt x="649231" y="63701"/>
                </a:lnTo>
                <a:lnTo>
                  <a:pt x="651859" y="71034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5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80" y="73263"/>
                </a:lnTo>
                <a:lnTo>
                  <a:pt x="664869" y="67320"/>
                </a:lnTo>
                <a:lnTo>
                  <a:pt x="663249" y="63168"/>
                </a:lnTo>
                <a:lnTo>
                  <a:pt x="662716" y="57833"/>
                </a:lnTo>
                <a:lnTo>
                  <a:pt x="685234" y="57833"/>
                </a:lnTo>
                <a:lnTo>
                  <a:pt x="685234" y="48689"/>
                </a:lnTo>
                <a:lnTo>
                  <a:pt x="662832" y="48689"/>
                </a:lnTo>
                <a:lnTo>
                  <a:pt x="663595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7" y="32802"/>
                </a:lnTo>
                <a:lnTo>
                  <a:pt x="701535" y="32802"/>
                </a:lnTo>
                <a:lnTo>
                  <a:pt x="700797" y="31507"/>
                </a:lnTo>
                <a:lnTo>
                  <a:pt x="691729" y="24498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10" y="63435"/>
                </a:moveTo>
                <a:lnTo>
                  <a:pt x="692092" y="63435"/>
                </a:lnTo>
                <a:lnTo>
                  <a:pt x="690187" y="70977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3"/>
                </a:lnTo>
                <a:lnTo>
                  <a:pt x="705010" y="63435"/>
                </a:lnTo>
                <a:close/>
              </a:path>
              <a:path extrusionOk="0" h="105410" w="883920">
                <a:moveTo>
                  <a:pt x="701535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5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5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10" y="24573"/>
                </a:lnTo>
                <a:lnTo>
                  <a:pt x="715410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9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3" y="34858"/>
                </a:lnTo>
                <a:lnTo>
                  <a:pt x="789933" y="83552"/>
                </a:lnTo>
                <a:lnTo>
                  <a:pt x="802965" y="83552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6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4" y="24573"/>
                </a:moveTo>
                <a:lnTo>
                  <a:pt x="770503" y="24573"/>
                </a:lnTo>
                <a:lnTo>
                  <a:pt x="770503" y="34858"/>
                </a:lnTo>
                <a:lnTo>
                  <a:pt x="822394" y="34858"/>
                </a:lnTo>
                <a:lnTo>
                  <a:pt x="822394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6"/>
                </a:lnTo>
                <a:lnTo>
                  <a:pt x="864003" y="45374"/>
                </a:lnTo>
                <a:lnTo>
                  <a:pt x="863391" y="46212"/>
                </a:lnTo>
                <a:lnTo>
                  <a:pt x="849030" y="49032"/>
                </a:lnTo>
                <a:lnTo>
                  <a:pt x="847678" y="49204"/>
                </a:lnTo>
                <a:lnTo>
                  <a:pt x="824684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6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91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2"/>
                </a:lnTo>
                <a:lnTo>
                  <a:pt x="859963" y="55796"/>
                </a:lnTo>
                <a:lnTo>
                  <a:pt x="862556" y="54957"/>
                </a:lnTo>
                <a:lnTo>
                  <a:pt x="863697" y="54481"/>
                </a:lnTo>
                <a:lnTo>
                  <a:pt x="864687" y="53949"/>
                </a:lnTo>
                <a:lnTo>
                  <a:pt x="877262" y="53949"/>
                </a:lnTo>
                <a:lnTo>
                  <a:pt x="877262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6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3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2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10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2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31" y="22744"/>
                </a:lnTo>
                <a:lnTo>
                  <a:pt x="842500" y="23994"/>
                </a:lnTo>
                <a:lnTo>
                  <a:pt x="834684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4" y="38936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4"/>
                </a:lnTo>
                <a:lnTo>
                  <a:pt x="866307" y="24192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188" name="Google Shape;1188;p42"/>
          <p:cNvGrpSpPr/>
          <p:nvPr/>
        </p:nvGrpSpPr>
        <p:grpSpPr>
          <a:xfrm>
            <a:off x="5735822" y="2824634"/>
            <a:ext cx="662846" cy="186690"/>
            <a:chOff x="5735822" y="2824634"/>
            <a:chExt cx="662846" cy="186690"/>
          </a:xfrm>
        </p:grpSpPr>
        <p:sp>
          <p:nvSpPr>
            <p:cNvPr id="1189" name="Google Shape;1189;p42"/>
            <p:cNvSpPr/>
            <p:nvPr/>
          </p:nvSpPr>
          <p:spPr>
            <a:xfrm>
              <a:off x="5735822" y="2824634"/>
              <a:ext cx="404495" cy="186690"/>
            </a:xfrm>
            <a:custGeom>
              <a:rect b="b" l="l" r="r" t="t"/>
              <a:pathLst>
                <a:path extrusionOk="0" h="186689" w="404495">
                  <a:moveTo>
                    <a:pt x="59053" y="0"/>
                  </a:moveTo>
                  <a:lnTo>
                    <a:pt x="18751" y="13291"/>
                  </a:lnTo>
                  <a:lnTo>
                    <a:pt x="4572" y="46944"/>
                  </a:lnTo>
                  <a:lnTo>
                    <a:pt x="4572" y="54860"/>
                  </a:lnTo>
                  <a:lnTo>
                    <a:pt x="6601" y="62183"/>
                  </a:lnTo>
                  <a:lnTo>
                    <a:pt x="11226" y="69678"/>
                  </a:lnTo>
                  <a:lnTo>
                    <a:pt x="14773" y="75516"/>
                  </a:lnTo>
                  <a:lnTo>
                    <a:pt x="21337" y="80726"/>
                  </a:lnTo>
                  <a:lnTo>
                    <a:pt x="30307" y="84535"/>
                  </a:lnTo>
                  <a:lnTo>
                    <a:pt x="22990" y="88251"/>
                  </a:lnTo>
                  <a:lnTo>
                    <a:pt x="459" y="123559"/>
                  </a:lnTo>
                  <a:lnTo>
                    <a:pt x="0" y="130806"/>
                  </a:lnTo>
                  <a:lnTo>
                    <a:pt x="1214" y="143527"/>
                  </a:lnTo>
                  <a:lnTo>
                    <a:pt x="28194" y="178820"/>
                  </a:lnTo>
                  <a:lnTo>
                    <a:pt x="60662" y="186178"/>
                  </a:lnTo>
                  <a:lnTo>
                    <a:pt x="73331" y="185193"/>
                  </a:lnTo>
                  <a:lnTo>
                    <a:pt x="110358" y="161894"/>
                  </a:lnTo>
                  <a:lnTo>
                    <a:pt x="112254" y="158238"/>
                  </a:lnTo>
                  <a:lnTo>
                    <a:pt x="52660" y="158238"/>
                  </a:lnTo>
                  <a:lnTo>
                    <a:pt x="46565" y="155526"/>
                  </a:lnTo>
                  <a:lnTo>
                    <a:pt x="36744" y="144691"/>
                  </a:lnTo>
                  <a:lnTo>
                    <a:pt x="34290" y="137156"/>
                  </a:lnTo>
                  <a:lnTo>
                    <a:pt x="34290" y="120520"/>
                  </a:lnTo>
                  <a:lnTo>
                    <a:pt x="36362" y="114127"/>
                  </a:lnTo>
                  <a:lnTo>
                    <a:pt x="40510" y="108201"/>
                  </a:lnTo>
                  <a:lnTo>
                    <a:pt x="44704" y="102273"/>
                  </a:lnTo>
                  <a:lnTo>
                    <a:pt x="51012" y="99310"/>
                  </a:lnTo>
                  <a:lnTo>
                    <a:pt x="109090" y="99310"/>
                  </a:lnTo>
                  <a:lnTo>
                    <a:pt x="107091" y="96822"/>
                  </a:lnTo>
                  <a:lnTo>
                    <a:pt x="101780" y="92028"/>
                  </a:lnTo>
                  <a:lnTo>
                    <a:pt x="95563" y="87932"/>
                  </a:lnTo>
                  <a:lnTo>
                    <a:pt x="88433" y="84535"/>
                  </a:lnTo>
                  <a:lnTo>
                    <a:pt x="96393" y="81065"/>
                  </a:lnTo>
                  <a:lnTo>
                    <a:pt x="102574" y="76024"/>
                  </a:lnTo>
                  <a:lnTo>
                    <a:pt x="105504" y="71621"/>
                  </a:lnTo>
                  <a:lnTo>
                    <a:pt x="52578" y="71621"/>
                  </a:lnTo>
                  <a:lnTo>
                    <a:pt x="47368" y="69678"/>
                  </a:lnTo>
                  <a:lnTo>
                    <a:pt x="43434" y="65783"/>
                  </a:lnTo>
                  <a:lnTo>
                    <a:pt x="39538" y="61887"/>
                  </a:lnTo>
                  <a:lnTo>
                    <a:pt x="37590" y="56426"/>
                  </a:lnTo>
                  <a:lnTo>
                    <a:pt x="37639" y="42792"/>
                  </a:lnTo>
                  <a:lnTo>
                    <a:pt x="39582" y="37631"/>
                  </a:lnTo>
                  <a:lnTo>
                    <a:pt x="47454" y="29671"/>
                  </a:lnTo>
                  <a:lnTo>
                    <a:pt x="52746" y="27680"/>
                  </a:lnTo>
                  <a:lnTo>
                    <a:pt x="109586" y="27680"/>
                  </a:lnTo>
                  <a:lnTo>
                    <a:pt x="105483" y="20370"/>
                  </a:lnTo>
                  <a:lnTo>
                    <a:pt x="99230" y="13291"/>
                  </a:lnTo>
                  <a:lnTo>
                    <a:pt x="91362" y="7481"/>
                  </a:lnTo>
                  <a:lnTo>
                    <a:pt x="82047" y="3327"/>
                  </a:lnTo>
                  <a:lnTo>
                    <a:pt x="71278" y="832"/>
                  </a:lnTo>
                  <a:lnTo>
                    <a:pt x="59053" y="0"/>
                  </a:lnTo>
                  <a:close/>
                </a:path>
                <a:path extrusionOk="0" h="186689" w="404495">
                  <a:moveTo>
                    <a:pt x="109090" y="99310"/>
                  </a:moveTo>
                  <a:lnTo>
                    <a:pt x="66843" y="99310"/>
                  </a:lnTo>
                  <a:lnTo>
                    <a:pt x="72895" y="101934"/>
                  </a:lnTo>
                  <a:lnTo>
                    <a:pt x="82464" y="112349"/>
                  </a:lnTo>
                  <a:lnTo>
                    <a:pt x="84837" y="119250"/>
                  </a:lnTo>
                  <a:lnTo>
                    <a:pt x="84837" y="137664"/>
                  </a:lnTo>
                  <a:lnTo>
                    <a:pt x="82508" y="145199"/>
                  </a:lnTo>
                  <a:lnTo>
                    <a:pt x="73108" y="155613"/>
                  </a:lnTo>
                  <a:lnTo>
                    <a:pt x="67183" y="158238"/>
                  </a:lnTo>
                  <a:lnTo>
                    <a:pt x="112254" y="158238"/>
                  </a:lnTo>
                  <a:lnTo>
                    <a:pt x="115372" y="152222"/>
                  </a:lnTo>
                  <a:lnTo>
                    <a:pt x="118377" y="141366"/>
                  </a:lnTo>
                  <a:lnTo>
                    <a:pt x="119255" y="130806"/>
                  </a:lnTo>
                  <a:lnTo>
                    <a:pt x="119255" y="127462"/>
                  </a:lnTo>
                  <a:lnTo>
                    <a:pt x="118886" y="121900"/>
                  </a:lnTo>
                  <a:lnTo>
                    <a:pt x="117410" y="114929"/>
                  </a:lnTo>
                  <a:lnTo>
                    <a:pt x="114950" y="108404"/>
                  </a:lnTo>
                  <a:lnTo>
                    <a:pt x="111471" y="102273"/>
                  </a:lnTo>
                  <a:lnTo>
                    <a:pt x="109090" y="99310"/>
                  </a:lnTo>
                  <a:close/>
                </a:path>
                <a:path extrusionOk="0" h="186689" w="404495">
                  <a:moveTo>
                    <a:pt x="109586" y="27680"/>
                  </a:moveTo>
                  <a:lnTo>
                    <a:pt x="65829" y="27680"/>
                  </a:lnTo>
                  <a:lnTo>
                    <a:pt x="70991" y="29671"/>
                  </a:lnTo>
                  <a:lnTo>
                    <a:pt x="74930" y="33609"/>
                  </a:lnTo>
                  <a:lnTo>
                    <a:pt x="78825" y="37545"/>
                  </a:lnTo>
                  <a:lnTo>
                    <a:pt x="80773" y="42792"/>
                  </a:lnTo>
                  <a:lnTo>
                    <a:pt x="80727" y="56426"/>
                  </a:lnTo>
                  <a:lnTo>
                    <a:pt x="78781" y="61761"/>
                  </a:lnTo>
                  <a:lnTo>
                    <a:pt x="70909" y="69635"/>
                  </a:lnTo>
                  <a:lnTo>
                    <a:pt x="65660" y="71621"/>
                  </a:lnTo>
                  <a:lnTo>
                    <a:pt x="105504" y="71621"/>
                  </a:lnTo>
                  <a:lnTo>
                    <a:pt x="111337" y="62859"/>
                  </a:lnTo>
                  <a:lnTo>
                    <a:pt x="113536" y="55368"/>
                  </a:lnTo>
                  <a:lnTo>
                    <a:pt x="113536" y="46944"/>
                  </a:lnTo>
                  <a:lnTo>
                    <a:pt x="112640" y="37196"/>
                  </a:lnTo>
                  <a:lnTo>
                    <a:pt x="109955" y="28338"/>
                  </a:lnTo>
                  <a:lnTo>
                    <a:pt x="109586" y="27680"/>
                  </a:lnTo>
                  <a:close/>
                </a:path>
                <a:path extrusionOk="0" h="186689" w="404495">
                  <a:moveTo>
                    <a:pt x="200577" y="0"/>
                  </a:moveTo>
                  <a:lnTo>
                    <a:pt x="159386" y="18670"/>
                  </a:lnTo>
                  <a:lnTo>
                    <a:pt x="142637" y="68843"/>
                  </a:lnTo>
                  <a:lnTo>
                    <a:pt x="141518" y="92790"/>
                  </a:lnTo>
                  <a:lnTo>
                    <a:pt x="142535" y="117021"/>
                  </a:lnTo>
                  <a:lnTo>
                    <a:pt x="157777" y="165729"/>
                  </a:lnTo>
                  <a:lnTo>
                    <a:pt x="200577" y="186178"/>
                  </a:lnTo>
                  <a:lnTo>
                    <a:pt x="213056" y="185011"/>
                  </a:lnTo>
                  <a:lnTo>
                    <a:pt x="224077" y="181511"/>
                  </a:lnTo>
                  <a:lnTo>
                    <a:pt x="233646" y="175676"/>
                  </a:lnTo>
                  <a:lnTo>
                    <a:pt x="241764" y="167507"/>
                  </a:lnTo>
                  <a:lnTo>
                    <a:pt x="247884" y="157223"/>
                  </a:lnTo>
                  <a:lnTo>
                    <a:pt x="196425" y="157223"/>
                  </a:lnTo>
                  <a:lnTo>
                    <a:pt x="192744" y="155909"/>
                  </a:lnTo>
                  <a:lnTo>
                    <a:pt x="179144" y="120216"/>
                  </a:lnTo>
                  <a:lnTo>
                    <a:pt x="178356" y="92790"/>
                  </a:lnTo>
                  <a:lnTo>
                    <a:pt x="178573" y="78247"/>
                  </a:lnTo>
                  <a:lnTo>
                    <a:pt x="186223" y="35683"/>
                  </a:lnTo>
                  <a:lnTo>
                    <a:pt x="189485" y="33016"/>
                  </a:lnTo>
                  <a:lnTo>
                    <a:pt x="192700" y="30304"/>
                  </a:lnTo>
                  <a:lnTo>
                    <a:pt x="196425" y="28950"/>
                  </a:lnTo>
                  <a:lnTo>
                    <a:pt x="247866" y="28950"/>
                  </a:lnTo>
                  <a:lnTo>
                    <a:pt x="241894" y="18921"/>
                  </a:lnTo>
                  <a:lnTo>
                    <a:pt x="233717" y="10643"/>
                  </a:lnTo>
                  <a:lnTo>
                    <a:pt x="224108" y="4730"/>
                  </a:lnTo>
                  <a:lnTo>
                    <a:pt x="213063" y="1182"/>
                  </a:lnTo>
                  <a:lnTo>
                    <a:pt x="200577" y="0"/>
                  </a:lnTo>
                  <a:close/>
                </a:path>
                <a:path extrusionOk="0" h="186689" w="404495">
                  <a:moveTo>
                    <a:pt x="247866" y="28950"/>
                  </a:moveTo>
                  <a:lnTo>
                    <a:pt x="204724" y="28950"/>
                  </a:lnTo>
                  <a:lnTo>
                    <a:pt x="208407" y="30304"/>
                  </a:lnTo>
                  <a:lnTo>
                    <a:pt x="211625" y="33016"/>
                  </a:lnTo>
                  <a:lnTo>
                    <a:pt x="222601" y="78349"/>
                  </a:lnTo>
                  <a:lnTo>
                    <a:pt x="222799" y="93129"/>
                  </a:lnTo>
                  <a:lnTo>
                    <a:pt x="222577" y="108026"/>
                  </a:lnTo>
                  <a:lnTo>
                    <a:pt x="214927" y="150491"/>
                  </a:lnTo>
                  <a:lnTo>
                    <a:pt x="204724" y="157223"/>
                  </a:lnTo>
                  <a:lnTo>
                    <a:pt x="247884" y="157223"/>
                  </a:lnTo>
                  <a:lnTo>
                    <a:pt x="249575" y="154380"/>
                  </a:lnTo>
                  <a:lnTo>
                    <a:pt x="255159" y="137605"/>
                  </a:lnTo>
                  <a:lnTo>
                    <a:pt x="258512" y="117187"/>
                  </a:lnTo>
                  <a:lnTo>
                    <a:pt x="259631" y="93129"/>
                  </a:lnTo>
                  <a:lnTo>
                    <a:pt x="258520" y="69056"/>
                  </a:lnTo>
                  <a:lnTo>
                    <a:pt x="255257" y="49061"/>
                  </a:lnTo>
                  <a:lnTo>
                    <a:pt x="255141" y="48504"/>
                  </a:lnTo>
                  <a:lnTo>
                    <a:pt x="249648" y="31943"/>
                  </a:lnTo>
                  <a:lnTo>
                    <a:pt x="247866" y="28950"/>
                  </a:lnTo>
                  <a:close/>
                </a:path>
                <a:path extrusionOk="0" h="186689" w="404495">
                  <a:moveTo>
                    <a:pt x="349293" y="0"/>
                  </a:moveTo>
                  <a:lnTo>
                    <a:pt x="311216" y="12446"/>
                  </a:lnTo>
                  <a:lnTo>
                    <a:pt x="287417" y="51282"/>
                  </a:lnTo>
                  <a:lnTo>
                    <a:pt x="282787" y="94399"/>
                  </a:lnTo>
                  <a:lnTo>
                    <a:pt x="283897" y="117126"/>
                  </a:lnTo>
                  <a:lnTo>
                    <a:pt x="300527" y="164713"/>
                  </a:lnTo>
                  <a:lnTo>
                    <a:pt x="345779" y="186178"/>
                  </a:lnTo>
                  <a:lnTo>
                    <a:pt x="358027" y="185122"/>
                  </a:lnTo>
                  <a:lnTo>
                    <a:pt x="394984" y="160143"/>
                  </a:lnTo>
                  <a:lnTo>
                    <a:pt x="396403" y="157223"/>
                  </a:lnTo>
                  <a:lnTo>
                    <a:pt x="340869" y="157223"/>
                  </a:lnTo>
                  <a:lnTo>
                    <a:pt x="334943" y="154131"/>
                  </a:lnTo>
                  <a:lnTo>
                    <a:pt x="321904" y="121662"/>
                  </a:lnTo>
                  <a:lnTo>
                    <a:pt x="321904" y="111372"/>
                  </a:lnTo>
                  <a:lnTo>
                    <a:pt x="324233" y="103586"/>
                  </a:lnTo>
                  <a:lnTo>
                    <a:pt x="333503" y="93045"/>
                  </a:lnTo>
                  <a:lnTo>
                    <a:pt x="339134" y="90421"/>
                  </a:lnTo>
                  <a:lnTo>
                    <a:pt x="395499" y="90421"/>
                  </a:lnTo>
                  <a:lnTo>
                    <a:pt x="388663" y="81403"/>
                  </a:lnTo>
                  <a:lnTo>
                    <a:pt x="387235" y="80131"/>
                  </a:lnTo>
                  <a:lnTo>
                    <a:pt x="318941" y="80131"/>
                  </a:lnTo>
                  <a:lnTo>
                    <a:pt x="320285" y="65724"/>
                  </a:lnTo>
                  <a:lnTo>
                    <a:pt x="339810" y="28950"/>
                  </a:lnTo>
                  <a:lnTo>
                    <a:pt x="395916" y="28950"/>
                  </a:lnTo>
                  <a:lnTo>
                    <a:pt x="394702" y="25963"/>
                  </a:lnTo>
                  <a:lnTo>
                    <a:pt x="359200" y="730"/>
                  </a:lnTo>
                  <a:lnTo>
                    <a:pt x="349293" y="0"/>
                  </a:lnTo>
                  <a:close/>
                </a:path>
                <a:path extrusionOk="0" h="186689" w="404495">
                  <a:moveTo>
                    <a:pt x="395499" y="90421"/>
                  </a:moveTo>
                  <a:lnTo>
                    <a:pt x="352807" y="90421"/>
                  </a:lnTo>
                  <a:lnTo>
                    <a:pt x="358566" y="93172"/>
                  </a:lnTo>
                  <a:lnTo>
                    <a:pt x="363221" y="98676"/>
                  </a:lnTo>
                  <a:lnTo>
                    <a:pt x="366253" y="103422"/>
                  </a:lnTo>
                  <a:lnTo>
                    <a:pt x="368424" y="109348"/>
                  </a:lnTo>
                  <a:lnTo>
                    <a:pt x="369729" y="116456"/>
                  </a:lnTo>
                  <a:lnTo>
                    <a:pt x="370165" y="124750"/>
                  </a:lnTo>
                  <a:lnTo>
                    <a:pt x="369761" y="132784"/>
                  </a:lnTo>
                  <a:lnTo>
                    <a:pt x="354034" y="157223"/>
                  </a:lnTo>
                  <a:lnTo>
                    <a:pt x="396403" y="157223"/>
                  </a:lnTo>
                  <a:lnTo>
                    <a:pt x="400104" y="149611"/>
                  </a:lnTo>
                  <a:lnTo>
                    <a:pt x="403176" y="137698"/>
                  </a:lnTo>
                  <a:lnTo>
                    <a:pt x="404200" y="124413"/>
                  </a:lnTo>
                  <a:lnTo>
                    <a:pt x="403231" y="111847"/>
                  </a:lnTo>
                  <a:lnTo>
                    <a:pt x="400320" y="100495"/>
                  </a:lnTo>
                  <a:lnTo>
                    <a:pt x="395499" y="90421"/>
                  </a:lnTo>
                  <a:close/>
                </a:path>
                <a:path extrusionOk="0" h="186689" w="404495">
                  <a:moveTo>
                    <a:pt x="351283" y="64763"/>
                  </a:moveTo>
                  <a:lnTo>
                    <a:pt x="342002" y="65724"/>
                  </a:lnTo>
                  <a:lnTo>
                    <a:pt x="333524" y="68605"/>
                  </a:lnTo>
                  <a:lnTo>
                    <a:pt x="325839" y="73408"/>
                  </a:lnTo>
                  <a:lnTo>
                    <a:pt x="318941" y="80131"/>
                  </a:lnTo>
                  <a:lnTo>
                    <a:pt x="387235" y="80131"/>
                  </a:lnTo>
                  <a:lnTo>
                    <a:pt x="380488" y="74124"/>
                  </a:lnTo>
                  <a:lnTo>
                    <a:pt x="371528" y="68924"/>
                  </a:lnTo>
                  <a:lnTo>
                    <a:pt x="361790" y="65803"/>
                  </a:lnTo>
                  <a:lnTo>
                    <a:pt x="351283" y="64763"/>
                  </a:lnTo>
                  <a:close/>
                </a:path>
                <a:path extrusionOk="0" h="186689" w="404495">
                  <a:moveTo>
                    <a:pt x="395916" y="28950"/>
                  </a:moveTo>
                  <a:lnTo>
                    <a:pt x="352723" y="28950"/>
                  </a:lnTo>
                  <a:lnTo>
                    <a:pt x="357209" y="30603"/>
                  </a:lnTo>
                  <a:lnTo>
                    <a:pt x="364153" y="37205"/>
                  </a:lnTo>
                  <a:lnTo>
                    <a:pt x="366313" y="42329"/>
                  </a:lnTo>
                  <a:lnTo>
                    <a:pt x="367116" y="49273"/>
                  </a:lnTo>
                  <a:lnTo>
                    <a:pt x="400899" y="45547"/>
                  </a:lnTo>
                  <a:lnTo>
                    <a:pt x="398413" y="35094"/>
                  </a:lnTo>
                  <a:lnTo>
                    <a:pt x="395916" y="28950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90" name="Google Shape;1190;p4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163462" y="2933545"/>
              <a:ext cx="235206" cy="75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1" name="Google Shape;1191;p42"/>
          <p:cNvSpPr/>
          <p:nvPr/>
        </p:nvSpPr>
        <p:spPr>
          <a:xfrm>
            <a:off x="4177919" y="3256616"/>
            <a:ext cx="790575" cy="62865"/>
          </a:xfrm>
          <a:custGeom>
            <a:rect b="b" l="l" r="r" t="t"/>
            <a:pathLst>
              <a:path extrusionOk="0" h="62864" w="790575">
                <a:moveTo>
                  <a:pt x="50864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4" y="60807"/>
                </a:lnTo>
                <a:lnTo>
                  <a:pt x="50864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1"/>
                </a:lnTo>
                <a:lnTo>
                  <a:pt x="24879" y="38861"/>
                </a:lnTo>
                <a:lnTo>
                  <a:pt x="31280" y="37833"/>
                </a:lnTo>
                <a:lnTo>
                  <a:pt x="37832" y="35777"/>
                </a:lnTo>
                <a:lnTo>
                  <a:pt x="50864" y="35777"/>
                </a:lnTo>
                <a:lnTo>
                  <a:pt x="50864" y="27889"/>
                </a:lnTo>
                <a:lnTo>
                  <a:pt x="16610" y="27889"/>
                </a:lnTo>
                <a:lnTo>
                  <a:pt x="13031" y="24156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4" y="1828"/>
                </a:moveTo>
                <a:lnTo>
                  <a:pt x="37832" y="1828"/>
                </a:lnTo>
                <a:lnTo>
                  <a:pt x="37832" y="25031"/>
                </a:lnTo>
                <a:lnTo>
                  <a:pt x="33336" y="26935"/>
                </a:lnTo>
                <a:lnTo>
                  <a:pt x="28652" y="27889"/>
                </a:lnTo>
                <a:lnTo>
                  <a:pt x="50864" y="27889"/>
                </a:lnTo>
                <a:lnTo>
                  <a:pt x="50864" y="1828"/>
                </a:lnTo>
                <a:close/>
              </a:path>
              <a:path extrusionOk="0" h="62864" w="790575">
                <a:moveTo>
                  <a:pt x="112518" y="9486"/>
                </a:moveTo>
                <a:lnTo>
                  <a:pt x="97116" y="9486"/>
                </a:lnTo>
                <a:lnTo>
                  <a:pt x="101156" y="12459"/>
                </a:lnTo>
                <a:lnTo>
                  <a:pt x="101156" y="20614"/>
                </a:lnTo>
                <a:lnTo>
                  <a:pt x="100890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4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3"/>
                </a:lnTo>
                <a:lnTo>
                  <a:pt x="101613" y="55206"/>
                </a:lnTo>
                <a:lnTo>
                  <a:pt x="119674" y="55206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7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1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3"/>
                </a:lnTo>
                <a:lnTo>
                  <a:pt x="100050" y="31738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6"/>
                </a:lnTo>
                <a:close/>
              </a:path>
              <a:path extrusionOk="0" h="62864" w="790575">
                <a:moveTo>
                  <a:pt x="119674" y="55206"/>
                </a:moveTo>
                <a:lnTo>
                  <a:pt x="101613" y="55206"/>
                </a:lnTo>
                <a:lnTo>
                  <a:pt x="102452" y="59933"/>
                </a:lnTo>
                <a:lnTo>
                  <a:pt x="105652" y="62294"/>
                </a:lnTo>
                <a:lnTo>
                  <a:pt x="113501" y="62294"/>
                </a:lnTo>
                <a:lnTo>
                  <a:pt x="116319" y="61873"/>
                </a:lnTo>
                <a:lnTo>
                  <a:pt x="119674" y="61038"/>
                </a:lnTo>
                <a:lnTo>
                  <a:pt x="119674" y="55206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81" y="52120"/>
                </a:lnTo>
                <a:lnTo>
                  <a:pt x="114663" y="51814"/>
                </a:lnTo>
                <a:lnTo>
                  <a:pt x="113825" y="50598"/>
                </a:lnTo>
                <a:lnTo>
                  <a:pt x="113734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5"/>
                </a:lnTo>
                <a:lnTo>
                  <a:pt x="117615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1"/>
                </a:lnTo>
                <a:lnTo>
                  <a:pt x="63550" y="20002"/>
                </a:lnTo>
                <a:lnTo>
                  <a:pt x="75895" y="20002"/>
                </a:lnTo>
                <a:lnTo>
                  <a:pt x="76427" y="16193"/>
                </a:lnTo>
                <a:lnTo>
                  <a:pt x="77687" y="13486"/>
                </a:lnTo>
                <a:lnTo>
                  <a:pt x="81648" y="10285"/>
                </a:lnTo>
                <a:lnTo>
                  <a:pt x="84772" y="9486"/>
                </a:lnTo>
                <a:lnTo>
                  <a:pt x="112518" y="9486"/>
                </a:lnTo>
                <a:lnTo>
                  <a:pt x="111423" y="7240"/>
                </a:lnTo>
                <a:lnTo>
                  <a:pt x="102660" y="1447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4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2" y="14382"/>
                </a:lnTo>
                <a:lnTo>
                  <a:pt x="125045" y="22137"/>
                </a:lnTo>
                <a:lnTo>
                  <a:pt x="125045" y="40957"/>
                </a:lnTo>
                <a:lnTo>
                  <a:pt x="127674" y="48290"/>
                </a:lnTo>
                <a:lnTo>
                  <a:pt x="138189" y="59494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1" y="60142"/>
                </a:lnTo>
                <a:lnTo>
                  <a:pt x="176817" y="52006"/>
                </a:lnTo>
                <a:lnTo>
                  <a:pt x="149122" y="52006"/>
                </a:lnTo>
                <a:lnTo>
                  <a:pt x="145256" y="50177"/>
                </a:lnTo>
                <a:lnTo>
                  <a:pt x="139693" y="42862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5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6"/>
                </a:lnTo>
                <a:lnTo>
                  <a:pt x="168040" y="1904"/>
                </a:lnTo>
                <a:lnTo>
                  <a:pt x="161964" y="0"/>
                </a:lnTo>
                <a:close/>
              </a:path>
              <a:path extrusionOk="0" h="62864" w="790575">
                <a:moveTo>
                  <a:pt x="181166" y="38520"/>
                </a:moveTo>
                <a:lnTo>
                  <a:pt x="168365" y="38520"/>
                </a:lnTo>
                <a:lnTo>
                  <a:pt x="167680" y="42862"/>
                </a:lnTo>
                <a:lnTo>
                  <a:pt x="166096" y="46196"/>
                </a:lnTo>
                <a:lnTo>
                  <a:pt x="161142" y="50843"/>
                </a:lnTo>
                <a:lnTo>
                  <a:pt x="157963" y="52006"/>
                </a:lnTo>
                <a:lnTo>
                  <a:pt x="176817" y="52006"/>
                </a:lnTo>
                <a:lnTo>
                  <a:pt x="177356" y="51530"/>
                </a:lnTo>
                <a:lnTo>
                  <a:pt x="180252" y="45760"/>
                </a:lnTo>
                <a:lnTo>
                  <a:pt x="181166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9"/>
                </a:lnTo>
                <a:lnTo>
                  <a:pt x="165506" y="15012"/>
                </a:lnTo>
                <a:lnTo>
                  <a:pt x="167032" y="17871"/>
                </a:lnTo>
                <a:lnTo>
                  <a:pt x="167792" y="21603"/>
                </a:lnTo>
                <a:lnTo>
                  <a:pt x="180709" y="21603"/>
                </a:lnTo>
                <a:lnTo>
                  <a:pt x="179946" y="14822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5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61"/>
                </a:lnTo>
                <a:lnTo>
                  <a:pt x="273808" y="53568"/>
                </a:lnTo>
                <a:lnTo>
                  <a:pt x="274997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1" y="34747"/>
                </a:lnTo>
                <a:lnTo>
                  <a:pt x="271997" y="30824"/>
                </a:lnTo>
                <a:lnTo>
                  <a:pt x="264607" y="28919"/>
                </a:lnTo>
                <a:lnTo>
                  <a:pt x="264607" y="28689"/>
                </a:lnTo>
                <a:lnTo>
                  <a:pt x="267501" y="27317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5"/>
                </a:lnTo>
                <a:lnTo>
                  <a:pt x="265348" y="3086"/>
                </a:lnTo>
                <a:lnTo>
                  <a:pt x="261065" y="1828"/>
                </a:lnTo>
                <a:close/>
              </a:path>
              <a:path extrusionOk="0" h="62864" w="790575">
                <a:moveTo>
                  <a:pt x="274861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6"/>
                </a:lnTo>
                <a:lnTo>
                  <a:pt x="274997" y="50976"/>
                </a:lnTo>
                <a:lnTo>
                  <a:pt x="275695" y="49453"/>
                </a:lnTo>
                <a:lnTo>
                  <a:pt x="275695" y="35888"/>
                </a:lnTo>
                <a:lnTo>
                  <a:pt x="274861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50" y="13831"/>
                </a:lnTo>
                <a:lnTo>
                  <a:pt x="260150" y="22900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70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6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7" y="44805"/>
                </a:lnTo>
                <a:lnTo>
                  <a:pt x="311226" y="44805"/>
                </a:lnTo>
                <a:lnTo>
                  <a:pt x="325073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7" y="34405"/>
                </a:lnTo>
                <a:lnTo>
                  <a:pt x="383477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7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7" y="34405"/>
                </a:lnTo>
                <a:close/>
              </a:path>
              <a:path extrusionOk="0" h="62864" w="790575">
                <a:moveTo>
                  <a:pt x="404625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7" y="28004"/>
                </a:lnTo>
                <a:lnTo>
                  <a:pt x="381654" y="25488"/>
                </a:lnTo>
                <a:lnTo>
                  <a:pt x="404625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4"/>
                </a:lnTo>
                <a:lnTo>
                  <a:pt x="412153" y="14213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8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8"/>
                </a:lnTo>
                <a:lnTo>
                  <a:pt x="462644" y="52463"/>
                </a:lnTo>
                <a:lnTo>
                  <a:pt x="434116" y="52463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9"/>
                </a:lnTo>
                <a:lnTo>
                  <a:pt x="424058" y="19735"/>
                </a:lnTo>
                <a:lnTo>
                  <a:pt x="430001" y="12269"/>
                </a:lnTo>
                <a:lnTo>
                  <a:pt x="434077" y="10401"/>
                </a:lnTo>
                <a:lnTo>
                  <a:pt x="462705" y="10401"/>
                </a:lnTo>
                <a:lnTo>
                  <a:pt x="455644" y="2934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1"/>
                </a:moveTo>
                <a:lnTo>
                  <a:pt x="444441" y="10401"/>
                </a:lnTo>
                <a:lnTo>
                  <a:pt x="448513" y="12269"/>
                </a:lnTo>
                <a:lnTo>
                  <a:pt x="454366" y="19641"/>
                </a:lnTo>
                <a:lnTo>
                  <a:pt x="455836" y="24729"/>
                </a:lnTo>
                <a:lnTo>
                  <a:pt x="455803" y="37947"/>
                </a:lnTo>
                <a:lnTo>
                  <a:pt x="454366" y="43035"/>
                </a:lnTo>
                <a:lnTo>
                  <a:pt x="448499" y="50576"/>
                </a:lnTo>
                <a:lnTo>
                  <a:pt x="444480" y="52463"/>
                </a:lnTo>
                <a:lnTo>
                  <a:pt x="462644" y="52463"/>
                </a:lnTo>
                <a:lnTo>
                  <a:pt x="466330" y="48539"/>
                </a:lnTo>
                <a:lnTo>
                  <a:pt x="468979" y="40918"/>
                </a:lnTo>
                <a:lnTo>
                  <a:pt x="468979" y="21794"/>
                </a:lnTo>
                <a:lnTo>
                  <a:pt x="466310" y="14213"/>
                </a:lnTo>
                <a:lnTo>
                  <a:pt x="462705" y="10401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8" y="9486"/>
                </a:moveTo>
                <a:lnTo>
                  <a:pt x="578556" y="9486"/>
                </a:lnTo>
                <a:lnTo>
                  <a:pt x="582594" y="12459"/>
                </a:lnTo>
                <a:lnTo>
                  <a:pt x="582594" y="20614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3" y="26287"/>
                </a:lnTo>
                <a:lnTo>
                  <a:pt x="565470" y="26460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30" y="60714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3"/>
                </a:lnTo>
                <a:lnTo>
                  <a:pt x="583051" y="55206"/>
                </a:lnTo>
                <a:lnTo>
                  <a:pt x="601113" y="55206"/>
                </a:lnTo>
                <a:lnTo>
                  <a:pt x="601113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51" y="47052"/>
                </a:lnTo>
                <a:lnTo>
                  <a:pt x="555851" y="42711"/>
                </a:lnTo>
                <a:lnTo>
                  <a:pt x="576709" y="33318"/>
                </a:lnTo>
                <a:lnTo>
                  <a:pt x="577756" y="33051"/>
                </a:lnTo>
                <a:lnTo>
                  <a:pt x="580348" y="32213"/>
                </a:lnTo>
                <a:lnTo>
                  <a:pt x="581489" y="31738"/>
                </a:lnTo>
                <a:lnTo>
                  <a:pt x="582480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8" y="9486"/>
                </a:lnTo>
                <a:close/>
              </a:path>
              <a:path extrusionOk="0" h="62864" w="790575">
                <a:moveTo>
                  <a:pt x="601113" y="55206"/>
                </a:moveTo>
                <a:lnTo>
                  <a:pt x="583051" y="55206"/>
                </a:lnTo>
                <a:lnTo>
                  <a:pt x="583891" y="59933"/>
                </a:lnTo>
                <a:lnTo>
                  <a:pt x="587091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3" y="61038"/>
                </a:lnTo>
                <a:lnTo>
                  <a:pt x="601113" y="55206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80" y="31205"/>
                </a:lnTo>
                <a:lnTo>
                  <a:pt x="582480" y="43204"/>
                </a:lnTo>
                <a:lnTo>
                  <a:pt x="581605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3" y="53035"/>
                </a:lnTo>
                <a:lnTo>
                  <a:pt x="601113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3" y="51890"/>
                </a:moveTo>
                <a:lnTo>
                  <a:pt x="600044" y="52045"/>
                </a:lnTo>
                <a:lnTo>
                  <a:pt x="599053" y="52120"/>
                </a:lnTo>
                <a:lnTo>
                  <a:pt x="601113" y="52120"/>
                </a:lnTo>
                <a:lnTo>
                  <a:pt x="601113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6" y="11251"/>
                </a:lnTo>
                <a:lnTo>
                  <a:pt x="544990" y="20002"/>
                </a:lnTo>
                <a:lnTo>
                  <a:pt x="557334" y="20002"/>
                </a:lnTo>
                <a:lnTo>
                  <a:pt x="557866" y="16193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1" y="9486"/>
                </a:lnTo>
                <a:lnTo>
                  <a:pt x="593958" y="9486"/>
                </a:lnTo>
                <a:lnTo>
                  <a:pt x="592862" y="7240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5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5" y="60807"/>
                </a:lnTo>
                <a:lnTo>
                  <a:pt x="622145" y="35204"/>
                </a:lnTo>
                <a:lnTo>
                  <a:pt x="661007" y="35204"/>
                </a:lnTo>
                <a:lnTo>
                  <a:pt x="661007" y="24916"/>
                </a:lnTo>
                <a:lnTo>
                  <a:pt x="622145" y="24916"/>
                </a:lnTo>
                <a:lnTo>
                  <a:pt x="622145" y="1828"/>
                </a:lnTo>
                <a:close/>
              </a:path>
              <a:path extrusionOk="0" h="62864" w="790575">
                <a:moveTo>
                  <a:pt x="661007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7" y="60807"/>
                </a:lnTo>
                <a:lnTo>
                  <a:pt x="661007" y="35204"/>
                </a:lnTo>
                <a:close/>
              </a:path>
              <a:path extrusionOk="0" h="62864" w="790575">
                <a:moveTo>
                  <a:pt x="661007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7" y="24916"/>
                </a:lnTo>
                <a:lnTo>
                  <a:pt x="661007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3" y="1828"/>
                </a:lnTo>
                <a:lnTo>
                  <a:pt x="674723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5" y="35204"/>
                </a:lnTo>
                <a:lnTo>
                  <a:pt x="713585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5" y="1828"/>
                </a:lnTo>
                <a:lnTo>
                  <a:pt x="713585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8"/>
                </a:lnTo>
                <a:lnTo>
                  <a:pt x="741207" y="8971"/>
                </a:lnTo>
                <a:lnTo>
                  <a:pt x="739533" y="12993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5"/>
                </a:lnTo>
                <a:lnTo>
                  <a:pt x="747420" y="34024"/>
                </a:lnTo>
                <a:lnTo>
                  <a:pt x="752219" y="35547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6" y="11772"/>
                </a:lnTo>
                <a:lnTo>
                  <a:pt x="790167" y="11772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2"/>
                </a:moveTo>
                <a:lnTo>
                  <a:pt x="777138" y="11772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192" name="Google Shape;1192;p42"/>
          <p:cNvGrpSpPr/>
          <p:nvPr/>
        </p:nvGrpSpPr>
        <p:grpSpPr>
          <a:xfrm>
            <a:off x="5812358" y="3185444"/>
            <a:ext cx="574664" cy="223520"/>
            <a:chOff x="5812358" y="3185444"/>
            <a:chExt cx="574664" cy="223520"/>
          </a:xfrm>
        </p:grpSpPr>
        <p:sp>
          <p:nvSpPr>
            <p:cNvPr id="1193" name="Google Shape;1193;p42"/>
            <p:cNvSpPr/>
            <p:nvPr/>
          </p:nvSpPr>
          <p:spPr>
            <a:xfrm>
              <a:off x="5812358" y="3185444"/>
              <a:ext cx="339090" cy="223520"/>
            </a:xfrm>
            <a:custGeom>
              <a:rect b="b" l="l" r="r" t="t"/>
              <a:pathLst>
                <a:path extrusionOk="0" h="223520" w="339089">
                  <a:moveTo>
                    <a:pt x="117252" y="28954"/>
                  </a:moveTo>
                  <a:lnTo>
                    <a:pt x="70952" y="28954"/>
                  </a:lnTo>
                  <a:lnTo>
                    <a:pt x="76709" y="31028"/>
                  </a:lnTo>
                  <a:lnTo>
                    <a:pt x="80855" y="35219"/>
                  </a:lnTo>
                  <a:lnTo>
                    <a:pt x="85046" y="39413"/>
                  </a:lnTo>
                  <a:lnTo>
                    <a:pt x="87123" y="45382"/>
                  </a:lnTo>
                  <a:lnTo>
                    <a:pt x="87123" y="60239"/>
                  </a:lnTo>
                  <a:lnTo>
                    <a:pt x="61691" y="94247"/>
                  </a:lnTo>
                  <a:lnTo>
                    <a:pt x="51055" y="104349"/>
                  </a:lnTo>
                  <a:lnTo>
                    <a:pt x="37649" y="117296"/>
                  </a:lnTo>
                  <a:lnTo>
                    <a:pt x="11894" y="148040"/>
                  </a:lnTo>
                  <a:lnTo>
                    <a:pt x="0" y="182879"/>
                  </a:lnTo>
                  <a:lnTo>
                    <a:pt x="122170" y="182879"/>
                  </a:lnTo>
                  <a:lnTo>
                    <a:pt x="122170" y="150620"/>
                  </a:lnTo>
                  <a:lnTo>
                    <a:pt x="52833" y="150620"/>
                  </a:lnTo>
                  <a:lnTo>
                    <a:pt x="54651" y="147488"/>
                  </a:lnTo>
                  <a:lnTo>
                    <a:pt x="80942" y="120776"/>
                  </a:lnTo>
                  <a:lnTo>
                    <a:pt x="88567" y="113633"/>
                  </a:lnTo>
                  <a:lnTo>
                    <a:pt x="115251" y="79832"/>
                  </a:lnTo>
                  <a:lnTo>
                    <a:pt x="122170" y="58968"/>
                  </a:lnTo>
                  <a:lnTo>
                    <a:pt x="122170" y="50756"/>
                  </a:lnTo>
                  <a:lnTo>
                    <a:pt x="121209" y="40374"/>
                  </a:lnTo>
                  <a:lnTo>
                    <a:pt x="118328" y="30881"/>
                  </a:lnTo>
                  <a:lnTo>
                    <a:pt x="117252" y="28954"/>
                  </a:lnTo>
                  <a:close/>
                </a:path>
                <a:path extrusionOk="0" h="223520" w="339089">
                  <a:moveTo>
                    <a:pt x="64472" y="0"/>
                  </a:moveTo>
                  <a:lnTo>
                    <a:pt x="23536" y="12528"/>
                  </a:lnTo>
                  <a:lnTo>
                    <a:pt x="4063" y="53931"/>
                  </a:lnTo>
                  <a:lnTo>
                    <a:pt x="38862" y="57402"/>
                  </a:lnTo>
                  <a:lnTo>
                    <a:pt x="39538" y="47199"/>
                  </a:lnTo>
                  <a:lnTo>
                    <a:pt x="41993" y="39921"/>
                  </a:lnTo>
                  <a:lnTo>
                    <a:pt x="50587" y="31158"/>
                  </a:lnTo>
                  <a:lnTo>
                    <a:pt x="56347" y="28954"/>
                  </a:lnTo>
                  <a:lnTo>
                    <a:pt x="117252" y="28954"/>
                  </a:lnTo>
                  <a:lnTo>
                    <a:pt x="113526" y="22277"/>
                  </a:lnTo>
                  <a:lnTo>
                    <a:pt x="106804" y="14563"/>
                  </a:lnTo>
                  <a:lnTo>
                    <a:pt x="98373" y="8197"/>
                  </a:lnTo>
                  <a:lnTo>
                    <a:pt x="88511" y="3645"/>
                  </a:lnTo>
                  <a:lnTo>
                    <a:pt x="77212" y="912"/>
                  </a:lnTo>
                  <a:lnTo>
                    <a:pt x="64472" y="0"/>
                  </a:lnTo>
                  <a:close/>
                </a:path>
                <a:path extrusionOk="0" h="223520" w="339089">
                  <a:moveTo>
                    <a:pt x="186984" y="148083"/>
                  </a:moveTo>
                  <a:lnTo>
                    <a:pt x="152186" y="148083"/>
                  </a:lnTo>
                  <a:lnTo>
                    <a:pt x="152186" y="182879"/>
                  </a:lnTo>
                  <a:lnTo>
                    <a:pt x="168951" y="182879"/>
                  </a:lnTo>
                  <a:lnTo>
                    <a:pt x="168779" y="189908"/>
                  </a:lnTo>
                  <a:lnTo>
                    <a:pt x="167213" y="195455"/>
                  </a:lnTo>
                  <a:lnTo>
                    <a:pt x="161330" y="203540"/>
                  </a:lnTo>
                  <a:lnTo>
                    <a:pt x="156376" y="206716"/>
                  </a:lnTo>
                  <a:lnTo>
                    <a:pt x="149392" y="209041"/>
                  </a:lnTo>
                  <a:lnTo>
                    <a:pt x="156164" y="223521"/>
                  </a:lnTo>
                  <a:lnTo>
                    <a:pt x="186138" y="191091"/>
                  </a:lnTo>
                  <a:lnTo>
                    <a:pt x="186984" y="183093"/>
                  </a:lnTo>
                  <a:lnTo>
                    <a:pt x="186984" y="148083"/>
                  </a:lnTo>
                  <a:close/>
                </a:path>
                <a:path extrusionOk="0" h="223520" w="339089">
                  <a:moveTo>
                    <a:pt x="251460" y="132587"/>
                  </a:moveTo>
                  <a:lnTo>
                    <a:pt x="216659" y="136184"/>
                  </a:lnTo>
                  <a:lnTo>
                    <a:pt x="219011" y="147054"/>
                  </a:lnTo>
                  <a:lnTo>
                    <a:pt x="222958" y="156745"/>
                  </a:lnTo>
                  <a:lnTo>
                    <a:pt x="253886" y="182790"/>
                  </a:lnTo>
                  <a:lnTo>
                    <a:pt x="276774" y="186181"/>
                  </a:lnTo>
                  <a:lnTo>
                    <a:pt x="291665" y="184673"/>
                  </a:lnTo>
                  <a:lnTo>
                    <a:pt x="304841" y="180149"/>
                  </a:lnTo>
                  <a:lnTo>
                    <a:pt x="316304" y="172608"/>
                  </a:lnTo>
                  <a:lnTo>
                    <a:pt x="326052" y="162050"/>
                  </a:lnTo>
                  <a:lnTo>
                    <a:pt x="328423" y="158241"/>
                  </a:lnTo>
                  <a:lnTo>
                    <a:pt x="270807" y="158241"/>
                  </a:lnTo>
                  <a:lnTo>
                    <a:pt x="265175" y="155955"/>
                  </a:lnTo>
                  <a:lnTo>
                    <a:pt x="255394" y="146729"/>
                  </a:lnTo>
                  <a:lnTo>
                    <a:pt x="252475" y="140461"/>
                  </a:lnTo>
                  <a:lnTo>
                    <a:pt x="251460" y="132587"/>
                  </a:lnTo>
                  <a:close/>
                </a:path>
                <a:path extrusionOk="0" h="223520" w="339089">
                  <a:moveTo>
                    <a:pt x="330814" y="88647"/>
                  </a:moveTo>
                  <a:lnTo>
                    <a:pt x="284223" y="88647"/>
                  </a:lnTo>
                  <a:lnTo>
                    <a:pt x="290743" y="91439"/>
                  </a:lnTo>
                  <a:lnTo>
                    <a:pt x="295739" y="97071"/>
                  </a:lnTo>
                  <a:lnTo>
                    <a:pt x="299057" y="101855"/>
                  </a:lnTo>
                  <a:lnTo>
                    <a:pt x="301396" y="107616"/>
                  </a:lnTo>
                  <a:lnTo>
                    <a:pt x="302805" y="114471"/>
                  </a:lnTo>
                  <a:lnTo>
                    <a:pt x="303274" y="122386"/>
                  </a:lnTo>
                  <a:lnTo>
                    <a:pt x="302799" y="130808"/>
                  </a:lnTo>
                  <a:lnTo>
                    <a:pt x="284479" y="158241"/>
                  </a:lnTo>
                  <a:lnTo>
                    <a:pt x="328423" y="158241"/>
                  </a:lnTo>
                  <a:lnTo>
                    <a:pt x="331749" y="152899"/>
                  </a:lnTo>
                  <a:lnTo>
                    <a:pt x="335823" y="143151"/>
                  </a:lnTo>
                  <a:lnTo>
                    <a:pt x="338270" y="132799"/>
                  </a:lnTo>
                  <a:lnTo>
                    <a:pt x="339087" y="121834"/>
                  </a:lnTo>
                  <a:lnTo>
                    <a:pt x="338078" y="108945"/>
                  </a:lnTo>
                  <a:lnTo>
                    <a:pt x="335050" y="97325"/>
                  </a:lnTo>
                  <a:lnTo>
                    <a:pt x="330814" y="88647"/>
                  </a:lnTo>
                  <a:close/>
                </a:path>
                <a:path extrusionOk="0" h="223520" w="339089">
                  <a:moveTo>
                    <a:pt x="330962" y="3301"/>
                  </a:moveTo>
                  <a:lnTo>
                    <a:pt x="238760" y="3301"/>
                  </a:lnTo>
                  <a:lnTo>
                    <a:pt x="220978" y="97791"/>
                  </a:lnTo>
                  <a:lnTo>
                    <a:pt x="249174" y="101855"/>
                  </a:lnTo>
                  <a:lnTo>
                    <a:pt x="255339" y="96076"/>
                  </a:lnTo>
                  <a:lnTo>
                    <a:pt x="261899" y="91949"/>
                  </a:lnTo>
                  <a:lnTo>
                    <a:pt x="268848" y="89472"/>
                  </a:lnTo>
                  <a:lnTo>
                    <a:pt x="276181" y="88647"/>
                  </a:lnTo>
                  <a:lnTo>
                    <a:pt x="330814" y="88647"/>
                  </a:lnTo>
                  <a:lnTo>
                    <a:pt x="329997" y="86974"/>
                  </a:lnTo>
                  <a:lnTo>
                    <a:pt x="322916" y="77894"/>
                  </a:lnTo>
                  <a:lnTo>
                    <a:pt x="314409" y="70479"/>
                  </a:lnTo>
                  <a:lnTo>
                    <a:pt x="307802" y="66758"/>
                  </a:lnTo>
                  <a:lnTo>
                    <a:pt x="259714" y="66758"/>
                  </a:lnTo>
                  <a:lnTo>
                    <a:pt x="265215" y="35812"/>
                  </a:lnTo>
                  <a:lnTo>
                    <a:pt x="330962" y="35812"/>
                  </a:lnTo>
                  <a:lnTo>
                    <a:pt x="330962" y="3301"/>
                  </a:lnTo>
                  <a:close/>
                </a:path>
                <a:path extrusionOk="0" h="223520" w="339089">
                  <a:moveTo>
                    <a:pt x="283546" y="60958"/>
                  </a:moveTo>
                  <a:lnTo>
                    <a:pt x="275418" y="60958"/>
                  </a:lnTo>
                  <a:lnTo>
                    <a:pt x="267462" y="62906"/>
                  </a:lnTo>
                  <a:lnTo>
                    <a:pt x="259714" y="66758"/>
                  </a:lnTo>
                  <a:lnTo>
                    <a:pt x="307802" y="66758"/>
                  </a:lnTo>
                  <a:lnTo>
                    <a:pt x="305011" y="65187"/>
                  </a:lnTo>
                  <a:lnTo>
                    <a:pt x="294723" y="62015"/>
                  </a:lnTo>
                  <a:lnTo>
                    <a:pt x="283546" y="60958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94" name="Google Shape;1194;p4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6186182" y="3314476"/>
              <a:ext cx="200840" cy="740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5" name="Google Shape;1195;p42"/>
          <p:cNvSpPr/>
          <p:nvPr/>
        </p:nvSpPr>
        <p:spPr>
          <a:xfrm>
            <a:off x="972960" y="4224861"/>
            <a:ext cx="551815" cy="137795"/>
          </a:xfrm>
          <a:custGeom>
            <a:rect b="b" l="l" r="r" t="t"/>
            <a:pathLst>
              <a:path extrusionOk="0" h="137795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5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5" w="551815">
                <a:moveTo>
                  <a:pt x="124660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5" y="137617"/>
                </a:lnTo>
                <a:lnTo>
                  <a:pt x="125575" y="98143"/>
                </a:lnTo>
                <a:lnTo>
                  <a:pt x="177342" y="98143"/>
                </a:lnTo>
                <a:lnTo>
                  <a:pt x="178389" y="96620"/>
                </a:lnTo>
                <a:lnTo>
                  <a:pt x="140155" y="96620"/>
                </a:lnTo>
                <a:lnTo>
                  <a:pt x="134744" y="94183"/>
                </a:lnTo>
                <a:lnTo>
                  <a:pt x="126921" y="84427"/>
                </a:lnTo>
                <a:lnTo>
                  <a:pt x="124996" y="77825"/>
                </a:lnTo>
                <a:lnTo>
                  <a:pt x="124997" y="60445"/>
                </a:lnTo>
                <a:lnTo>
                  <a:pt x="126897" y="53794"/>
                </a:lnTo>
                <a:lnTo>
                  <a:pt x="134618" y="44042"/>
                </a:lnTo>
                <a:lnTo>
                  <a:pt x="139954" y="41605"/>
                </a:lnTo>
                <a:lnTo>
                  <a:pt x="178110" y="41605"/>
                </a:lnTo>
                <a:lnTo>
                  <a:pt x="177269" y="40384"/>
                </a:lnTo>
                <a:lnTo>
                  <a:pt x="124660" y="40384"/>
                </a:lnTo>
                <a:lnTo>
                  <a:pt x="124660" y="29869"/>
                </a:lnTo>
                <a:close/>
              </a:path>
              <a:path extrusionOk="0" h="137795" w="551815">
                <a:moveTo>
                  <a:pt x="177342" y="98143"/>
                </a:moveTo>
                <a:lnTo>
                  <a:pt x="125575" y="98143"/>
                </a:lnTo>
                <a:lnTo>
                  <a:pt x="130490" y="103543"/>
                </a:lnTo>
                <a:lnTo>
                  <a:pt x="136396" y="107401"/>
                </a:lnTo>
                <a:lnTo>
                  <a:pt x="143292" y="109715"/>
                </a:lnTo>
                <a:lnTo>
                  <a:pt x="151178" y="110487"/>
                </a:lnTo>
                <a:lnTo>
                  <a:pt x="158707" y="109787"/>
                </a:lnTo>
                <a:lnTo>
                  <a:pt x="165447" y="107687"/>
                </a:lnTo>
                <a:lnTo>
                  <a:pt x="171396" y="104188"/>
                </a:lnTo>
                <a:lnTo>
                  <a:pt x="176555" y="99288"/>
                </a:lnTo>
                <a:lnTo>
                  <a:pt x="177342" y="98143"/>
                </a:lnTo>
                <a:close/>
              </a:path>
              <a:path extrusionOk="0" h="137795" w="551815">
                <a:moveTo>
                  <a:pt x="178110" y="41605"/>
                </a:moveTo>
                <a:lnTo>
                  <a:pt x="153464" y="41605"/>
                </a:lnTo>
                <a:lnTo>
                  <a:pt x="158774" y="44118"/>
                </a:lnTo>
                <a:lnTo>
                  <a:pt x="166597" y="54176"/>
                </a:lnTo>
                <a:lnTo>
                  <a:pt x="168434" y="60552"/>
                </a:lnTo>
                <a:lnTo>
                  <a:pt x="168551" y="77825"/>
                </a:lnTo>
                <a:lnTo>
                  <a:pt x="166622" y="84427"/>
                </a:lnTo>
                <a:lnTo>
                  <a:pt x="158901" y="94183"/>
                </a:lnTo>
                <a:lnTo>
                  <a:pt x="153670" y="96620"/>
                </a:lnTo>
                <a:lnTo>
                  <a:pt x="178389" y="96620"/>
                </a:lnTo>
                <a:lnTo>
                  <a:pt x="180721" y="93226"/>
                </a:lnTo>
                <a:lnTo>
                  <a:pt x="183697" y="86239"/>
                </a:lnTo>
                <a:lnTo>
                  <a:pt x="185481" y="78329"/>
                </a:lnTo>
                <a:lnTo>
                  <a:pt x="186076" y="69494"/>
                </a:lnTo>
                <a:lnTo>
                  <a:pt x="185467" y="60445"/>
                </a:lnTo>
                <a:lnTo>
                  <a:pt x="183638" y="52349"/>
                </a:lnTo>
                <a:lnTo>
                  <a:pt x="180591" y="45205"/>
                </a:lnTo>
                <a:lnTo>
                  <a:pt x="178110" y="41605"/>
                </a:lnTo>
                <a:close/>
              </a:path>
              <a:path extrusionOk="0" h="137795" w="551815">
                <a:moveTo>
                  <a:pt x="150263" y="27583"/>
                </a:moveTo>
                <a:lnTo>
                  <a:pt x="142034" y="28383"/>
                </a:lnTo>
                <a:lnTo>
                  <a:pt x="135024" y="30784"/>
                </a:lnTo>
                <a:lnTo>
                  <a:pt x="129233" y="34785"/>
                </a:lnTo>
                <a:lnTo>
                  <a:pt x="124660" y="40384"/>
                </a:lnTo>
                <a:lnTo>
                  <a:pt x="177269" y="40384"/>
                </a:lnTo>
                <a:lnTo>
                  <a:pt x="150263" y="27583"/>
                </a:lnTo>
                <a:close/>
              </a:path>
              <a:path extrusionOk="0" h="137795" w="551815">
                <a:moveTo>
                  <a:pt x="237589" y="27583"/>
                </a:moveTo>
                <a:lnTo>
                  <a:pt x="203636" y="44985"/>
                </a:lnTo>
                <a:lnTo>
                  <a:pt x="197506" y="69188"/>
                </a:lnTo>
                <a:lnTo>
                  <a:pt x="198183" y="78294"/>
                </a:lnTo>
                <a:lnTo>
                  <a:pt x="228844" y="110240"/>
                </a:lnTo>
                <a:lnTo>
                  <a:pt x="237589" y="110944"/>
                </a:lnTo>
                <a:lnTo>
                  <a:pt x="246184" y="110240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4" y="97383"/>
                </a:lnTo>
                <a:lnTo>
                  <a:pt x="224938" y="94893"/>
                </a:lnTo>
                <a:lnTo>
                  <a:pt x="217015" y="84935"/>
                </a:lnTo>
                <a:lnTo>
                  <a:pt x="215108" y="78294"/>
                </a:lnTo>
                <a:lnTo>
                  <a:pt x="215148" y="60149"/>
                </a:lnTo>
                <a:lnTo>
                  <a:pt x="217015" y="53745"/>
                </a:lnTo>
                <a:lnTo>
                  <a:pt x="224938" y="43790"/>
                </a:lnTo>
                <a:lnTo>
                  <a:pt x="230375" y="41299"/>
                </a:lnTo>
                <a:lnTo>
                  <a:pt x="268095" y="41299"/>
                </a:lnTo>
                <a:lnTo>
                  <a:pt x="266237" y="38862"/>
                </a:lnTo>
                <a:lnTo>
                  <a:pt x="260447" y="33927"/>
                </a:lnTo>
                <a:lnTo>
                  <a:pt x="253743" y="30402"/>
                </a:lnTo>
                <a:lnTo>
                  <a:pt x="246123" y="28287"/>
                </a:lnTo>
                <a:lnTo>
                  <a:pt x="237589" y="27583"/>
                </a:lnTo>
                <a:close/>
              </a:path>
              <a:path extrusionOk="0" h="137795" w="551815">
                <a:moveTo>
                  <a:pt x="268095" y="41299"/>
                </a:moveTo>
                <a:lnTo>
                  <a:pt x="244191" y="41299"/>
                </a:lnTo>
                <a:lnTo>
                  <a:pt x="249603" y="43765"/>
                </a:lnTo>
                <a:lnTo>
                  <a:pt x="257425" y="53618"/>
                </a:lnTo>
                <a:lnTo>
                  <a:pt x="259307" y="60149"/>
                </a:lnTo>
                <a:lnTo>
                  <a:pt x="259261" y="78294"/>
                </a:lnTo>
                <a:lnTo>
                  <a:pt x="257425" y="84809"/>
                </a:lnTo>
                <a:lnTo>
                  <a:pt x="249603" y="94867"/>
                </a:lnTo>
                <a:lnTo>
                  <a:pt x="244242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8" y="86409"/>
                </a:lnTo>
                <a:lnTo>
                  <a:pt x="276243" y="78294"/>
                </a:lnTo>
                <a:lnTo>
                  <a:pt x="276904" y="69188"/>
                </a:lnTo>
                <a:lnTo>
                  <a:pt x="276238" y="60149"/>
                </a:lnTo>
                <a:lnTo>
                  <a:pt x="274239" y="52081"/>
                </a:lnTo>
                <a:lnTo>
                  <a:pt x="270905" y="44985"/>
                </a:lnTo>
                <a:lnTo>
                  <a:pt x="268095" y="41299"/>
                </a:lnTo>
                <a:close/>
              </a:path>
              <a:path extrusionOk="0" h="137795" w="551815">
                <a:moveTo>
                  <a:pt x="325673" y="27583"/>
                </a:moveTo>
                <a:lnTo>
                  <a:pt x="290258" y="53262"/>
                </a:lnTo>
                <a:lnTo>
                  <a:pt x="287572" y="70102"/>
                </a:lnTo>
                <a:lnTo>
                  <a:pt x="288225" y="78689"/>
                </a:lnTo>
                <a:lnTo>
                  <a:pt x="317828" y="110380"/>
                </a:lnTo>
                <a:lnTo>
                  <a:pt x="326282" y="111099"/>
                </a:lnTo>
                <a:lnTo>
                  <a:pt x="335221" y="111099"/>
                </a:lnTo>
                <a:lnTo>
                  <a:pt x="342917" y="108709"/>
                </a:lnTo>
                <a:lnTo>
                  <a:pt x="355820" y="99161"/>
                </a:lnTo>
                <a:lnTo>
                  <a:pt x="356365" y="98298"/>
                </a:lnTo>
                <a:lnTo>
                  <a:pt x="319881" y="98298"/>
                </a:lnTo>
                <a:lnTo>
                  <a:pt x="314647" y="96137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6" y="73454"/>
                </a:lnTo>
                <a:lnTo>
                  <a:pt x="363010" y="73454"/>
                </a:lnTo>
                <a:lnTo>
                  <a:pt x="362911" y="70102"/>
                </a:lnTo>
                <a:lnTo>
                  <a:pt x="362364" y="61873"/>
                </a:lnTo>
                <a:lnTo>
                  <a:pt x="305250" y="61873"/>
                </a:lnTo>
                <a:lnTo>
                  <a:pt x="306064" y="54965"/>
                </a:lnTo>
                <a:lnTo>
                  <a:pt x="308221" y="49679"/>
                </a:lnTo>
                <a:lnTo>
                  <a:pt x="315234" y="42364"/>
                </a:lnTo>
                <a:lnTo>
                  <a:pt x="319831" y="40535"/>
                </a:lnTo>
                <a:lnTo>
                  <a:pt x="353730" y="40535"/>
                </a:lnTo>
                <a:lnTo>
                  <a:pt x="352952" y="39395"/>
                </a:lnTo>
                <a:lnTo>
                  <a:pt x="347475" y="34227"/>
                </a:lnTo>
                <a:lnTo>
                  <a:pt x="341104" y="30536"/>
                </a:lnTo>
                <a:lnTo>
                  <a:pt x="333836" y="28321"/>
                </a:lnTo>
                <a:lnTo>
                  <a:pt x="325673" y="27583"/>
                </a:lnTo>
                <a:close/>
              </a:path>
              <a:path extrusionOk="0" h="137795" w="551815">
                <a:moveTo>
                  <a:pt x="361943" y="83969"/>
                </a:moveTo>
                <a:lnTo>
                  <a:pt x="345333" y="83969"/>
                </a:lnTo>
                <a:lnTo>
                  <a:pt x="343606" y="88949"/>
                </a:lnTo>
                <a:lnTo>
                  <a:pt x="341243" y="92581"/>
                </a:lnTo>
                <a:lnTo>
                  <a:pt x="335246" y="97153"/>
                </a:lnTo>
                <a:lnTo>
                  <a:pt x="331362" y="98298"/>
                </a:lnTo>
                <a:lnTo>
                  <a:pt x="356365" y="98298"/>
                </a:lnTo>
                <a:lnTo>
                  <a:pt x="360014" y="92505"/>
                </a:lnTo>
                <a:lnTo>
                  <a:pt x="361943" y="83969"/>
                </a:lnTo>
                <a:close/>
              </a:path>
              <a:path extrusionOk="0" h="137795" w="551815">
                <a:moveTo>
                  <a:pt x="353730" y="40535"/>
                </a:moveTo>
                <a:lnTo>
                  <a:pt x="331210" y="40535"/>
                </a:lnTo>
                <a:lnTo>
                  <a:pt x="335859" y="42444"/>
                </a:lnTo>
                <a:lnTo>
                  <a:pt x="343072" y="50062"/>
                </a:lnTo>
                <a:lnTo>
                  <a:pt x="345128" y="55270"/>
                </a:lnTo>
                <a:lnTo>
                  <a:pt x="345636" y="61873"/>
                </a:lnTo>
                <a:lnTo>
                  <a:pt x="362364" y="61873"/>
                </a:lnTo>
                <a:lnTo>
                  <a:pt x="360495" y="53358"/>
                </a:lnTo>
                <a:lnTo>
                  <a:pt x="357352" y="45838"/>
                </a:lnTo>
                <a:lnTo>
                  <a:pt x="353730" y="40535"/>
                </a:lnTo>
                <a:close/>
              </a:path>
              <a:path extrusionOk="0" h="137795" w="551815">
                <a:moveTo>
                  <a:pt x="393642" y="29869"/>
                </a:moveTo>
                <a:lnTo>
                  <a:pt x="376269" y="29869"/>
                </a:lnTo>
                <a:lnTo>
                  <a:pt x="376269" y="108507"/>
                </a:lnTo>
                <a:lnTo>
                  <a:pt x="393642" y="108507"/>
                </a:lnTo>
                <a:lnTo>
                  <a:pt x="393642" y="84124"/>
                </a:lnTo>
                <a:lnTo>
                  <a:pt x="404006" y="73303"/>
                </a:lnTo>
                <a:lnTo>
                  <a:pt x="424205" y="73303"/>
                </a:lnTo>
                <a:lnTo>
                  <a:pt x="418017" y="64767"/>
                </a:lnTo>
                <a:lnTo>
                  <a:pt x="393642" y="64767"/>
                </a:lnTo>
                <a:lnTo>
                  <a:pt x="393642" y="29869"/>
                </a:lnTo>
                <a:close/>
              </a:path>
              <a:path extrusionOk="0" h="137795" w="551815">
                <a:moveTo>
                  <a:pt x="424205" y="73303"/>
                </a:moveTo>
                <a:lnTo>
                  <a:pt x="404006" y="73303"/>
                </a:lnTo>
                <a:lnTo>
                  <a:pt x="428694" y="108507"/>
                </a:lnTo>
                <a:lnTo>
                  <a:pt x="449723" y="108507"/>
                </a:lnTo>
                <a:lnTo>
                  <a:pt x="424205" y="73303"/>
                </a:lnTo>
                <a:close/>
              </a:path>
              <a:path extrusionOk="0" h="137795" w="551815">
                <a:moveTo>
                  <a:pt x="446220" y="29869"/>
                </a:moveTo>
                <a:lnTo>
                  <a:pt x="425037" y="29869"/>
                </a:lnTo>
                <a:lnTo>
                  <a:pt x="393642" y="64767"/>
                </a:lnTo>
                <a:lnTo>
                  <a:pt x="418017" y="64767"/>
                </a:lnTo>
                <a:lnTo>
                  <a:pt x="415588" y="61415"/>
                </a:lnTo>
                <a:lnTo>
                  <a:pt x="446220" y="29869"/>
                </a:lnTo>
                <a:close/>
              </a:path>
              <a:path extrusionOk="0" h="137795" w="551815">
                <a:moveTo>
                  <a:pt x="493006" y="43585"/>
                </a:moveTo>
                <a:lnTo>
                  <a:pt x="475632" y="43585"/>
                </a:lnTo>
                <a:lnTo>
                  <a:pt x="475632" y="108507"/>
                </a:lnTo>
                <a:lnTo>
                  <a:pt x="493006" y="108507"/>
                </a:lnTo>
                <a:lnTo>
                  <a:pt x="493006" y="43585"/>
                </a:lnTo>
                <a:close/>
              </a:path>
              <a:path extrusionOk="0" h="137795" w="551815">
                <a:moveTo>
                  <a:pt x="518915" y="29869"/>
                </a:moveTo>
                <a:lnTo>
                  <a:pt x="449726" y="29869"/>
                </a:lnTo>
                <a:lnTo>
                  <a:pt x="449726" y="43585"/>
                </a:lnTo>
                <a:lnTo>
                  <a:pt x="518915" y="43585"/>
                </a:lnTo>
                <a:lnTo>
                  <a:pt x="518915" y="29869"/>
                </a:lnTo>
                <a:close/>
              </a:path>
              <a:path extrusionOk="0" h="137795" w="551815">
                <a:moveTo>
                  <a:pt x="551221" y="87933"/>
                </a:moveTo>
                <a:lnTo>
                  <a:pt x="530499" y="87933"/>
                </a:lnTo>
                <a:lnTo>
                  <a:pt x="530499" y="108507"/>
                </a:lnTo>
                <a:lnTo>
                  <a:pt x="551221" y="108507"/>
                </a:lnTo>
                <a:lnTo>
                  <a:pt x="551221" y="87933"/>
                </a:lnTo>
                <a:close/>
              </a:path>
              <a:path extrusionOk="0" h="137795" w="551815">
                <a:moveTo>
                  <a:pt x="551221" y="30632"/>
                </a:moveTo>
                <a:lnTo>
                  <a:pt x="530499" y="30632"/>
                </a:lnTo>
                <a:lnTo>
                  <a:pt x="530499" y="51206"/>
                </a:lnTo>
                <a:lnTo>
                  <a:pt x="551221" y="51206"/>
                </a:lnTo>
                <a:lnTo>
                  <a:pt x="551221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196" name="Google Shape;1196;p42"/>
          <p:cNvGraphicFramePr/>
          <p:nvPr/>
        </p:nvGraphicFramePr>
        <p:xfrm>
          <a:off x="4122842" y="427215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97" name="Google Shape;1197;p42"/>
          <p:cNvSpPr/>
          <p:nvPr/>
        </p:nvSpPr>
        <p:spPr>
          <a:xfrm>
            <a:off x="4180662" y="4404678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3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8" y="83552"/>
                </a:lnTo>
                <a:lnTo>
                  <a:pt x="43261" y="82105"/>
                </a:lnTo>
                <a:lnTo>
                  <a:pt x="50806" y="76313"/>
                </a:lnTo>
                <a:lnTo>
                  <a:pt x="51995" y="73720"/>
                </a:lnTo>
                <a:lnTo>
                  <a:pt x="13031" y="73720"/>
                </a:lnTo>
                <a:lnTo>
                  <a:pt x="13031" y="57491"/>
                </a:lnTo>
                <a:lnTo>
                  <a:pt x="51860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3"/>
                </a:lnTo>
                <a:lnTo>
                  <a:pt x="46935" y="48006"/>
                </a:lnTo>
                <a:lnTo>
                  <a:pt x="13031" y="48006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8"/>
                </a:lnTo>
                <a:lnTo>
                  <a:pt x="42346" y="25829"/>
                </a:lnTo>
                <a:lnTo>
                  <a:pt x="38063" y="24573"/>
                </a:lnTo>
                <a:close/>
              </a:path>
              <a:path extrusionOk="0" h="105410" w="883920">
                <a:moveTo>
                  <a:pt x="51860" y="57491"/>
                </a:moveTo>
                <a:lnTo>
                  <a:pt x="33793" y="57491"/>
                </a:lnTo>
                <a:lnTo>
                  <a:pt x="35967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2" y="73720"/>
                </a:lnTo>
                <a:lnTo>
                  <a:pt x="51995" y="73720"/>
                </a:lnTo>
                <a:lnTo>
                  <a:pt x="52693" y="72198"/>
                </a:lnTo>
                <a:lnTo>
                  <a:pt x="52693" y="58633"/>
                </a:lnTo>
                <a:lnTo>
                  <a:pt x="51860" y="57491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8" y="36576"/>
                </a:lnTo>
                <a:lnTo>
                  <a:pt x="37148" y="45643"/>
                </a:lnTo>
                <a:lnTo>
                  <a:pt x="34631" y="48006"/>
                </a:lnTo>
                <a:lnTo>
                  <a:pt x="46935" y="48006"/>
                </a:lnTo>
                <a:lnTo>
                  <a:pt x="49377" y="44615"/>
                </a:lnTo>
                <a:lnTo>
                  <a:pt x="50064" y="42097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6" y="32230"/>
                </a:moveTo>
                <a:lnTo>
                  <a:pt x="96544" y="32230"/>
                </a:lnTo>
                <a:lnTo>
                  <a:pt x="100584" y="35204"/>
                </a:lnTo>
                <a:lnTo>
                  <a:pt x="100584" y="43357"/>
                </a:lnTo>
                <a:lnTo>
                  <a:pt x="100317" y="44766"/>
                </a:lnTo>
                <a:lnTo>
                  <a:pt x="99785" y="45374"/>
                </a:lnTo>
                <a:lnTo>
                  <a:pt x="99173" y="46212"/>
                </a:lnTo>
                <a:lnTo>
                  <a:pt x="84811" y="49032"/>
                </a:lnTo>
                <a:lnTo>
                  <a:pt x="83458" y="49204"/>
                </a:lnTo>
                <a:lnTo>
                  <a:pt x="60465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7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2"/>
                </a:lnTo>
                <a:lnTo>
                  <a:pt x="95745" y="55796"/>
                </a:lnTo>
                <a:lnTo>
                  <a:pt x="98337" y="54957"/>
                </a:lnTo>
                <a:lnTo>
                  <a:pt x="99479" y="54481"/>
                </a:lnTo>
                <a:lnTo>
                  <a:pt x="100468" y="53949"/>
                </a:lnTo>
                <a:lnTo>
                  <a:pt x="113043" y="53949"/>
                </a:lnTo>
                <a:lnTo>
                  <a:pt x="113043" y="34480"/>
                </a:lnTo>
                <a:lnTo>
                  <a:pt x="111946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7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3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3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3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2" y="22744"/>
                </a:lnTo>
                <a:lnTo>
                  <a:pt x="78281" y="23994"/>
                </a:lnTo>
                <a:lnTo>
                  <a:pt x="70465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5" y="38936"/>
                </a:lnTo>
                <a:lnTo>
                  <a:pt x="77115" y="36230"/>
                </a:lnTo>
                <a:lnTo>
                  <a:pt x="81075" y="33030"/>
                </a:lnTo>
                <a:lnTo>
                  <a:pt x="84199" y="32230"/>
                </a:lnTo>
                <a:lnTo>
                  <a:pt x="111946" y="32230"/>
                </a:lnTo>
                <a:lnTo>
                  <a:pt x="110850" y="29984"/>
                </a:lnTo>
                <a:lnTo>
                  <a:pt x="102088" y="24192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1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9" y="75779"/>
                </a:lnTo>
                <a:lnTo>
                  <a:pt x="180182" y="74635"/>
                </a:lnTo>
                <a:lnTo>
                  <a:pt x="151182" y="74635"/>
                </a:lnTo>
                <a:lnTo>
                  <a:pt x="147124" y="72806"/>
                </a:lnTo>
                <a:lnTo>
                  <a:pt x="141257" y="65491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5" y="42519"/>
                </a:lnTo>
                <a:lnTo>
                  <a:pt x="147027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1" y="32461"/>
                </a:lnTo>
                <a:lnTo>
                  <a:pt x="139561" y="24573"/>
                </a:lnTo>
                <a:close/>
              </a:path>
              <a:path extrusionOk="0" h="105410" w="883920">
                <a:moveTo>
                  <a:pt x="179209" y="75779"/>
                </a:moveTo>
                <a:lnTo>
                  <a:pt x="140244" y="75779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8" y="82238"/>
                </a:lnTo>
                <a:lnTo>
                  <a:pt x="179209" y="75779"/>
                </a:lnTo>
                <a:close/>
              </a:path>
              <a:path extrusionOk="0" h="105410" w="883920">
                <a:moveTo>
                  <a:pt x="179968" y="33375"/>
                </a:moveTo>
                <a:lnTo>
                  <a:pt x="161164" y="33375"/>
                </a:lnTo>
                <a:lnTo>
                  <a:pt x="165143" y="35261"/>
                </a:lnTo>
                <a:lnTo>
                  <a:pt x="171010" y="42804"/>
                </a:lnTo>
                <a:lnTo>
                  <a:pt x="172391" y="47584"/>
                </a:lnTo>
                <a:lnTo>
                  <a:pt x="172479" y="60540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2" y="74635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10" w="883920">
                <a:moveTo>
                  <a:pt x="166917" y="22860"/>
                </a:moveTo>
                <a:lnTo>
                  <a:pt x="149922" y="22860"/>
                </a:lnTo>
                <a:lnTo>
                  <a:pt x="143521" y="26060"/>
                </a:lnTo>
                <a:lnTo>
                  <a:pt x="139561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60"/>
                </a:lnTo>
                <a:close/>
              </a:path>
              <a:path extrusionOk="0" h="105410" w="883920">
                <a:moveTo>
                  <a:pt x="221742" y="34858"/>
                </a:moveTo>
                <a:lnTo>
                  <a:pt x="208709" y="34858"/>
                </a:lnTo>
                <a:lnTo>
                  <a:pt x="208709" y="83552"/>
                </a:lnTo>
                <a:lnTo>
                  <a:pt x="221742" y="83552"/>
                </a:lnTo>
                <a:lnTo>
                  <a:pt x="221742" y="34858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8" y="25620"/>
                </a:lnTo>
                <a:lnTo>
                  <a:pt x="276166" y="37127"/>
                </a:lnTo>
                <a:lnTo>
                  <a:pt x="273521" y="44880"/>
                </a:lnTo>
                <a:lnTo>
                  <a:pt x="273521" y="63701"/>
                </a:lnTo>
                <a:lnTo>
                  <a:pt x="276148" y="71034"/>
                </a:lnTo>
                <a:lnTo>
                  <a:pt x="286664" y="82238"/>
                </a:lnTo>
                <a:lnTo>
                  <a:pt x="293712" y="85039"/>
                </a:lnTo>
                <a:lnTo>
                  <a:pt x="309942" y="85039"/>
                </a:lnTo>
                <a:lnTo>
                  <a:pt x="316076" y="82886"/>
                </a:lnTo>
                <a:lnTo>
                  <a:pt x="325294" y="74749"/>
                </a:lnTo>
                <a:lnTo>
                  <a:pt x="297597" y="74749"/>
                </a:lnTo>
                <a:lnTo>
                  <a:pt x="293730" y="72920"/>
                </a:lnTo>
                <a:lnTo>
                  <a:pt x="288169" y="65605"/>
                </a:lnTo>
                <a:lnTo>
                  <a:pt x="286779" y="60501"/>
                </a:lnTo>
                <a:lnTo>
                  <a:pt x="286779" y="47393"/>
                </a:lnTo>
                <a:lnTo>
                  <a:pt x="288226" y="42231"/>
                </a:lnTo>
                <a:lnTo>
                  <a:pt x="294018" y="34690"/>
                </a:lnTo>
                <a:lnTo>
                  <a:pt x="297978" y="32802"/>
                </a:lnTo>
                <a:lnTo>
                  <a:pt x="326004" y="32802"/>
                </a:lnTo>
                <a:lnTo>
                  <a:pt x="325734" y="32270"/>
                </a:lnTo>
                <a:lnTo>
                  <a:pt x="316515" y="24649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8" y="73587"/>
                </a:lnTo>
                <a:lnTo>
                  <a:pt x="306439" y="74749"/>
                </a:lnTo>
                <a:lnTo>
                  <a:pt x="325294" y="74749"/>
                </a:lnTo>
                <a:lnTo>
                  <a:pt x="325832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4" y="32802"/>
                </a:moveTo>
                <a:lnTo>
                  <a:pt x="306514" y="32802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4" y="44348"/>
                </a:lnTo>
                <a:lnTo>
                  <a:pt x="328420" y="37565"/>
                </a:lnTo>
                <a:lnTo>
                  <a:pt x="326004" y="32802"/>
                </a:lnTo>
                <a:close/>
              </a:path>
              <a:path extrusionOk="0" h="105410" w="883920">
                <a:moveTo>
                  <a:pt x="364503" y="34858"/>
                </a:moveTo>
                <a:lnTo>
                  <a:pt x="351471" y="34858"/>
                </a:lnTo>
                <a:lnTo>
                  <a:pt x="351471" y="83552"/>
                </a:lnTo>
                <a:lnTo>
                  <a:pt x="364503" y="83552"/>
                </a:lnTo>
                <a:lnTo>
                  <a:pt x="364503" y="34858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2" y="24573"/>
                </a:lnTo>
                <a:lnTo>
                  <a:pt x="332042" y="34858"/>
                </a:lnTo>
                <a:lnTo>
                  <a:pt x="383932" y="34858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2" y="81874"/>
                </a:lnTo>
                <a:lnTo>
                  <a:pt x="440701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1" y="56120"/>
                </a:lnTo>
                <a:lnTo>
                  <a:pt x="440701" y="54234"/>
                </a:lnTo>
                <a:lnTo>
                  <a:pt x="433692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1" y="56120"/>
                </a:moveTo>
                <a:lnTo>
                  <a:pt x="423482" y="56120"/>
                </a:lnTo>
                <a:lnTo>
                  <a:pt x="425613" y="56918"/>
                </a:lnTo>
                <a:lnTo>
                  <a:pt x="428663" y="60119"/>
                </a:lnTo>
                <a:lnTo>
                  <a:pt x="429426" y="62254"/>
                </a:lnTo>
                <a:lnTo>
                  <a:pt x="429426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5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1" y="56120"/>
                </a:lnTo>
                <a:close/>
              </a:path>
              <a:path extrusionOk="0" h="105410" w="883920">
                <a:moveTo>
                  <a:pt x="520829" y="22860"/>
                </a:moveTo>
                <a:lnTo>
                  <a:pt x="502692" y="22860"/>
                </a:lnTo>
                <a:lnTo>
                  <a:pt x="495399" y="25678"/>
                </a:lnTo>
                <a:lnTo>
                  <a:pt x="484502" y="36957"/>
                </a:lnTo>
                <a:lnTo>
                  <a:pt x="481777" y="44538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0"/>
                </a:lnTo>
                <a:lnTo>
                  <a:pt x="520905" y="85380"/>
                </a:lnTo>
                <a:lnTo>
                  <a:pt x="528087" y="82562"/>
                </a:lnTo>
                <a:lnTo>
                  <a:pt x="534994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60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90" y="33144"/>
                </a:lnTo>
                <a:lnTo>
                  <a:pt x="520862" y="35013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9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4" y="75206"/>
                </a:lnTo>
                <a:lnTo>
                  <a:pt x="538678" y="71283"/>
                </a:lnTo>
                <a:lnTo>
                  <a:pt x="541328" y="63662"/>
                </a:lnTo>
                <a:lnTo>
                  <a:pt x="541328" y="44538"/>
                </a:lnTo>
                <a:lnTo>
                  <a:pt x="538660" y="36957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4" y="3045"/>
                </a:lnTo>
                <a:lnTo>
                  <a:pt x="581903" y="3200"/>
                </a:lnTo>
                <a:lnTo>
                  <a:pt x="552671" y="29916"/>
                </a:lnTo>
                <a:lnTo>
                  <a:pt x="550814" y="58025"/>
                </a:lnTo>
                <a:lnTo>
                  <a:pt x="551803" y="64234"/>
                </a:lnTo>
                <a:lnTo>
                  <a:pt x="580532" y="85154"/>
                </a:lnTo>
                <a:lnTo>
                  <a:pt x="589142" y="85154"/>
                </a:lnTo>
                <a:lnTo>
                  <a:pt x="596041" y="82389"/>
                </a:lnTo>
                <a:lnTo>
                  <a:pt x="603097" y="74865"/>
                </a:lnTo>
                <a:lnTo>
                  <a:pt x="575161" y="74865"/>
                </a:lnTo>
                <a:lnTo>
                  <a:pt x="571294" y="73036"/>
                </a:lnTo>
                <a:lnTo>
                  <a:pt x="565426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6" y="43793"/>
                </a:lnTo>
                <a:lnTo>
                  <a:pt x="571276" y="36576"/>
                </a:lnTo>
                <a:lnTo>
                  <a:pt x="559846" y="36576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2" y="34747"/>
                </a:lnTo>
                <a:lnTo>
                  <a:pt x="588628" y="36576"/>
                </a:lnTo>
                <a:lnTo>
                  <a:pt x="594497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7" y="65721"/>
                </a:lnTo>
                <a:lnTo>
                  <a:pt x="588628" y="73036"/>
                </a:lnTo>
                <a:lnTo>
                  <a:pt x="584762" y="74865"/>
                </a:lnTo>
                <a:lnTo>
                  <a:pt x="603097" y="74865"/>
                </a:lnTo>
                <a:lnTo>
                  <a:pt x="606402" y="71340"/>
                </a:lnTo>
                <a:lnTo>
                  <a:pt x="608900" y="64234"/>
                </a:lnTo>
                <a:lnTo>
                  <a:pt x="608994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6"/>
                </a:lnTo>
                <a:lnTo>
                  <a:pt x="571276" y="36576"/>
                </a:lnTo>
                <a:lnTo>
                  <a:pt x="575161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8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9" y="17258"/>
                </a:lnTo>
                <a:lnTo>
                  <a:pt x="628768" y="23126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20" y="32788"/>
                </a:lnTo>
                <a:lnTo>
                  <a:pt x="633313" y="28630"/>
                </a:lnTo>
                <a:lnTo>
                  <a:pt x="636250" y="22615"/>
                </a:lnTo>
                <a:lnTo>
                  <a:pt x="637228" y="14742"/>
                </a:lnTo>
                <a:lnTo>
                  <a:pt x="637228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8" y="25620"/>
                </a:lnTo>
                <a:lnTo>
                  <a:pt x="651877" y="37127"/>
                </a:lnTo>
                <a:lnTo>
                  <a:pt x="649231" y="44880"/>
                </a:lnTo>
                <a:lnTo>
                  <a:pt x="649231" y="63701"/>
                </a:lnTo>
                <a:lnTo>
                  <a:pt x="651859" y="71034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5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80" y="73263"/>
                </a:lnTo>
                <a:lnTo>
                  <a:pt x="664869" y="67320"/>
                </a:lnTo>
                <a:lnTo>
                  <a:pt x="663249" y="63168"/>
                </a:lnTo>
                <a:lnTo>
                  <a:pt x="662716" y="57833"/>
                </a:lnTo>
                <a:lnTo>
                  <a:pt x="685234" y="57833"/>
                </a:lnTo>
                <a:lnTo>
                  <a:pt x="685234" y="48689"/>
                </a:lnTo>
                <a:lnTo>
                  <a:pt x="662832" y="48689"/>
                </a:lnTo>
                <a:lnTo>
                  <a:pt x="663595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7" y="32802"/>
                </a:lnTo>
                <a:lnTo>
                  <a:pt x="701535" y="32802"/>
                </a:lnTo>
                <a:lnTo>
                  <a:pt x="700797" y="31507"/>
                </a:lnTo>
                <a:lnTo>
                  <a:pt x="691729" y="24498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10" y="63435"/>
                </a:moveTo>
                <a:lnTo>
                  <a:pt x="692092" y="63435"/>
                </a:lnTo>
                <a:lnTo>
                  <a:pt x="690187" y="70977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3"/>
                </a:lnTo>
                <a:lnTo>
                  <a:pt x="705010" y="63435"/>
                </a:lnTo>
                <a:close/>
              </a:path>
              <a:path extrusionOk="0" h="105410" w="883920">
                <a:moveTo>
                  <a:pt x="701535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5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5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10" y="24573"/>
                </a:lnTo>
                <a:lnTo>
                  <a:pt x="715410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9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3" y="34858"/>
                </a:lnTo>
                <a:lnTo>
                  <a:pt x="789933" y="83552"/>
                </a:lnTo>
                <a:lnTo>
                  <a:pt x="802965" y="83552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6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4" y="24573"/>
                </a:moveTo>
                <a:lnTo>
                  <a:pt x="770503" y="24573"/>
                </a:lnTo>
                <a:lnTo>
                  <a:pt x="770503" y="34858"/>
                </a:lnTo>
                <a:lnTo>
                  <a:pt x="822394" y="34858"/>
                </a:lnTo>
                <a:lnTo>
                  <a:pt x="822394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6"/>
                </a:lnTo>
                <a:lnTo>
                  <a:pt x="864003" y="45374"/>
                </a:lnTo>
                <a:lnTo>
                  <a:pt x="863391" y="46212"/>
                </a:lnTo>
                <a:lnTo>
                  <a:pt x="849030" y="49032"/>
                </a:lnTo>
                <a:lnTo>
                  <a:pt x="847678" y="49204"/>
                </a:lnTo>
                <a:lnTo>
                  <a:pt x="824684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7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91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2"/>
                </a:lnTo>
                <a:lnTo>
                  <a:pt x="859963" y="55796"/>
                </a:lnTo>
                <a:lnTo>
                  <a:pt x="862556" y="54957"/>
                </a:lnTo>
                <a:lnTo>
                  <a:pt x="863697" y="54481"/>
                </a:lnTo>
                <a:lnTo>
                  <a:pt x="864687" y="53949"/>
                </a:lnTo>
                <a:lnTo>
                  <a:pt x="877262" y="53949"/>
                </a:lnTo>
                <a:lnTo>
                  <a:pt x="877262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7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3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2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10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2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31" y="22744"/>
                </a:lnTo>
                <a:lnTo>
                  <a:pt x="842500" y="23994"/>
                </a:lnTo>
                <a:lnTo>
                  <a:pt x="834684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4" y="38936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4"/>
                </a:lnTo>
                <a:lnTo>
                  <a:pt x="866307" y="24192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98" name="Google Shape;1198;p42"/>
          <p:cNvSpPr/>
          <p:nvPr/>
        </p:nvSpPr>
        <p:spPr>
          <a:xfrm>
            <a:off x="5787115" y="4356254"/>
            <a:ext cx="307340" cy="223520"/>
          </a:xfrm>
          <a:custGeom>
            <a:rect b="b" l="l" r="r" t="t"/>
            <a:pathLst>
              <a:path extrusionOk="0" h="223520" w="307339">
                <a:moveTo>
                  <a:pt x="107948" y="146300"/>
                </a:moveTo>
                <a:lnTo>
                  <a:pt x="74166" y="146300"/>
                </a:lnTo>
                <a:lnTo>
                  <a:pt x="74166" y="182876"/>
                </a:lnTo>
                <a:lnTo>
                  <a:pt x="107948" y="182876"/>
                </a:lnTo>
                <a:lnTo>
                  <a:pt x="107948" y="146300"/>
                </a:lnTo>
                <a:close/>
              </a:path>
              <a:path extrusionOk="0" h="223520" w="307339">
                <a:moveTo>
                  <a:pt x="107948" y="251"/>
                </a:moveTo>
                <a:lnTo>
                  <a:pt x="78652" y="251"/>
                </a:lnTo>
                <a:lnTo>
                  <a:pt x="85" y="115818"/>
                </a:lnTo>
                <a:lnTo>
                  <a:pt x="0" y="146300"/>
                </a:lnTo>
                <a:lnTo>
                  <a:pt x="130553" y="146300"/>
                </a:lnTo>
                <a:lnTo>
                  <a:pt x="130553" y="115818"/>
                </a:lnTo>
                <a:lnTo>
                  <a:pt x="32594" y="115818"/>
                </a:lnTo>
                <a:lnTo>
                  <a:pt x="74166" y="53715"/>
                </a:lnTo>
                <a:lnTo>
                  <a:pt x="107948" y="53715"/>
                </a:lnTo>
                <a:lnTo>
                  <a:pt x="107948" y="251"/>
                </a:lnTo>
                <a:close/>
              </a:path>
              <a:path extrusionOk="0" h="223520" w="307339">
                <a:moveTo>
                  <a:pt x="107948" y="53715"/>
                </a:moveTo>
                <a:lnTo>
                  <a:pt x="74166" y="53715"/>
                </a:lnTo>
                <a:lnTo>
                  <a:pt x="74166" y="115818"/>
                </a:lnTo>
                <a:lnTo>
                  <a:pt x="107948" y="115818"/>
                </a:lnTo>
                <a:lnTo>
                  <a:pt x="107948" y="53715"/>
                </a:lnTo>
                <a:close/>
              </a:path>
              <a:path extrusionOk="0" h="223520" w="307339">
                <a:moveTo>
                  <a:pt x="188509" y="148079"/>
                </a:moveTo>
                <a:lnTo>
                  <a:pt x="153711" y="148079"/>
                </a:lnTo>
                <a:lnTo>
                  <a:pt x="153711" y="182876"/>
                </a:lnTo>
                <a:lnTo>
                  <a:pt x="170477" y="182876"/>
                </a:lnTo>
                <a:lnTo>
                  <a:pt x="170304" y="189903"/>
                </a:lnTo>
                <a:lnTo>
                  <a:pt x="168738" y="195451"/>
                </a:lnTo>
                <a:lnTo>
                  <a:pt x="162855" y="203536"/>
                </a:lnTo>
                <a:lnTo>
                  <a:pt x="157902" y="206711"/>
                </a:lnTo>
                <a:lnTo>
                  <a:pt x="150919" y="209038"/>
                </a:lnTo>
                <a:lnTo>
                  <a:pt x="157690" y="223517"/>
                </a:lnTo>
                <a:lnTo>
                  <a:pt x="187664" y="191088"/>
                </a:lnTo>
                <a:lnTo>
                  <a:pt x="188509" y="183088"/>
                </a:lnTo>
                <a:lnTo>
                  <a:pt x="188509" y="148079"/>
                </a:lnTo>
                <a:close/>
              </a:path>
              <a:path extrusionOk="0" h="223520" w="307339">
                <a:moveTo>
                  <a:pt x="306834" y="51217"/>
                </a:moveTo>
                <a:lnTo>
                  <a:pt x="272034" y="51217"/>
                </a:lnTo>
                <a:lnTo>
                  <a:pt x="272034" y="182876"/>
                </a:lnTo>
                <a:lnTo>
                  <a:pt x="306834" y="182876"/>
                </a:lnTo>
                <a:lnTo>
                  <a:pt x="306834" y="51217"/>
                </a:lnTo>
                <a:close/>
              </a:path>
              <a:path extrusionOk="0" h="223520" w="307339">
                <a:moveTo>
                  <a:pt x="306834" y="0"/>
                </a:moveTo>
                <a:lnTo>
                  <a:pt x="278596" y="0"/>
                </a:lnTo>
                <a:lnTo>
                  <a:pt x="274991" y="8031"/>
                </a:lnTo>
                <a:lnTo>
                  <a:pt x="270140" y="15551"/>
                </a:lnTo>
                <a:lnTo>
                  <a:pt x="234045" y="43245"/>
                </a:lnTo>
                <a:lnTo>
                  <a:pt x="227077" y="45968"/>
                </a:lnTo>
                <a:lnTo>
                  <a:pt x="227077" y="77720"/>
                </a:lnTo>
                <a:lnTo>
                  <a:pt x="239602" y="72846"/>
                </a:lnTo>
                <a:lnTo>
                  <a:pt x="251271" y="66803"/>
                </a:lnTo>
                <a:lnTo>
                  <a:pt x="262081" y="59592"/>
                </a:lnTo>
                <a:lnTo>
                  <a:pt x="272034" y="51217"/>
                </a:lnTo>
                <a:lnTo>
                  <a:pt x="306834" y="51217"/>
                </a:lnTo>
                <a:lnTo>
                  <a:pt x="306834" y="0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99" name="Google Shape;1199;p42"/>
          <p:cNvSpPr/>
          <p:nvPr/>
        </p:nvSpPr>
        <p:spPr>
          <a:xfrm>
            <a:off x="6150895" y="4465165"/>
            <a:ext cx="261620" cy="75565"/>
          </a:xfrm>
          <a:custGeom>
            <a:rect b="b" l="l" r="r" t="t"/>
            <a:pathLst>
              <a:path extrusionOk="0" h="75564" w="261620">
                <a:moveTo>
                  <a:pt x="13751" y="21235"/>
                </a:moveTo>
                <a:lnTo>
                  <a:pt x="0" y="21235"/>
                </a:lnTo>
                <a:lnTo>
                  <a:pt x="0" y="73964"/>
                </a:lnTo>
                <a:lnTo>
                  <a:pt x="8736" y="73964"/>
                </a:lnTo>
                <a:lnTo>
                  <a:pt x="8736" y="29480"/>
                </a:lnTo>
                <a:lnTo>
                  <a:pt x="16474" y="29480"/>
                </a:lnTo>
                <a:lnTo>
                  <a:pt x="13751" y="21235"/>
                </a:lnTo>
                <a:close/>
              </a:path>
              <a:path extrusionOk="0" h="75564" w="261620">
                <a:moveTo>
                  <a:pt x="16474" y="29480"/>
                </a:moveTo>
                <a:lnTo>
                  <a:pt x="8736" y="29480"/>
                </a:lnTo>
                <a:lnTo>
                  <a:pt x="23417" y="73964"/>
                </a:lnTo>
                <a:lnTo>
                  <a:pt x="31413" y="73964"/>
                </a:lnTo>
                <a:lnTo>
                  <a:pt x="35266" y="63431"/>
                </a:lnTo>
                <a:lnTo>
                  <a:pt x="27687" y="63431"/>
                </a:lnTo>
                <a:lnTo>
                  <a:pt x="16474" y="29480"/>
                </a:lnTo>
                <a:close/>
              </a:path>
              <a:path extrusionOk="0" h="75564" w="261620">
                <a:moveTo>
                  <a:pt x="55878" y="31513"/>
                </a:moveTo>
                <a:lnTo>
                  <a:pt x="46940" y="31513"/>
                </a:lnTo>
                <a:lnTo>
                  <a:pt x="46940" y="73964"/>
                </a:lnTo>
                <a:lnTo>
                  <a:pt x="55878" y="73964"/>
                </a:lnTo>
                <a:lnTo>
                  <a:pt x="55878" y="31513"/>
                </a:lnTo>
                <a:close/>
              </a:path>
              <a:path extrusionOk="0" h="75564" w="261620">
                <a:moveTo>
                  <a:pt x="55878" y="21235"/>
                </a:moveTo>
                <a:lnTo>
                  <a:pt x="43112" y="21235"/>
                </a:lnTo>
                <a:lnTo>
                  <a:pt x="27687" y="63431"/>
                </a:lnTo>
                <a:lnTo>
                  <a:pt x="35266" y="63431"/>
                </a:lnTo>
                <a:lnTo>
                  <a:pt x="46940" y="31513"/>
                </a:lnTo>
                <a:lnTo>
                  <a:pt x="55878" y="31513"/>
                </a:lnTo>
                <a:lnTo>
                  <a:pt x="55878" y="21235"/>
                </a:lnTo>
                <a:close/>
              </a:path>
              <a:path extrusionOk="0" h="75564" w="261620">
                <a:moveTo>
                  <a:pt x="115469" y="21235"/>
                </a:moveTo>
                <a:lnTo>
                  <a:pt x="73915" y="21235"/>
                </a:lnTo>
                <a:lnTo>
                  <a:pt x="73892" y="60994"/>
                </a:lnTo>
                <a:lnTo>
                  <a:pt x="73781" y="63229"/>
                </a:lnTo>
                <a:lnTo>
                  <a:pt x="73256" y="64889"/>
                </a:lnTo>
                <a:lnTo>
                  <a:pt x="72730" y="65497"/>
                </a:lnTo>
                <a:lnTo>
                  <a:pt x="71139" y="66260"/>
                </a:lnTo>
                <a:lnTo>
                  <a:pt x="69818" y="66447"/>
                </a:lnTo>
                <a:lnTo>
                  <a:pt x="64061" y="66447"/>
                </a:lnTo>
                <a:lnTo>
                  <a:pt x="64061" y="73878"/>
                </a:lnTo>
                <a:lnTo>
                  <a:pt x="66768" y="74133"/>
                </a:lnTo>
                <a:lnTo>
                  <a:pt x="69173" y="74270"/>
                </a:lnTo>
                <a:lnTo>
                  <a:pt x="74627" y="74270"/>
                </a:lnTo>
                <a:lnTo>
                  <a:pt x="82857" y="28652"/>
                </a:lnTo>
                <a:lnTo>
                  <a:pt x="115469" y="28652"/>
                </a:lnTo>
                <a:lnTo>
                  <a:pt x="115469" y="21235"/>
                </a:lnTo>
                <a:close/>
              </a:path>
              <a:path extrusionOk="0" h="75564" w="261620">
                <a:moveTo>
                  <a:pt x="115469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69" y="73915"/>
                </a:lnTo>
                <a:lnTo>
                  <a:pt x="115469" y="28652"/>
                </a:lnTo>
                <a:close/>
              </a:path>
              <a:path extrusionOk="0" h="75564" w="261620">
                <a:moveTo>
                  <a:pt x="137770" y="21235"/>
                </a:moveTo>
                <a:lnTo>
                  <a:pt x="128832" y="21235"/>
                </a:lnTo>
                <a:lnTo>
                  <a:pt x="128832" y="73964"/>
                </a:lnTo>
                <a:lnTo>
                  <a:pt x="137770" y="73964"/>
                </a:lnTo>
                <a:lnTo>
                  <a:pt x="137770" y="50598"/>
                </a:lnTo>
                <a:lnTo>
                  <a:pt x="171503" y="50598"/>
                </a:lnTo>
                <a:lnTo>
                  <a:pt x="171503" y="43181"/>
                </a:lnTo>
                <a:lnTo>
                  <a:pt x="137770" y="43181"/>
                </a:lnTo>
                <a:lnTo>
                  <a:pt x="137770" y="21235"/>
                </a:lnTo>
                <a:close/>
              </a:path>
              <a:path extrusionOk="0" h="75564" w="261620">
                <a:moveTo>
                  <a:pt x="171503" y="50598"/>
                </a:moveTo>
                <a:lnTo>
                  <a:pt x="162561" y="50598"/>
                </a:lnTo>
                <a:lnTo>
                  <a:pt x="162561" y="73964"/>
                </a:lnTo>
                <a:lnTo>
                  <a:pt x="171503" y="73964"/>
                </a:lnTo>
                <a:lnTo>
                  <a:pt x="171503" y="50598"/>
                </a:lnTo>
                <a:close/>
              </a:path>
              <a:path extrusionOk="0" h="75564" w="261620">
                <a:moveTo>
                  <a:pt x="171503" y="21235"/>
                </a:moveTo>
                <a:lnTo>
                  <a:pt x="162561" y="21235"/>
                </a:lnTo>
                <a:lnTo>
                  <a:pt x="162561" y="43181"/>
                </a:lnTo>
                <a:lnTo>
                  <a:pt x="171503" y="43181"/>
                </a:lnTo>
                <a:lnTo>
                  <a:pt x="171503" y="21235"/>
                </a:lnTo>
                <a:close/>
              </a:path>
              <a:path extrusionOk="0" h="75564" w="261620">
                <a:moveTo>
                  <a:pt x="206552" y="0"/>
                </a:moveTo>
                <a:lnTo>
                  <a:pt x="199356" y="0"/>
                </a:lnTo>
                <a:lnTo>
                  <a:pt x="178224" y="75185"/>
                </a:lnTo>
                <a:lnTo>
                  <a:pt x="185421" y="75185"/>
                </a:lnTo>
                <a:lnTo>
                  <a:pt x="206552" y="0"/>
                </a:lnTo>
                <a:close/>
              </a:path>
              <a:path extrusionOk="0" h="75564" w="261620">
                <a:moveTo>
                  <a:pt x="222591" y="47447"/>
                </a:moveTo>
                <a:lnTo>
                  <a:pt x="212684" y="47447"/>
                </a:lnTo>
                <a:lnTo>
                  <a:pt x="213428" y="51022"/>
                </a:lnTo>
                <a:lnTo>
                  <a:pt x="245703" y="75185"/>
                </a:lnTo>
                <a:lnTo>
                  <a:pt x="250699" y="75185"/>
                </a:lnTo>
                <a:lnTo>
                  <a:pt x="255253" y="74220"/>
                </a:lnTo>
                <a:lnTo>
                  <a:pt x="259386" y="72304"/>
                </a:lnTo>
                <a:lnTo>
                  <a:pt x="259386" y="66955"/>
                </a:lnTo>
                <a:lnTo>
                  <a:pt x="240487" y="66955"/>
                </a:lnTo>
                <a:lnTo>
                  <a:pt x="236390" y="65821"/>
                </a:lnTo>
                <a:lnTo>
                  <a:pt x="227295" y="60368"/>
                </a:lnTo>
                <a:lnTo>
                  <a:pt x="223963" y="54999"/>
                </a:lnTo>
                <a:lnTo>
                  <a:pt x="222591" y="47447"/>
                </a:lnTo>
                <a:close/>
              </a:path>
              <a:path extrusionOk="0" h="75564" w="261620">
                <a:moveTo>
                  <a:pt x="259386" y="62077"/>
                </a:moveTo>
                <a:lnTo>
                  <a:pt x="255912" y="65328"/>
                </a:lnTo>
                <a:lnTo>
                  <a:pt x="251106" y="66955"/>
                </a:lnTo>
                <a:lnTo>
                  <a:pt x="259386" y="66955"/>
                </a:lnTo>
                <a:lnTo>
                  <a:pt x="259386" y="62077"/>
                </a:lnTo>
                <a:close/>
              </a:path>
              <a:path extrusionOk="0" h="75564" w="261620">
                <a:moveTo>
                  <a:pt x="253493" y="40740"/>
                </a:moveTo>
                <a:lnTo>
                  <a:pt x="206503" y="40740"/>
                </a:lnTo>
                <a:lnTo>
                  <a:pt x="205131" y="47447"/>
                </a:lnTo>
                <a:lnTo>
                  <a:pt x="252103" y="47447"/>
                </a:lnTo>
                <a:lnTo>
                  <a:pt x="253493" y="40740"/>
                </a:lnTo>
                <a:close/>
              </a:path>
              <a:path extrusionOk="0" h="75564" w="261620">
                <a:moveTo>
                  <a:pt x="221540" y="34239"/>
                </a:moveTo>
                <a:lnTo>
                  <a:pt x="211582" y="34239"/>
                </a:lnTo>
                <a:lnTo>
                  <a:pt x="211582" y="39368"/>
                </a:lnTo>
                <a:lnTo>
                  <a:pt x="211683" y="40740"/>
                </a:lnTo>
                <a:lnTo>
                  <a:pt x="221540" y="40740"/>
                </a:lnTo>
                <a:lnTo>
                  <a:pt x="221540" y="34239"/>
                </a:lnTo>
                <a:close/>
              </a:path>
              <a:path extrusionOk="0" h="75564" w="261620">
                <a:moveTo>
                  <a:pt x="256136" y="27536"/>
                </a:moveTo>
                <a:lnTo>
                  <a:pt x="206503" y="27536"/>
                </a:lnTo>
                <a:lnTo>
                  <a:pt x="205131" y="34239"/>
                </a:lnTo>
                <a:lnTo>
                  <a:pt x="254796" y="34239"/>
                </a:lnTo>
                <a:lnTo>
                  <a:pt x="256136" y="27536"/>
                </a:lnTo>
                <a:close/>
              </a:path>
              <a:path extrusionOk="0" h="75564" w="261620">
                <a:moveTo>
                  <a:pt x="252003" y="0"/>
                </a:moveTo>
                <a:lnTo>
                  <a:pt x="239439" y="0"/>
                </a:lnTo>
                <a:lnTo>
                  <a:pt x="233564" y="1457"/>
                </a:lnTo>
                <a:lnTo>
                  <a:pt x="212227" y="27536"/>
                </a:lnTo>
                <a:lnTo>
                  <a:pt x="222335" y="27536"/>
                </a:lnTo>
                <a:lnTo>
                  <a:pt x="222656" y="24824"/>
                </a:lnTo>
                <a:lnTo>
                  <a:pt x="223757" y="21981"/>
                </a:lnTo>
                <a:lnTo>
                  <a:pt x="240116" y="8229"/>
                </a:lnTo>
                <a:lnTo>
                  <a:pt x="260458" y="8229"/>
                </a:lnTo>
                <a:lnTo>
                  <a:pt x="261367" y="4013"/>
                </a:lnTo>
                <a:lnTo>
                  <a:pt x="257164" y="1338"/>
                </a:lnTo>
                <a:lnTo>
                  <a:pt x="252003" y="0"/>
                </a:lnTo>
                <a:close/>
              </a:path>
              <a:path extrusionOk="0" h="75564" w="261620">
                <a:moveTo>
                  <a:pt x="260458" y="8229"/>
                </a:moveTo>
                <a:lnTo>
                  <a:pt x="250783" y="8229"/>
                </a:lnTo>
                <a:lnTo>
                  <a:pt x="255355" y="9888"/>
                </a:lnTo>
                <a:lnTo>
                  <a:pt x="259386" y="13208"/>
                </a:lnTo>
                <a:lnTo>
                  <a:pt x="260458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00" name="Google Shape;1200;p42"/>
          <p:cNvSpPr/>
          <p:nvPr/>
        </p:nvSpPr>
        <p:spPr>
          <a:xfrm>
            <a:off x="4177919" y="4788236"/>
            <a:ext cx="790575" cy="62865"/>
          </a:xfrm>
          <a:custGeom>
            <a:rect b="b" l="l" r="r" t="t"/>
            <a:pathLst>
              <a:path extrusionOk="0" h="62864" w="790575">
                <a:moveTo>
                  <a:pt x="50864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4" y="60807"/>
                </a:lnTo>
                <a:lnTo>
                  <a:pt x="50864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2"/>
                </a:lnTo>
                <a:lnTo>
                  <a:pt x="24879" y="38862"/>
                </a:lnTo>
                <a:lnTo>
                  <a:pt x="31280" y="37833"/>
                </a:lnTo>
                <a:lnTo>
                  <a:pt x="37832" y="35777"/>
                </a:lnTo>
                <a:lnTo>
                  <a:pt x="50864" y="35777"/>
                </a:lnTo>
                <a:lnTo>
                  <a:pt x="50864" y="27889"/>
                </a:lnTo>
                <a:lnTo>
                  <a:pt x="16610" y="27889"/>
                </a:lnTo>
                <a:lnTo>
                  <a:pt x="13031" y="24156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4" y="1828"/>
                </a:moveTo>
                <a:lnTo>
                  <a:pt x="37832" y="1828"/>
                </a:lnTo>
                <a:lnTo>
                  <a:pt x="37832" y="25031"/>
                </a:lnTo>
                <a:lnTo>
                  <a:pt x="33336" y="26935"/>
                </a:lnTo>
                <a:lnTo>
                  <a:pt x="28652" y="27889"/>
                </a:lnTo>
                <a:lnTo>
                  <a:pt x="50864" y="27889"/>
                </a:lnTo>
                <a:lnTo>
                  <a:pt x="50864" y="1828"/>
                </a:lnTo>
                <a:close/>
              </a:path>
              <a:path extrusionOk="0" h="62864" w="790575">
                <a:moveTo>
                  <a:pt x="112518" y="9486"/>
                </a:moveTo>
                <a:lnTo>
                  <a:pt x="97116" y="9486"/>
                </a:lnTo>
                <a:lnTo>
                  <a:pt x="101156" y="12459"/>
                </a:lnTo>
                <a:lnTo>
                  <a:pt x="101156" y="20614"/>
                </a:lnTo>
                <a:lnTo>
                  <a:pt x="100890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4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3"/>
                </a:lnTo>
                <a:lnTo>
                  <a:pt x="101613" y="55206"/>
                </a:lnTo>
                <a:lnTo>
                  <a:pt x="119674" y="55206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7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1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3"/>
                </a:lnTo>
                <a:lnTo>
                  <a:pt x="100050" y="31738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6"/>
                </a:lnTo>
                <a:close/>
              </a:path>
              <a:path extrusionOk="0" h="62864" w="790575">
                <a:moveTo>
                  <a:pt x="119674" y="55206"/>
                </a:moveTo>
                <a:lnTo>
                  <a:pt x="101613" y="55206"/>
                </a:lnTo>
                <a:lnTo>
                  <a:pt x="102452" y="59933"/>
                </a:lnTo>
                <a:lnTo>
                  <a:pt x="105652" y="62294"/>
                </a:lnTo>
                <a:lnTo>
                  <a:pt x="113501" y="62294"/>
                </a:lnTo>
                <a:lnTo>
                  <a:pt x="116319" y="61873"/>
                </a:lnTo>
                <a:lnTo>
                  <a:pt x="119674" y="61038"/>
                </a:lnTo>
                <a:lnTo>
                  <a:pt x="119674" y="55206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81" y="52120"/>
                </a:lnTo>
                <a:lnTo>
                  <a:pt x="114663" y="51814"/>
                </a:lnTo>
                <a:lnTo>
                  <a:pt x="113825" y="50598"/>
                </a:lnTo>
                <a:lnTo>
                  <a:pt x="113734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5"/>
                </a:lnTo>
                <a:lnTo>
                  <a:pt x="117615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1"/>
                </a:lnTo>
                <a:lnTo>
                  <a:pt x="63550" y="20002"/>
                </a:lnTo>
                <a:lnTo>
                  <a:pt x="75895" y="20002"/>
                </a:lnTo>
                <a:lnTo>
                  <a:pt x="76427" y="16193"/>
                </a:lnTo>
                <a:lnTo>
                  <a:pt x="77687" y="13486"/>
                </a:lnTo>
                <a:lnTo>
                  <a:pt x="81648" y="10285"/>
                </a:lnTo>
                <a:lnTo>
                  <a:pt x="84772" y="9486"/>
                </a:lnTo>
                <a:lnTo>
                  <a:pt x="112518" y="9486"/>
                </a:lnTo>
                <a:lnTo>
                  <a:pt x="111423" y="7240"/>
                </a:lnTo>
                <a:lnTo>
                  <a:pt x="102660" y="1447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4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2" y="14382"/>
                </a:lnTo>
                <a:lnTo>
                  <a:pt x="125045" y="22137"/>
                </a:lnTo>
                <a:lnTo>
                  <a:pt x="125045" y="40957"/>
                </a:lnTo>
                <a:lnTo>
                  <a:pt x="127674" y="48290"/>
                </a:lnTo>
                <a:lnTo>
                  <a:pt x="138189" y="59494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1" y="60142"/>
                </a:lnTo>
                <a:lnTo>
                  <a:pt x="176817" y="52006"/>
                </a:lnTo>
                <a:lnTo>
                  <a:pt x="149122" y="52006"/>
                </a:lnTo>
                <a:lnTo>
                  <a:pt x="145256" y="50177"/>
                </a:lnTo>
                <a:lnTo>
                  <a:pt x="139693" y="42862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5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6"/>
                </a:lnTo>
                <a:lnTo>
                  <a:pt x="168040" y="1904"/>
                </a:lnTo>
                <a:lnTo>
                  <a:pt x="161964" y="0"/>
                </a:lnTo>
                <a:close/>
              </a:path>
              <a:path extrusionOk="0" h="62864" w="790575">
                <a:moveTo>
                  <a:pt x="181166" y="38520"/>
                </a:moveTo>
                <a:lnTo>
                  <a:pt x="168365" y="38520"/>
                </a:lnTo>
                <a:lnTo>
                  <a:pt x="167680" y="42862"/>
                </a:lnTo>
                <a:lnTo>
                  <a:pt x="166096" y="46196"/>
                </a:lnTo>
                <a:lnTo>
                  <a:pt x="161142" y="50843"/>
                </a:lnTo>
                <a:lnTo>
                  <a:pt x="157963" y="52006"/>
                </a:lnTo>
                <a:lnTo>
                  <a:pt x="176817" y="52006"/>
                </a:lnTo>
                <a:lnTo>
                  <a:pt x="177356" y="51530"/>
                </a:lnTo>
                <a:lnTo>
                  <a:pt x="180252" y="45760"/>
                </a:lnTo>
                <a:lnTo>
                  <a:pt x="181166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9"/>
                </a:lnTo>
                <a:lnTo>
                  <a:pt x="165506" y="15012"/>
                </a:lnTo>
                <a:lnTo>
                  <a:pt x="167032" y="17871"/>
                </a:lnTo>
                <a:lnTo>
                  <a:pt x="167792" y="21603"/>
                </a:lnTo>
                <a:lnTo>
                  <a:pt x="180709" y="21603"/>
                </a:lnTo>
                <a:lnTo>
                  <a:pt x="179946" y="14822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5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61"/>
                </a:lnTo>
                <a:lnTo>
                  <a:pt x="273808" y="53568"/>
                </a:lnTo>
                <a:lnTo>
                  <a:pt x="274997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1" y="34747"/>
                </a:lnTo>
                <a:lnTo>
                  <a:pt x="271997" y="30824"/>
                </a:lnTo>
                <a:lnTo>
                  <a:pt x="264607" y="28919"/>
                </a:lnTo>
                <a:lnTo>
                  <a:pt x="264607" y="28689"/>
                </a:lnTo>
                <a:lnTo>
                  <a:pt x="267501" y="27317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5"/>
                </a:lnTo>
                <a:lnTo>
                  <a:pt x="265348" y="3086"/>
                </a:lnTo>
                <a:lnTo>
                  <a:pt x="261065" y="1828"/>
                </a:lnTo>
                <a:close/>
              </a:path>
              <a:path extrusionOk="0" h="62864" w="790575">
                <a:moveTo>
                  <a:pt x="274861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6"/>
                </a:lnTo>
                <a:lnTo>
                  <a:pt x="274997" y="50976"/>
                </a:lnTo>
                <a:lnTo>
                  <a:pt x="275695" y="49453"/>
                </a:lnTo>
                <a:lnTo>
                  <a:pt x="275695" y="35888"/>
                </a:lnTo>
                <a:lnTo>
                  <a:pt x="274861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50" y="13831"/>
                </a:lnTo>
                <a:lnTo>
                  <a:pt x="260150" y="22900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70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6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7" y="44805"/>
                </a:lnTo>
                <a:lnTo>
                  <a:pt x="311226" y="44805"/>
                </a:lnTo>
                <a:lnTo>
                  <a:pt x="325073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7" y="34405"/>
                </a:lnTo>
                <a:lnTo>
                  <a:pt x="383477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7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7" y="34405"/>
                </a:lnTo>
                <a:close/>
              </a:path>
              <a:path extrusionOk="0" h="62864" w="790575">
                <a:moveTo>
                  <a:pt x="404625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7" y="28004"/>
                </a:lnTo>
                <a:lnTo>
                  <a:pt x="381654" y="25488"/>
                </a:lnTo>
                <a:lnTo>
                  <a:pt x="404625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4"/>
                </a:lnTo>
                <a:lnTo>
                  <a:pt x="412153" y="14213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8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8"/>
                </a:lnTo>
                <a:lnTo>
                  <a:pt x="462644" y="52463"/>
                </a:lnTo>
                <a:lnTo>
                  <a:pt x="434116" y="52463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9"/>
                </a:lnTo>
                <a:lnTo>
                  <a:pt x="424058" y="19735"/>
                </a:lnTo>
                <a:lnTo>
                  <a:pt x="430001" y="12269"/>
                </a:lnTo>
                <a:lnTo>
                  <a:pt x="434077" y="10401"/>
                </a:lnTo>
                <a:lnTo>
                  <a:pt x="462705" y="10401"/>
                </a:lnTo>
                <a:lnTo>
                  <a:pt x="455644" y="2934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1"/>
                </a:moveTo>
                <a:lnTo>
                  <a:pt x="444441" y="10401"/>
                </a:lnTo>
                <a:lnTo>
                  <a:pt x="448513" y="12269"/>
                </a:lnTo>
                <a:lnTo>
                  <a:pt x="454366" y="19641"/>
                </a:lnTo>
                <a:lnTo>
                  <a:pt x="455836" y="24729"/>
                </a:lnTo>
                <a:lnTo>
                  <a:pt x="455803" y="37947"/>
                </a:lnTo>
                <a:lnTo>
                  <a:pt x="454366" y="43035"/>
                </a:lnTo>
                <a:lnTo>
                  <a:pt x="448499" y="50576"/>
                </a:lnTo>
                <a:lnTo>
                  <a:pt x="444480" y="52463"/>
                </a:lnTo>
                <a:lnTo>
                  <a:pt x="462644" y="52463"/>
                </a:lnTo>
                <a:lnTo>
                  <a:pt x="466330" y="48539"/>
                </a:lnTo>
                <a:lnTo>
                  <a:pt x="468979" y="40918"/>
                </a:lnTo>
                <a:lnTo>
                  <a:pt x="468979" y="21794"/>
                </a:lnTo>
                <a:lnTo>
                  <a:pt x="466310" y="14213"/>
                </a:lnTo>
                <a:lnTo>
                  <a:pt x="462705" y="10401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8" y="9486"/>
                </a:moveTo>
                <a:lnTo>
                  <a:pt x="578556" y="9486"/>
                </a:lnTo>
                <a:lnTo>
                  <a:pt x="582594" y="12459"/>
                </a:lnTo>
                <a:lnTo>
                  <a:pt x="582594" y="20614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3" y="26287"/>
                </a:lnTo>
                <a:lnTo>
                  <a:pt x="565470" y="26460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30" y="60714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3"/>
                </a:lnTo>
                <a:lnTo>
                  <a:pt x="583051" y="55206"/>
                </a:lnTo>
                <a:lnTo>
                  <a:pt x="601113" y="55206"/>
                </a:lnTo>
                <a:lnTo>
                  <a:pt x="601113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51" y="47052"/>
                </a:lnTo>
                <a:lnTo>
                  <a:pt x="555851" y="42711"/>
                </a:lnTo>
                <a:lnTo>
                  <a:pt x="576709" y="33318"/>
                </a:lnTo>
                <a:lnTo>
                  <a:pt x="577756" y="33051"/>
                </a:lnTo>
                <a:lnTo>
                  <a:pt x="580348" y="32213"/>
                </a:lnTo>
                <a:lnTo>
                  <a:pt x="581489" y="31738"/>
                </a:lnTo>
                <a:lnTo>
                  <a:pt x="582480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8" y="9486"/>
                </a:lnTo>
                <a:close/>
              </a:path>
              <a:path extrusionOk="0" h="62864" w="790575">
                <a:moveTo>
                  <a:pt x="601113" y="55206"/>
                </a:moveTo>
                <a:lnTo>
                  <a:pt x="583051" y="55206"/>
                </a:lnTo>
                <a:lnTo>
                  <a:pt x="583891" y="59933"/>
                </a:lnTo>
                <a:lnTo>
                  <a:pt x="587091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3" y="61038"/>
                </a:lnTo>
                <a:lnTo>
                  <a:pt x="601113" y="55206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80" y="31205"/>
                </a:lnTo>
                <a:lnTo>
                  <a:pt x="582480" y="43204"/>
                </a:lnTo>
                <a:lnTo>
                  <a:pt x="581605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3" y="53035"/>
                </a:lnTo>
                <a:lnTo>
                  <a:pt x="601113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3" y="51890"/>
                </a:moveTo>
                <a:lnTo>
                  <a:pt x="600044" y="52045"/>
                </a:lnTo>
                <a:lnTo>
                  <a:pt x="599053" y="52120"/>
                </a:lnTo>
                <a:lnTo>
                  <a:pt x="601113" y="52120"/>
                </a:lnTo>
                <a:lnTo>
                  <a:pt x="601113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6" y="11251"/>
                </a:lnTo>
                <a:lnTo>
                  <a:pt x="544990" y="20002"/>
                </a:lnTo>
                <a:lnTo>
                  <a:pt x="557334" y="20002"/>
                </a:lnTo>
                <a:lnTo>
                  <a:pt x="557866" y="16193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1" y="9486"/>
                </a:lnTo>
                <a:lnTo>
                  <a:pt x="593958" y="9486"/>
                </a:lnTo>
                <a:lnTo>
                  <a:pt x="592862" y="7240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5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5" y="60807"/>
                </a:lnTo>
                <a:lnTo>
                  <a:pt x="622145" y="35204"/>
                </a:lnTo>
                <a:lnTo>
                  <a:pt x="661007" y="35204"/>
                </a:lnTo>
                <a:lnTo>
                  <a:pt x="661007" y="24916"/>
                </a:lnTo>
                <a:lnTo>
                  <a:pt x="622145" y="24916"/>
                </a:lnTo>
                <a:lnTo>
                  <a:pt x="622145" y="1828"/>
                </a:lnTo>
                <a:close/>
              </a:path>
              <a:path extrusionOk="0" h="62864" w="790575">
                <a:moveTo>
                  <a:pt x="661007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7" y="60807"/>
                </a:lnTo>
                <a:lnTo>
                  <a:pt x="661007" y="35204"/>
                </a:lnTo>
                <a:close/>
              </a:path>
              <a:path extrusionOk="0" h="62864" w="790575">
                <a:moveTo>
                  <a:pt x="661007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7" y="24916"/>
                </a:lnTo>
                <a:lnTo>
                  <a:pt x="661007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3" y="1828"/>
                </a:lnTo>
                <a:lnTo>
                  <a:pt x="674723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5" y="35204"/>
                </a:lnTo>
                <a:lnTo>
                  <a:pt x="713585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5" y="1828"/>
                </a:lnTo>
                <a:lnTo>
                  <a:pt x="713585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8"/>
                </a:lnTo>
                <a:lnTo>
                  <a:pt x="741207" y="8971"/>
                </a:lnTo>
                <a:lnTo>
                  <a:pt x="739533" y="12993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5"/>
                </a:lnTo>
                <a:lnTo>
                  <a:pt x="747420" y="34024"/>
                </a:lnTo>
                <a:lnTo>
                  <a:pt x="752219" y="35547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6" y="11772"/>
                </a:lnTo>
                <a:lnTo>
                  <a:pt x="790167" y="11772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2"/>
                </a:moveTo>
                <a:lnTo>
                  <a:pt x="777138" y="11772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01" name="Google Shape;1201;p42"/>
          <p:cNvSpPr/>
          <p:nvPr/>
        </p:nvSpPr>
        <p:spPr>
          <a:xfrm>
            <a:off x="972960" y="5756481"/>
            <a:ext cx="551815" cy="137795"/>
          </a:xfrm>
          <a:custGeom>
            <a:rect b="b" l="l" r="r" t="t"/>
            <a:pathLst>
              <a:path extrusionOk="0" h="137795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5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5" w="551815">
                <a:moveTo>
                  <a:pt x="124660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5" y="137617"/>
                </a:lnTo>
                <a:lnTo>
                  <a:pt x="125575" y="98143"/>
                </a:lnTo>
                <a:lnTo>
                  <a:pt x="177342" y="98143"/>
                </a:lnTo>
                <a:lnTo>
                  <a:pt x="178389" y="96620"/>
                </a:lnTo>
                <a:lnTo>
                  <a:pt x="140155" y="96620"/>
                </a:lnTo>
                <a:lnTo>
                  <a:pt x="134744" y="94183"/>
                </a:lnTo>
                <a:lnTo>
                  <a:pt x="126921" y="84427"/>
                </a:lnTo>
                <a:lnTo>
                  <a:pt x="124996" y="77825"/>
                </a:lnTo>
                <a:lnTo>
                  <a:pt x="124997" y="60445"/>
                </a:lnTo>
                <a:lnTo>
                  <a:pt x="126897" y="53794"/>
                </a:lnTo>
                <a:lnTo>
                  <a:pt x="134618" y="44042"/>
                </a:lnTo>
                <a:lnTo>
                  <a:pt x="139954" y="41605"/>
                </a:lnTo>
                <a:lnTo>
                  <a:pt x="178110" y="41605"/>
                </a:lnTo>
                <a:lnTo>
                  <a:pt x="177269" y="40384"/>
                </a:lnTo>
                <a:lnTo>
                  <a:pt x="124660" y="40384"/>
                </a:lnTo>
                <a:lnTo>
                  <a:pt x="124660" y="29869"/>
                </a:lnTo>
                <a:close/>
              </a:path>
              <a:path extrusionOk="0" h="137795" w="551815">
                <a:moveTo>
                  <a:pt x="177342" y="98143"/>
                </a:moveTo>
                <a:lnTo>
                  <a:pt x="125575" y="98143"/>
                </a:lnTo>
                <a:lnTo>
                  <a:pt x="130490" y="103543"/>
                </a:lnTo>
                <a:lnTo>
                  <a:pt x="136396" y="107401"/>
                </a:lnTo>
                <a:lnTo>
                  <a:pt x="143292" y="109715"/>
                </a:lnTo>
                <a:lnTo>
                  <a:pt x="151178" y="110487"/>
                </a:lnTo>
                <a:lnTo>
                  <a:pt x="158707" y="109787"/>
                </a:lnTo>
                <a:lnTo>
                  <a:pt x="165447" y="107687"/>
                </a:lnTo>
                <a:lnTo>
                  <a:pt x="171396" y="104188"/>
                </a:lnTo>
                <a:lnTo>
                  <a:pt x="176555" y="99288"/>
                </a:lnTo>
                <a:lnTo>
                  <a:pt x="177342" y="98143"/>
                </a:lnTo>
                <a:close/>
              </a:path>
              <a:path extrusionOk="0" h="137795" w="551815">
                <a:moveTo>
                  <a:pt x="178110" y="41605"/>
                </a:moveTo>
                <a:lnTo>
                  <a:pt x="153464" y="41605"/>
                </a:lnTo>
                <a:lnTo>
                  <a:pt x="158774" y="44118"/>
                </a:lnTo>
                <a:lnTo>
                  <a:pt x="166597" y="54176"/>
                </a:lnTo>
                <a:lnTo>
                  <a:pt x="168434" y="60552"/>
                </a:lnTo>
                <a:lnTo>
                  <a:pt x="168551" y="77825"/>
                </a:lnTo>
                <a:lnTo>
                  <a:pt x="166622" y="84427"/>
                </a:lnTo>
                <a:lnTo>
                  <a:pt x="158901" y="94183"/>
                </a:lnTo>
                <a:lnTo>
                  <a:pt x="153670" y="96620"/>
                </a:lnTo>
                <a:lnTo>
                  <a:pt x="178389" y="96620"/>
                </a:lnTo>
                <a:lnTo>
                  <a:pt x="180721" y="93226"/>
                </a:lnTo>
                <a:lnTo>
                  <a:pt x="183697" y="86239"/>
                </a:lnTo>
                <a:lnTo>
                  <a:pt x="185481" y="78329"/>
                </a:lnTo>
                <a:lnTo>
                  <a:pt x="186076" y="69494"/>
                </a:lnTo>
                <a:lnTo>
                  <a:pt x="185467" y="60445"/>
                </a:lnTo>
                <a:lnTo>
                  <a:pt x="183638" y="52349"/>
                </a:lnTo>
                <a:lnTo>
                  <a:pt x="180591" y="45205"/>
                </a:lnTo>
                <a:lnTo>
                  <a:pt x="178110" y="41605"/>
                </a:lnTo>
                <a:close/>
              </a:path>
              <a:path extrusionOk="0" h="137795" w="551815">
                <a:moveTo>
                  <a:pt x="150263" y="27583"/>
                </a:moveTo>
                <a:lnTo>
                  <a:pt x="142034" y="28383"/>
                </a:lnTo>
                <a:lnTo>
                  <a:pt x="135024" y="30784"/>
                </a:lnTo>
                <a:lnTo>
                  <a:pt x="129233" y="34785"/>
                </a:lnTo>
                <a:lnTo>
                  <a:pt x="124660" y="40384"/>
                </a:lnTo>
                <a:lnTo>
                  <a:pt x="177269" y="40384"/>
                </a:lnTo>
                <a:lnTo>
                  <a:pt x="150263" y="27583"/>
                </a:lnTo>
                <a:close/>
              </a:path>
              <a:path extrusionOk="0" h="137795" w="551815">
                <a:moveTo>
                  <a:pt x="237589" y="27583"/>
                </a:moveTo>
                <a:lnTo>
                  <a:pt x="203636" y="44985"/>
                </a:lnTo>
                <a:lnTo>
                  <a:pt x="197506" y="69188"/>
                </a:lnTo>
                <a:lnTo>
                  <a:pt x="198183" y="78294"/>
                </a:lnTo>
                <a:lnTo>
                  <a:pt x="228844" y="110240"/>
                </a:lnTo>
                <a:lnTo>
                  <a:pt x="237589" y="110944"/>
                </a:lnTo>
                <a:lnTo>
                  <a:pt x="246184" y="110240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4" y="97383"/>
                </a:lnTo>
                <a:lnTo>
                  <a:pt x="224938" y="94893"/>
                </a:lnTo>
                <a:lnTo>
                  <a:pt x="217015" y="84935"/>
                </a:lnTo>
                <a:lnTo>
                  <a:pt x="215108" y="78294"/>
                </a:lnTo>
                <a:lnTo>
                  <a:pt x="215148" y="60149"/>
                </a:lnTo>
                <a:lnTo>
                  <a:pt x="217015" y="53745"/>
                </a:lnTo>
                <a:lnTo>
                  <a:pt x="224938" y="43790"/>
                </a:lnTo>
                <a:lnTo>
                  <a:pt x="230375" y="41299"/>
                </a:lnTo>
                <a:lnTo>
                  <a:pt x="268095" y="41299"/>
                </a:lnTo>
                <a:lnTo>
                  <a:pt x="266237" y="38862"/>
                </a:lnTo>
                <a:lnTo>
                  <a:pt x="260447" y="33927"/>
                </a:lnTo>
                <a:lnTo>
                  <a:pt x="253743" y="30402"/>
                </a:lnTo>
                <a:lnTo>
                  <a:pt x="246123" y="28287"/>
                </a:lnTo>
                <a:lnTo>
                  <a:pt x="237589" y="27583"/>
                </a:lnTo>
                <a:close/>
              </a:path>
              <a:path extrusionOk="0" h="137795" w="551815">
                <a:moveTo>
                  <a:pt x="268095" y="41299"/>
                </a:moveTo>
                <a:lnTo>
                  <a:pt x="244191" y="41299"/>
                </a:lnTo>
                <a:lnTo>
                  <a:pt x="249603" y="43765"/>
                </a:lnTo>
                <a:lnTo>
                  <a:pt x="257425" y="53618"/>
                </a:lnTo>
                <a:lnTo>
                  <a:pt x="259307" y="60149"/>
                </a:lnTo>
                <a:lnTo>
                  <a:pt x="259261" y="78294"/>
                </a:lnTo>
                <a:lnTo>
                  <a:pt x="257425" y="84809"/>
                </a:lnTo>
                <a:lnTo>
                  <a:pt x="249603" y="94867"/>
                </a:lnTo>
                <a:lnTo>
                  <a:pt x="244242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8" y="86409"/>
                </a:lnTo>
                <a:lnTo>
                  <a:pt x="276243" y="78294"/>
                </a:lnTo>
                <a:lnTo>
                  <a:pt x="276904" y="69188"/>
                </a:lnTo>
                <a:lnTo>
                  <a:pt x="276238" y="60149"/>
                </a:lnTo>
                <a:lnTo>
                  <a:pt x="274239" y="52081"/>
                </a:lnTo>
                <a:lnTo>
                  <a:pt x="270905" y="44985"/>
                </a:lnTo>
                <a:lnTo>
                  <a:pt x="268095" y="41299"/>
                </a:lnTo>
                <a:close/>
              </a:path>
              <a:path extrusionOk="0" h="137795" w="551815">
                <a:moveTo>
                  <a:pt x="325673" y="27583"/>
                </a:moveTo>
                <a:lnTo>
                  <a:pt x="290258" y="53262"/>
                </a:lnTo>
                <a:lnTo>
                  <a:pt x="287572" y="70102"/>
                </a:lnTo>
                <a:lnTo>
                  <a:pt x="288225" y="78689"/>
                </a:lnTo>
                <a:lnTo>
                  <a:pt x="317828" y="110380"/>
                </a:lnTo>
                <a:lnTo>
                  <a:pt x="326282" y="111099"/>
                </a:lnTo>
                <a:lnTo>
                  <a:pt x="335221" y="111099"/>
                </a:lnTo>
                <a:lnTo>
                  <a:pt x="342917" y="108709"/>
                </a:lnTo>
                <a:lnTo>
                  <a:pt x="355820" y="99161"/>
                </a:lnTo>
                <a:lnTo>
                  <a:pt x="356365" y="98298"/>
                </a:lnTo>
                <a:lnTo>
                  <a:pt x="319881" y="98298"/>
                </a:lnTo>
                <a:lnTo>
                  <a:pt x="314647" y="96137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6" y="73454"/>
                </a:lnTo>
                <a:lnTo>
                  <a:pt x="363010" y="73454"/>
                </a:lnTo>
                <a:lnTo>
                  <a:pt x="362911" y="70102"/>
                </a:lnTo>
                <a:lnTo>
                  <a:pt x="362364" y="61873"/>
                </a:lnTo>
                <a:lnTo>
                  <a:pt x="305250" y="61873"/>
                </a:lnTo>
                <a:lnTo>
                  <a:pt x="306064" y="54965"/>
                </a:lnTo>
                <a:lnTo>
                  <a:pt x="308221" y="49679"/>
                </a:lnTo>
                <a:lnTo>
                  <a:pt x="315234" y="42364"/>
                </a:lnTo>
                <a:lnTo>
                  <a:pt x="319831" y="40535"/>
                </a:lnTo>
                <a:lnTo>
                  <a:pt x="353730" y="40535"/>
                </a:lnTo>
                <a:lnTo>
                  <a:pt x="352952" y="39395"/>
                </a:lnTo>
                <a:lnTo>
                  <a:pt x="347475" y="34227"/>
                </a:lnTo>
                <a:lnTo>
                  <a:pt x="341104" y="30536"/>
                </a:lnTo>
                <a:lnTo>
                  <a:pt x="333836" y="28321"/>
                </a:lnTo>
                <a:lnTo>
                  <a:pt x="325673" y="27583"/>
                </a:lnTo>
                <a:close/>
              </a:path>
              <a:path extrusionOk="0" h="137795" w="551815">
                <a:moveTo>
                  <a:pt x="361943" y="83969"/>
                </a:moveTo>
                <a:lnTo>
                  <a:pt x="345333" y="83969"/>
                </a:lnTo>
                <a:lnTo>
                  <a:pt x="343606" y="88949"/>
                </a:lnTo>
                <a:lnTo>
                  <a:pt x="341243" y="92581"/>
                </a:lnTo>
                <a:lnTo>
                  <a:pt x="335246" y="97153"/>
                </a:lnTo>
                <a:lnTo>
                  <a:pt x="331362" y="98298"/>
                </a:lnTo>
                <a:lnTo>
                  <a:pt x="356365" y="98298"/>
                </a:lnTo>
                <a:lnTo>
                  <a:pt x="360014" y="92505"/>
                </a:lnTo>
                <a:lnTo>
                  <a:pt x="361943" y="83969"/>
                </a:lnTo>
                <a:close/>
              </a:path>
              <a:path extrusionOk="0" h="137795" w="551815">
                <a:moveTo>
                  <a:pt x="353730" y="40535"/>
                </a:moveTo>
                <a:lnTo>
                  <a:pt x="331210" y="40535"/>
                </a:lnTo>
                <a:lnTo>
                  <a:pt x="335859" y="42444"/>
                </a:lnTo>
                <a:lnTo>
                  <a:pt x="343072" y="50062"/>
                </a:lnTo>
                <a:lnTo>
                  <a:pt x="345128" y="55270"/>
                </a:lnTo>
                <a:lnTo>
                  <a:pt x="345636" y="61873"/>
                </a:lnTo>
                <a:lnTo>
                  <a:pt x="362364" y="61873"/>
                </a:lnTo>
                <a:lnTo>
                  <a:pt x="360495" y="53358"/>
                </a:lnTo>
                <a:lnTo>
                  <a:pt x="357352" y="45838"/>
                </a:lnTo>
                <a:lnTo>
                  <a:pt x="353730" y="40535"/>
                </a:lnTo>
                <a:close/>
              </a:path>
              <a:path extrusionOk="0" h="137795" w="551815">
                <a:moveTo>
                  <a:pt x="393642" y="29869"/>
                </a:moveTo>
                <a:lnTo>
                  <a:pt x="376269" y="29869"/>
                </a:lnTo>
                <a:lnTo>
                  <a:pt x="376269" y="108507"/>
                </a:lnTo>
                <a:lnTo>
                  <a:pt x="393642" y="108507"/>
                </a:lnTo>
                <a:lnTo>
                  <a:pt x="393642" y="84124"/>
                </a:lnTo>
                <a:lnTo>
                  <a:pt x="404006" y="73303"/>
                </a:lnTo>
                <a:lnTo>
                  <a:pt x="424205" y="73303"/>
                </a:lnTo>
                <a:lnTo>
                  <a:pt x="418017" y="64767"/>
                </a:lnTo>
                <a:lnTo>
                  <a:pt x="393642" y="64767"/>
                </a:lnTo>
                <a:lnTo>
                  <a:pt x="393642" y="29869"/>
                </a:lnTo>
                <a:close/>
              </a:path>
              <a:path extrusionOk="0" h="137795" w="551815">
                <a:moveTo>
                  <a:pt x="424205" y="73303"/>
                </a:moveTo>
                <a:lnTo>
                  <a:pt x="404006" y="73303"/>
                </a:lnTo>
                <a:lnTo>
                  <a:pt x="428694" y="108507"/>
                </a:lnTo>
                <a:lnTo>
                  <a:pt x="449723" y="108507"/>
                </a:lnTo>
                <a:lnTo>
                  <a:pt x="424205" y="73303"/>
                </a:lnTo>
                <a:close/>
              </a:path>
              <a:path extrusionOk="0" h="137795" w="551815">
                <a:moveTo>
                  <a:pt x="446220" y="29869"/>
                </a:moveTo>
                <a:lnTo>
                  <a:pt x="425037" y="29869"/>
                </a:lnTo>
                <a:lnTo>
                  <a:pt x="393642" y="64767"/>
                </a:lnTo>
                <a:lnTo>
                  <a:pt x="418017" y="64767"/>
                </a:lnTo>
                <a:lnTo>
                  <a:pt x="415588" y="61415"/>
                </a:lnTo>
                <a:lnTo>
                  <a:pt x="446220" y="29869"/>
                </a:lnTo>
                <a:close/>
              </a:path>
              <a:path extrusionOk="0" h="137795" w="551815">
                <a:moveTo>
                  <a:pt x="493006" y="43585"/>
                </a:moveTo>
                <a:lnTo>
                  <a:pt x="475632" y="43585"/>
                </a:lnTo>
                <a:lnTo>
                  <a:pt x="475632" y="108507"/>
                </a:lnTo>
                <a:lnTo>
                  <a:pt x="493006" y="108507"/>
                </a:lnTo>
                <a:lnTo>
                  <a:pt x="493006" y="43585"/>
                </a:lnTo>
                <a:close/>
              </a:path>
              <a:path extrusionOk="0" h="137795" w="551815">
                <a:moveTo>
                  <a:pt x="518915" y="29869"/>
                </a:moveTo>
                <a:lnTo>
                  <a:pt x="449726" y="29869"/>
                </a:lnTo>
                <a:lnTo>
                  <a:pt x="449726" y="43585"/>
                </a:lnTo>
                <a:lnTo>
                  <a:pt x="518915" y="43585"/>
                </a:lnTo>
                <a:lnTo>
                  <a:pt x="518915" y="29869"/>
                </a:lnTo>
                <a:close/>
              </a:path>
              <a:path extrusionOk="0" h="137795" w="551815">
                <a:moveTo>
                  <a:pt x="551221" y="87933"/>
                </a:moveTo>
                <a:lnTo>
                  <a:pt x="530499" y="87933"/>
                </a:lnTo>
                <a:lnTo>
                  <a:pt x="530499" y="108507"/>
                </a:lnTo>
                <a:lnTo>
                  <a:pt x="551221" y="108507"/>
                </a:lnTo>
                <a:lnTo>
                  <a:pt x="551221" y="87933"/>
                </a:lnTo>
                <a:close/>
              </a:path>
              <a:path extrusionOk="0" h="137795" w="551815">
                <a:moveTo>
                  <a:pt x="551221" y="30632"/>
                </a:moveTo>
                <a:lnTo>
                  <a:pt x="530499" y="30632"/>
                </a:lnTo>
                <a:lnTo>
                  <a:pt x="530499" y="51206"/>
                </a:lnTo>
                <a:lnTo>
                  <a:pt x="551221" y="51206"/>
                </a:lnTo>
                <a:lnTo>
                  <a:pt x="551221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aphicFrame>
        <p:nvGraphicFramePr>
          <p:cNvPr id="1202" name="Google Shape;1202;p42"/>
          <p:cNvGraphicFramePr/>
          <p:nvPr/>
        </p:nvGraphicFramePr>
        <p:xfrm>
          <a:off x="4122842" y="580377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03" name="Google Shape;1203;p42"/>
          <p:cNvSpPr/>
          <p:nvPr/>
        </p:nvSpPr>
        <p:spPr>
          <a:xfrm>
            <a:off x="4180662" y="5936298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3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8" y="83552"/>
                </a:lnTo>
                <a:lnTo>
                  <a:pt x="43261" y="82105"/>
                </a:lnTo>
                <a:lnTo>
                  <a:pt x="50806" y="76313"/>
                </a:lnTo>
                <a:lnTo>
                  <a:pt x="51995" y="73720"/>
                </a:lnTo>
                <a:lnTo>
                  <a:pt x="13031" y="73720"/>
                </a:lnTo>
                <a:lnTo>
                  <a:pt x="13031" y="57491"/>
                </a:lnTo>
                <a:lnTo>
                  <a:pt x="51860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3"/>
                </a:lnTo>
                <a:lnTo>
                  <a:pt x="46935" y="48006"/>
                </a:lnTo>
                <a:lnTo>
                  <a:pt x="13031" y="48006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8"/>
                </a:lnTo>
                <a:lnTo>
                  <a:pt x="42346" y="25829"/>
                </a:lnTo>
                <a:lnTo>
                  <a:pt x="38063" y="24573"/>
                </a:lnTo>
                <a:close/>
              </a:path>
              <a:path extrusionOk="0" h="105410" w="883920">
                <a:moveTo>
                  <a:pt x="51860" y="57491"/>
                </a:moveTo>
                <a:lnTo>
                  <a:pt x="33793" y="57491"/>
                </a:lnTo>
                <a:lnTo>
                  <a:pt x="35967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2" y="73720"/>
                </a:lnTo>
                <a:lnTo>
                  <a:pt x="51995" y="73720"/>
                </a:lnTo>
                <a:lnTo>
                  <a:pt x="52693" y="72198"/>
                </a:lnTo>
                <a:lnTo>
                  <a:pt x="52693" y="58633"/>
                </a:lnTo>
                <a:lnTo>
                  <a:pt x="51860" y="57491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8" y="36575"/>
                </a:lnTo>
                <a:lnTo>
                  <a:pt x="37148" y="45643"/>
                </a:lnTo>
                <a:lnTo>
                  <a:pt x="34631" y="48006"/>
                </a:lnTo>
                <a:lnTo>
                  <a:pt x="46935" y="48006"/>
                </a:lnTo>
                <a:lnTo>
                  <a:pt x="49377" y="44615"/>
                </a:lnTo>
                <a:lnTo>
                  <a:pt x="50064" y="42097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6" y="32230"/>
                </a:moveTo>
                <a:lnTo>
                  <a:pt x="96544" y="32230"/>
                </a:lnTo>
                <a:lnTo>
                  <a:pt x="100584" y="35204"/>
                </a:lnTo>
                <a:lnTo>
                  <a:pt x="100584" y="43357"/>
                </a:lnTo>
                <a:lnTo>
                  <a:pt x="100317" y="44766"/>
                </a:lnTo>
                <a:lnTo>
                  <a:pt x="99785" y="45374"/>
                </a:lnTo>
                <a:lnTo>
                  <a:pt x="99173" y="46212"/>
                </a:lnTo>
                <a:lnTo>
                  <a:pt x="84811" y="49032"/>
                </a:lnTo>
                <a:lnTo>
                  <a:pt x="83458" y="49204"/>
                </a:lnTo>
                <a:lnTo>
                  <a:pt x="60465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6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2"/>
                </a:lnTo>
                <a:lnTo>
                  <a:pt x="95745" y="55796"/>
                </a:lnTo>
                <a:lnTo>
                  <a:pt x="98337" y="54957"/>
                </a:lnTo>
                <a:lnTo>
                  <a:pt x="99479" y="54481"/>
                </a:lnTo>
                <a:lnTo>
                  <a:pt x="100468" y="53949"/>
                </a:lnTo>
                <a:lnTo>
                  <a:pt x="113043" y="53949"/>
                </a:lnTo>
                <a:lnTo>
                  <a:pt x="113043" y="34480"/>
                </a:lnTo>
                <a:lnTo>
                  <a:pt x="111946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6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3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3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3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2" y="22744"/>
                </a:lnTo>
                <a:lnTo>
                  <a:pt x="78281" y="23994"/>
                </a:lnTo>
                <a:lnTo>
                  <a:pt x="70465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5" y="38936"/>
                </a:lnTo>
                <a:lnTo>
                  <a:pt x="77115" y="36230"/>
                </a:lnTo>
                <a:lnTo>
                  <a:pt x="81075" y="33030"/>
                </a:lnTo>
                <a:lnTo>
                  <a:pt x="84199" y="32230"/>
                </a:lnTo>
                <a:lnTo>
                  <a:pt x="111946" y="32230"/>
                </a:lnTo>
                <a:lnTo>
                  <a:pt x="110850" y="29984"/>
                </a:lnTo>
                <a:lnTo>
                  <a:pt x="102088" y="24192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1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9" y="75779"/>
                </a:lnTo>
                <a:lnTo>
                  <a:pt x="180182" y="74635"/>
                </a:lnTo>
                <a:lnTo>
                  <a:pt x="151182" y="74635"/>
                </a:lnTo>
                <a:lnTo>
                  <a:pt x="147124" y="72806"/>
                </a:lnTo>
                <a:lnTo>
                  <a:pt x="141257" y="65491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5" y="42519"/>
                </a:lnTo>
                <a:lnTo>
                  <a:pt x="147027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1" y="32461"/>
                </a:lnTo>
                <a:lnTo>
                  <a:pt x="139561" y="24573"/>
                </a:lnTo>
                <a:close/>
              </a:path>
              <a:path extrusionOk="0" h="105410" w="883920">
                <a:moveTo>
                  <a:pt x="179209" y="75779"/>
                </a:moveTo>
                <a:lnTo>
                  <a:pt x="140244" y="75779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8" y="82238"/>
                </a:lnTo>
                <a:lnTo>
                  <a:pt x="179209" y="75779"/>
                </a:lnTo>
                <a:close/>
              </a:path>
              <a:path extrusionOk="0" h="105410" w="883920">
                <a:moveTo>
                  <a:pt x="179968" y="33375"/>
                </a:moveTo>
                <a:lnTo>
                  <a:pt x="161164" y="33375"/>
                </a:lnTo>
                <a:lnTo>
                  <a:pt x="165143" y="35261"/>
                </a:lnTo>
                <a:lnTo>
                  <a:pt x="171010" y="42804"/>
                </a:lnTo>
                <a:lnTo>
                  <a:pt x="172391" y="47584"/>
                </a:lnTo>
                <a:lnTo>
                  <a:pt x="172479" y="60540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2" y="74635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10" w="883920">
                <a:moveTo>
                  <a:pt x="166917" y="22860"/>
                </a:moveTo>
                <a:lnTo>
                  <a:pt x="149922" y="22860"/>
                </a:lnTo>
                <a:lnTo>
                  <a:pt x="143521" y="26060"/>
                </a:lnTo>
                <a:lnTo>
                  <a:pt x="139561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60"/>
                </a:lnTo>
                <a:close/>
              </a:path>
              <a:path extrusionOk="0" h="105410" w="883920">
                <a:moveTo>
                  <a:pt x="221742" y="34858"/>
                </a:moveTo>
                <a:lnTo>
                  <a:pt x="208709" y="34858"/>
                </a:lnTo>
                <a:lnTo>
                  <a:pt x="208709" y="83552"/>
                </a:lnTo>
                <a:lnTo>
                  <a:pt x="221742" y="83552"/>
                </a:lnTo>
                <a:lnTo>
                  <a:pt x="221742" y="34858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8" y="25620"/>
                </a:lnTo>
                <a:lnTo>
                  <a:pt x="276166" y="37127"/>
                </a:lnTo>
                <a:lnTo>
                  <a:pt x="273521" y="44880"/>
                </a:lnTo>
                <a:lnTo>
                  <a:pt x="273521" y="63701"/>
                </a:lnTo>
                <a:lnTo>
                  <a:pt x="276148" y="71034"/>
                </a:lnTo>
                <a:lnTo>
                  <a:pt x="286664" y="82238"/>
                </a:lnTo>
                <a:lnTo>
                  <a:pt x="293712" y="85039"/>
                </a:lnTo>
                <a:lnTo>
                  <a:pt x="309942" y="85039"/>
                </a:lnTo>
                <a:lnTo>
                  <a:pt x="316076" y="82886"/>
                </a:lnTo>
                <a:lnTo>
                  <a:pt x="325294" y="74749"/>
                </a:lnTo>
                <a:lnTo>
                  <a:pt x="297597" y="74749"/>
                </a:lnTo>
                <a:lnTo>
                  <a:pt x="293730" y="72920"/>
                </a:lnTo>
                <a:lnTo>
                  <a:pt x="288169" y="65605"/>
                </a:lnTo>
                <a:lnTo>
                  <a:pt x="286779" y="60501"/>
                </a:lnTo>
                <a:lnTo>
                  <a:pt x="286779" y="47393"/>
                </a:lnTo>
                <a:lnTo>
                  <a:pt x="288226" y="42231"/>
                </a:lnTo>
                <a:lnTo>
                  <a:pt x="294018" y="34690"/>
                </a:lnTo>
                <a:lnTo>
                  <a:pt x="297978" y="32802"/>
                </a:lnTo>
                <a:lnTo>
                  <a:pt x="326004" y="32802"/>
                </a:lnTo>
                <a:lnTo>
                  <a:pt x="325734" y="32270"/>
                </a:lnTo>
                <a:lnTo>
                  <a:pt x="316515" y="24649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8" y="73587"/>
                </a:lnTo>
                <a:lnTo>
                  <a:pt x="306439" y="74749"/>
                </a:lnTo>
                <a:lnTo>
                  <a:pt x="325294" y="74749"/>
                </a:lnTo>
                <a:lnTo>
                  <a:pt x="325832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4" y="32802"/>
                </a:moveTo>
                <a:lnTo>
                  <a:pt x="306514" y="32802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4" y="44348"/>
                </a:lnTo>
                <a:lnTo>
                  <a:pt x="328420" y="37565"/>
                </a:lnTo>
                <a:lnTo>
                  <a:pt x="326004" y="32802"/>
                </a:lnTo>
                <a:close/>
              </a:path>
              <a:path extrusionOk="0" h="105410" w="883920">
                <a:moveTo>
                  <a:pt x="364503" y="34858"/>
                </a:moveTo>
                <a:lnTo>
                  <a:pt x="351471" y="34858"/>
                </a:lnTo>
                <a:lnTo>
                  <a:pt x="351471" y="83552"/>
                </a:lnTo>
                <a:lnTo>
                  <a:pt x="364503" y="83552"/>
                </a:lnTo>
                <a:lnTo>
                  <a:pt x="364503" y="34858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2" y="24573"/>
                </a:lnTo>
                <a:lnTo>
                  <a:pt x="332042" y="34858"/>
                </a:lnTo>
                <a:lnTo>
                  <a:pt x="383932" y="34858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2" y="81874"/>
                </a:lnTo>
                <a:lnTo>
                  <a:pt x="440701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1" y="56120"/>
                </a:lnTo>
                <a:lnTo>
                  <a:pt x="440701" y="54234"/>
                </a:lnTo>
                <a:lnTo>
                  <a:pt x="433692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1" y="56120"/>
                </a:moveTo>
                <a:lnTo>
                  <a:pt x="423482" y="56120"/>
                </a:lnTo>
                <a:lnTo>
                  <a:pt x="425613" y="56918"/>
                </a:lnTo>
                <a:lnTo>
                  <a:pt x="428663" y="60119"/>
                </a:lnTo>
                <a:lnTo>
                  <a:pt x="429426" y="62254"/>
                </a:lnTo>
                <a:lnTo>
                  <a:pt x="429426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5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1" y="56120"/>
                </a:lnTo>
                <a:close/>
              </a:path>
              <a:path extrusionOk="0" h="105410" w="883920">
                <a:moveTo>
                  <a:pt x="520829" y="22860"/>
                </a:moveTo>
                <a:lnTo>
                  <a:pt x="502692" y="22860"/>
                </a:lnTo>
                <a:lnTo>
                  <a:pt x="495399" y="25678"/>
                </a:lnTo>
                <a:lnTo>
                  <a:pt x="484502" y="36957"/>
                </a:lnTo>
                <a:lnTo>
                  <a:pt x="481777" y="44538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0"/>
                </a:lnTo>
                <a:lnTo>
                  <a:pt x="520905" y="85380"/>
                </a:lnTo>
                <a:lnTo>
                  <a:pt x="528087" y="82562"/>
                </a:lnTo>
                <a:lnTo>
                  <a:pt x="534994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60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90" y="33144"/>
                </a:lnTo>
                <a:lnTo>
                  <a:pt x="520862" y="35013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9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4" y="75206"/>
                </a:lnTo>
                <a:lnTo>
                  <a:pt x="538678" y="71283"/>
                </a:lnTo>
                <a:lnTo>
                  <a:pt x="541328" y="63662"/>
                </a:lnTo>
                <a:lnTo>
                  <a:pt x="541328" y="44538"/>
                </a:lnTo>
                <a:lnTo>
                  <a:pt x="538660" y="36957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4" y="3045"/>
                </a:lnTo>
                <a:lnTo>
                  <a:pt x="581903" y="3200"/>
                </a:lnTo>
                <a:lnTo>
                  <a:pt x="552671" y="29916"/>
                </a:lnTo>
                <a:lnTo>
                  <a:pt x="550814" y="58025"/>
                </a:lnTo>
                <a:lnTo>
                  <a:pt x="551803" y="64234"/>
                </a:lnTo>
                <a:lnTo>
                  <a:pt x="580532" y="85154"/>
                </a:lnTo>
                <a:lnTo>
                  <a:pt x="589142" y="85154"/>
                </a:lnTo>
                <a:lnTo>
                  <a:pt x="596041" y="82389"/>
                </a:lnTo>
                <a:lnTo>
                  <a:pt x="603097" y="74865"/>
                </a:lnTo>
                <a:lnTo>
                  <a:pt x="575161" y="74865"/>
                </a:lnTo>
                <a:lnTo>
                  <a:pt x="571294" y="73036"/>
                </a:lnTo>
                <a:lnTo>
                  <a:pt x="565426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6" y="43793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2" y="34747"/>
                </a:lnTo>
                <a:lnTo>
                  <a:pt x="588628" y="36575"/>
                </a:lnTo>
                <a:lnTo>
                  <a:pt x="594497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7" y="65721"/>
                </a:lnTo>
                <a:lnTo>
                  <a:pt x="588628" y="73036"/>
                </a:lnTo>
                <a:lnTo>
                  <a:pt x="584762" y="74865"/>
                </a:lnTo>
                <a:lnTo>
                  <a:pt x="603097" y="74865"/>
                </a:lnTo>
                <a:lnTo>
                  <a:pt x="606402" y="71340"/>
                </a:lnTo>
                <a:lnTo>
                  <a:pt x="608900" y="64234"/>
                </a:lnTo>
                <a:lnTo>
                  <a:pt x="608994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1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8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9" y="17258"/>
                </a:lnTo>
                <a:lnTo>
                  <a:pt x="628768" y="23126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20" y="32788"/>
                </a:lnTo>
                <a:lnTo>
                  <a:pt x="633313" y="28630"/>
                </a:lnTo>
                <a:lnTo>
                  <a:pt x="636250" y="22615"/>
                </a:lnTo>
                <a:lnTo>
                  <a:pt x="637228" y="14742"/>
                </a:lnTo>
                <a:lnTo>
                  <a:pt x="637228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8" y="25620"/>
                </a:lnTo>
                <a:lnTo>
                  <a:pt x="651877" y="37127"/>
                </a:lnTo>
                <a:lnTo>
                  <a:pt x="649231" y="44880"/>
                </a:lnTo>
                <a:lnTo>
                  <a:pt x="649231" y="63701"/>
                </a:lnTo>
                <a:lnTo>
                  <a:pt x="651859" y="71034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5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80" y="73263"/>
                </a:lnTo>
                <a:lnTo>
                  <a:pt x="664869" y="67320"/>
                </a:lnTo>
                <a:lnTo>
                  <a:pt x="663249" y="63168"/>
                </a:lnTo>
                <a:lnTo>
                  <a:pt x="662716" y="57833"/>
                </a:lnTo>
                <a:lnTo>
                  <a:pt x="685234" y="57833"/>
                </a:lnTo>
                <a:lnTo>
                  <a:pt x="685234" y="48689"/>
                </a:lnTo>
                <a:lnTo>
                  <a:pt x="662832" y="48689"/>
                </a:lnTo>
                <a:lnTo>
                  <a:pt x="663595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7" y="32802"/>
                </a:lnTo>
                <a:lnTo>
                  <a:pt x="701535" y="32802"/>
                </a:lnTo>
                <a:lnTo>
                  <a:pt x="700797" y="31507"/>
                </a:lnTo>
                <a:lnTo>
                  <a:pt x="691729" y="24498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10" y="63435"/>
                </a:moveTo>
                <a:lnTo>
                  <a:pt x="692092" y="63435"/>
                </a:lnTo>
                <a:lnTo>
                  <a:pt x="690187" y="70977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3"/>
                </a:lnTo>
                <a:lnTo>
                  <a:pt x="705010" y="63435"/>
                </a:lnTo>
                <a:close/>
              </a:path>
              <a:path extrusionOk="0" h="105410" w="883920">
                <a:moveTo>
                  <a:pt x="701535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5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5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10" y="24573"/>
                </a:lnTo>
                <a:lnTo>
                  <a:pt x="715410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9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3" y="34858"/>
                </a:lnTo>
                <a:lnTo>
                  <a:pt x="789933" y="83552"/>
                </a:lnTo>
                <a:lnTo>
                  <a:pt x="802965" y="83552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6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4" y="24573"/>
                </a:moveTo>
                <a:lnTo>
                  <a:pt x="770503" y="24573"/>
                </a:lnTo>
                <a:lnTo>
                  <a:pt x="770503" y="34858"/>
                </a:lnTo>
                <a:lnTo>
                  <a:pt x="822394" y="34858"/>
                </a:lnTo>
                <a:lnTo>
                  <a:pt x="822394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6"/>
                </a:lnTo>
                <a:lnTo>
                  <a:pt x="864003" y="45374"/>
                </a:lnTo>
                <a:lnTo>
                  <a:pt x="863391" y="46212"/>
                </a:lnTo>
                <a:lnTo>
                  <a:pt x="849030" y="49032"/>
                </a:lnTo>
                <a:lnTo>
                  <a:pt x="847678" y="49204"/>
                </a:lnTo>
                <a:lnTo>
                  <a:pt x="824684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6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91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2"/>
                </a:lnTo>
                <a:lnTo>
                  <a:pt x="859963" y="55796"/>
                </a:lnTo>
                <a:lnTo>
                  <a:pt x="862556" y="54957"/>
                </a:lnTo>
                <a:lnTo>
                  <a:pt x="863697" y="54481"/>
                </a:lnTo>
                <a:lnTo>
                  <a:pt x="864687" y="53949"/>
                </a:lnTo>
                <a:lnTo>
                  <a:pt x="877262" y="53949"/>
                </a:lnTo>
                <a:lnTo>
                  <a:pt x="877262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6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3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2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10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2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31" y="22744"/>
                </a:lnTo>
                <a:lnTo>
                  <a:pt x="842500" y="23994"/>
                </a:lnTo>
                <a:lnTo>
                  <a:pt x="834684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4" y="38936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4"/>
                </a:lnTo>
                <a:lnTo>
                  <a:pt x="866307" y="24192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04" name="Google Shape;1204;p42"/>
          <p:cNvSpPr/>
          <p:nvPr/>
        </p:nvSpPr>
        <p:spPr>
          <a:xfrm>
            <a:off x="4177919" y="6319856"/>
            <a:ext cx="790575" cy="62865"/>
          </a:xfrm>
          <a:custGeom>
            <a:rect b="b" l="l" r="r" t="t"/>
            <a:pathLst>
              <a:path extrusionOk="0" h="62864" w="790575">
                <a:moveTo>
                  <a:pt x="50864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4" y="60807"/>
                </a:lnTo>
                <a:lnTo>
                  <a:pt x="50864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2"/>
                </a:lnTo>
                <a:lnTo>
                  <a:pt x="24879" y="38862"/>
                </a:lnTo>
                <a:lnTo>
                  <a:pt x="31280" y="37833"/>
                </a:lnTo>
                <a:lnTo>
                  <a:pt x="37832" y="35777"/>
                </a:lnTo>
                <a:lnTo>
                  <a:pt x="50864" y="35777"/>
                </a:lnTo>
                <a:lnTo>
                  <a:pt x="50864" y="27889"/>
                </a:lnTo>
                <a:lnTo>
                  <a:pt x="16610" y="27889"/>
                </a:lnTo>
                <a:lnTo>
                  <a:pt x="13031" y="24156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4" y="1828"/>
                </a:moveTo>
                <a:lnTo>
                  <a:pt x="37832" y="1828"/>
                </a:lnTo>
                <a:lnTo>
                  <a:pt x="37832" y="25031"/>
                </a:lnTo>
                <a:lnTo>
                  <a:pt x="33336" y="26935"/>
                </a:lnTo>
                <a:lnTo>
                  <a:pt x="28652" y="27889"/>
                </a:lnTo>
                <a:lnTo>
                  <a:pt x="50864" y="27889"/>
                </a:lnTo>
                <a:lnTo>
                  <a:pt x="50864" y="1828"/>
                </a:lnTo>
                <a:close/>
              </a:path>
              <a:path extrusionOk="0" h="62864" w="790575">
                <a:moveTo>
                  <a:pt x="112518" y="9486"/>
                </a:moveTo>
                <a:lnTo>
                  <a:pt x="97116" y="9486"/>
                </a:lnTo>
                <a:lnTo>
                  <a:pt x="101156" y="12459"/>
                </a:lnTo>
                <a:lnTo>
                  <a:pt x="101156" y="20614"/>
                </a:lnTo>
                <a:lnTo>
                  <a:pt x="100890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4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3"/>
                </a:lnTo>
                <a:lnTo>
                  <a:pt x="101613" y="55206"/>
                </a:lnTo>
                <a:lnTo>
                  <a:pt x="119674" y="55206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7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1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3"/>
                </a:lnTo>
                <a:lnTo>
                  <a:pt x="100050" y="31738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6"/>
                </a:lnTo>
                <a:close/>
              </a:path>
              <a:path extrusionOk="0" h="62864" w="790575">
                <a:moveTo>
                  <a:pt x="119674" y="55206"/>
                </a:moveTo>
                <a:lnTo>
                  <a:pt x="101613" y="55206"/>
                </a:lnTo>
                <a:lnTo>
                  <a:pt x="102452" y="59933"/>
                </a:lnTo>
                <a:lnTo>
                  <a:pt x="105652" y="62294"/>
                </a:lnTo>
                <a:lnTo>
                  <a:pt x="113501" y="62294"/>
                </a:lnTo>
                <a:lnTo>
                  <a:pt x="116319" y="61873"/>
                </a:lnTo>
                <a:lnTo>
                  <a:pt x="119674" y="61038"/>
                </a:lnTo>
                <a:lnTo>
                  <a:pt x="119674" y="55206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81" y="52120"/>
                </a:lnTo>
                <a:lnTo>
                  <a:pt x="114663" y="51814"/>
                </a:lnTo>
                <a:lnTo>
                  <a:pt x="113825" y="50598"/>
                </a:lnTo>
                <a:lnTo>
                  <a:pt x="113734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5"/>
                </a:lnTo>
                <a:lnTo>
                  <a:pt x="117615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1"/>
                </a:lnTo>
                <a:lnTo>
                  <a:pt x="63550" y="20002"/>
                </a:lnTo>
                <a:lnTo>
                  <a:pt x="75895" y="20002"/>
                </a:lnTo>
                <a:lnTo>
                  <a:pt x="76427" y="16193"/>
                </a:lnTo>
                <a:lnTo>
                  <a:pt x="77687" y="13486"/>
                </a:lnTo>
                <a:lnTo>
                  <a:pt x="81648" y="10285"/>
                </a:lnTo>
                <a:lnTo>
                  <a:pt x="84772" y="9486"/>
                </a:lnTo>
                <a:lnTo>
                  <a:pt x="112518" y="9486"/>
                </a:lnTo>
                <a:lnTo>
                  <a:pt x="111423" y="7240"/>
                </a:lnTo>
                <a:lnTo>
                  <a:pt x="102660" y="1447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4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2" y="14382"/>
                </a:lnTo>
                <a:lnTo>
                  <a:pt x="125045" y="22137"/>
                </a:lnTo>
                <a:lnTo>
                  <a:pt x="125045" y="40957"/>
                </a:lnTo>
                <a:lnTo>
                  <a:pt x="127674" y="48290"/>
                </a:lnTo>
                <a:lnTo>
                  <a:pt x="138189" y="59494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1" y="60142"/>
                </a:lnTo>
                <a:lnTo>
                  <a:pt x="176817" y="52006"/>
                </a:lnTo>
                <a:lnTo>
                  <a:pt x="149122" y="52006"/>
                </a:lnTo>
                <a:lnTo>
                  <a:pt x="145256" y="50177"/>
                </a:lnTo>
                <a:lnTo>
                  <a:pt x="139693" y="42862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5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6"/>
                </a:lnTo>
                <a:lnTo>
                  <a:pt x="168040" y="1905"/>
                </a:lnTo>
                <a:lnTo>
                  <a:pt x="161964" y="0"/>
                </a:lnTo>
                <a:close/>
              </a:path>
              <a:path extrusionOk="0" h="62864" w="790575">
                <a:moveTo>
                  <a:pt x="181166" y="38520"/>
                </a:moveTo>
                <a:lnTo>
                  <a:pt x="168365" y="38520"/>
                </a:lnTo>
                <a:lnTo>
                  <a:pt x="167680" y="42862"/>
                </a:lnTo>
                <a:lnTo>
                  <a:pt x="166096" y="46196"/>
                </a:lnTo>
                <a:lnTo>
                  <a:pt x="161142" y="50843"/>
                </a:lnTo>
                <a:lnTo>
                  <a:pt x="157963" y="52006"/>
                </a:lnTo>
                <a:lnTo>
                  <a:pt x="176817" y="52006"/>
                </a:lnTo>
                <a:lnTo>
                  <a:pt x="177356" y="51530"/>
                </a:lnTo>
                <a:lnTo>
                  <a:pt x="180252" y="45760"/>
                </a:lnTo>
                <a:lnTo>
                  <a:pt x="181166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9"/>
                </a:lnTo>
                <a:lnTo>
                  <a:pt x="165506" y="15012"/>
                </a:lnTo>
                <a:lnTo>
                  <a:pt x="167032" y="17871"/>
                </a:lnTo>
                <a:lnTo>
                  <a:pt x="167792" y="21603"/>
                </a:lnTo>
                <a:lnTo>
                  <a:pt x="180709" y="21603"/>
                </a:lnTo>
                <a:lnTo>
                  <a:pt x="179946" y="14822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5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61"/>
                </a:lnTo>
                <a:lnTo>
                  <a:pt x="273808" y="53568"/>
                </a:lnTo>
                <a:lnTo>
                  <a:pt x="274997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1" y="34747"/>
                </a:lnTo>
                <a:lnTo>
                  <a:pt x="271997" y="30824"/>
                </a:lnTo>
                <a:lnTo>
                  <a:pt x="264607" y="28919"/>
                </a:lnTo>
                <a:lnTo>
                  <a:pt x="264607" y="28689"/>
                </a:lnTo>
                <a:lnTo>
                  <a:pt x="267501" y="27317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5"/>
                </a:lnTo>
                <a:lnTo>
                  <a:pt x="265348" y="3086"/>
                </a:lnTo>
                <a:lnTo>
                  <a:pt x="261065" y="1828"/>
                </a:lnTo>
                <a:close/>
              </a:path>
              <a:path extrusionOk="0" h="62864" w="790575">
                <a:moveTo>
                  <a:pt x="274861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6"/>
                </a:lnTo>
                <a:lnTo>
                  <a:pt x="274997" y="50976"/>
                </a:lnTo>
                <a:lnTo>
                  <a:pt x="275695" y="49453"/>
                </a:lnTo>
                <a:lnTo>
                  <a:pt x="275695" y="35888"/>
                </a:lnTo>
                <a:lnTo>
                  <a:pt x="274861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50" y="13831"/>
                </a:lnTo>
                <a:lnTo>
                  <a:pt x="260150" y="22900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70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6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7" y="44805"/>
                </a:lnTo>
                <a:lnTo>
                  <a:pt x="311226" y="44805"/>
                </a:lnTo>
                <a:lnTo>
                  <a:pt x="325073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7" y="34405"/>
                </a:lnTo>
                <a:lnTo>
                  <a:pt x="383477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7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7" y="34405"/>
                </a:lnTo>
                <a:close/>
              </a:path>
              <a:path extrusionOk="0" h="62864" w="790575">
                <a:moveTo>
                  <a:pt x="404625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7" y="28004"/>
                </a:lnTo>
                <a:lnTo>
                  <a:pt x="381654" y="25488"/>
                </a:lnTo>
                <a:lnTo>
                  <a:pt x="404625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4"/>
                </a:lnTo>
                <a:lnTo>
                  <a:pt x="412153" y="14213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8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8"/>
                </a:lnTo>
                <a:lnTo>
                  <a:pt x="462644" y="52463"/>
                </a:lnTo>
                <a:lnTo>
                  <a:pt x="434116" y="52463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9"/>
                </a:lnTo>
                <a:lnTo>
                  <a:pt x="424058" y="19735"/>
                </a:lnTo>
                <a:lnTo>
                  <a:pt x="430001" y="12269"/>
                </a:lnTo>
                <a:lnTo>
                  <a:pt x="434077" y="10401"/>
                </a:lnTo>
                <a:lnTo>
                  <a:pt x="462705" y="10401"/>
                </a:lnTo>
                <a:lnTo>
                  <a:pt x="455644" y="2934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1"/>
                </a:moveTo>
                <a:lnTo>
                  <a:pt x="444441" y="10401"/>
                </a:lnTo>
                <a:lnTo>
                  <a:pt x="448513" y="12269"/>
                </a:lnTo>
                <a:lnTo>
                  <a:pt x="454366" y="19641"/>
                </a:lnTo>
                <a:lnTo>
                  <a:pt x="455836" y="24729"/>
                </a:lnTo>
                <a:lnTo>
                  <a:pt x="455803" y="37947"/>
                </a:lnTo>
                <a:lnTo>
                  <a:pt x="454366" y="43035"/>
                </a:lnTo>
                <a:lnTo>
                  <a:pt x="448499" y="50576"/>
                </a:lnTo>
                <a:lnTo>
                  <a:pt x="444480" y="52463"/>
                </a:lnTo>
                <a:lnTo>
                  <a:pt x="462644" y="52463"/>
                </a:lnTo>
                <a:lnTo>
                  <a:pt x="466330" y="48539"/>
                </a:lnTo>
                <a:lnTo>
                  <a:pt x="468979" y="40918"/>
                </a:lnTo>
                <a:lnTo>
                  <a:pt x="468979" y="21794"/>
                </a:lnTo>
                <a:lnTo>
                  <a:pt x="466310" y="14213"/>
                </a:lnTo>
                <a:lnTo>
                  <a:pt x="462705" y="10401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8" y="9486"/>
                </a:moveTo>
                <a:lnTo>
                  <a:pt x="578556" y="9486"/>
                </a:lnTo>
                <a:lnTo>
                  <a:pt x="582594" y="12459"/>
                </a:lnTo>
                <a:lnTo>
                  <a:pt x="582594" y="20614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3" y="26287"/>
                </a:lnTo>
                <a:lnTo>
                  <a:pt x="565470" y="26460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30" y="60714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3"/>
                </a:lnTo>
                <a:lnTo>
                  <a:pt x="583051" y="55206"/>
                </a:lnTo>
                <a:lnTo>
                  <a:pt x="601113" y="55206"/>
                </a:lnTo>
                <a:lnTo>
                  <a:pt x="601113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51" y="47052"/>
                </a:lnTo>
                <a:lnTo>
                  <a:pt x="555851" y="42711"/>
                </a:lnTo>
                <a:lnTo>
                  <a:pt x="576709" y="33318"/>
                </a:lnTo>
                <a:lnTo>
                  <a:pt x="577756" y="33051"/>
                </a:lnTo>
                <a:lnTo>
                  <a:pt x="580348" y="32213"/>
                </a:lnTo>
                <a:lnTo>
                  <a:pt x="581489" y="31738"/>
                </a:lnTo>
                <a:lnTo>
                  <a:pt x="582480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8" y="9486"/>
                </a:lnTo>
                <a:close/>
              </a:path>
              <a:path extrusionOk="0" h="62864" w="790575">
                <a:moveTo>
                  <a:pt x="601113" y="55206"/>
                </a:moveTo>
                <a:lnTo>
                  <a:pt x="583051" y="55206"/>
                </a:lnTo>
                <a:lnTo>
                  <a:pt x="583891" y="59933"/>
                </a:lnTo>
                <a:lnTo>
                  <a:pt x="587091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3" y="61038"/>
                </a:lnTo>
                <a:lnTo>
                  <a:pt x="601113" y="55206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80" y="31205"/>
                </a:lnTo>
                <a:lnTo>
                  <a:pt x="582480" y="43204"/>
                </a:lnTo>
                <a:lnTo>
                  <a:pt x="581605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3" y="53035"/>
                </a:lnTo>
                <a:lnTo>
                  <a:pt x="601113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3" y="51890"/>
                </a:moveTo>
                <a:lnTo>
                  <a:pt x="600044" y="52045"/>
                </a:lnTo>
                <a:lnTo>
                  <a:pt x="599053" y="52120"/>
                </a:lnTo>
                <a:lnTo>
                  <a:pt x="601113" y="52120"/>
                </a:lnTo>
                <a:lnTo>
                  <a:pt x="601113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6" y="11251"/>
                </a:lnTo>
                <a:lnTo>
                  <a:pt x="544990" y="20002"/>
                </a:lnTo>
                <a:lnTo>
                  <a:pt x="557334" y="20002"/>
                </a:lnTo>
                <a:lnTo>
                  <a:pt x="557866" y="16193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1" y="9486"/>
                </a:lnTo>
                <a:lnTo>
                  <a:pt x="593958" y="9486"/>
                </a:lnTo>
                <a:lnTo>
                  <a:pt x="592862" y="7240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5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5" y="60807"/>
                </a:lnTo>
                <a:lnTo>
                  <a:pt x="622145" y="35204"/>
                </a:lnTo>
                <a:lnTo>
                  <a:pt x="661007" y="35204"/>
                </a:lnTo>
                <a:lnTo>
                  <a:pt x="661007" y="24916"/>
                </a:lnTo>
                <a:lnTo>
                  <a:pt x="622145" y="24916"/>
                </a:lnTo>
                <a:lnTo>
                  <a:pt x="622145" y="1828"/>
                </a:lnTo>
                <a:close/>
              </a:path>
              <a:path extrusionOk="0" h="62864" w="790575">
                <a:moveTo>
                  <a:pt x="661007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7" y="60807"/>
                </a:lnTo>
                <a:lnTo>
                  <a:pt x="661007" y="35204"/>
                </a:lnTo>
                <a:close/>
              </a:path>
              <a:path extrusionOk="0" h="62864" w="790575">
                <a:moveTo>
                  <a:pt x="661007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7" y="24916"/>
                </a:lnTo>
                <a:lnTo>
                  <a:pt x="661007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3" y="1828"/>
                </a:lnTo>
                <a:lnTo>
                  <a:pt x="674723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5" y="35204"/>
                </a:lnTo>
                <a:lnTo>
                  <a:pt x="713585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5" y="1828"/>
                </a:lnTo>
                <a:lnTo>
                  <a:pt x="713585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8"/>
                </a:lnTo>
                <a:lnTo>
                  <a:pt x="741207" y="8971"/>
                </a:lnTo>
                <a:lnTo>
                  <a:pt x="739533" y="12993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5"/>
                </a:lnTo>
                <a:lnTo>
                  <a:pt x="747420" y="34024"/>
                </a:lnTo>
                <a:lnTo>
                  <a:pt x="752219" y="35547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6" y="11772"/>
                </a:lnTo>
                <a:lnTo>
                  <a:pt x="790167" y="11772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2"/>
                </a:moveTo>
                <a:lnTo>
                  <a:pt x="777138" y="11772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05" name="Google Shape;1205;p4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56965" y="6248684"/>
            <a:ext cx="121414" cy="18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42"/>
          <p:cNvSpPr/>
          <p:nvPr/>
        </p:nvSpPr>
        <p:spPr>
          <a:xfrm>
            <a:off x="6017479" y="6358819"/>
            <a:ext cx="321945" cy="88265"/>
          </a:xfrm>
          <a:custGeom>
            <a:rect b="b" l="l" r="r" t="t"/>
            <a:pathLst>
              <a:path extrusionOk="0" h="88264" w="321945">
                <a:moveTo>
                  <a:pt x="13751" y="20015"/>
                </a:moveTo>
                <a:lnTo>
                  <a:pt x="0" y="20015"/>
                </a:lnTo>
                <a:lnTo>
                  <a:pt x="0" y="72744"/>
                </a:lnTo>
                <a:lnTo>
                  <a:pt x="8736" y="72744"/>
                </a:lnTo>
                <a:lnTo>
                  <a:pt x="8736" y="28260"/>
                </a:lnTo>
                <a:lnTo>
                  <a:pt x="16474" y="28260"/>
                </a:lnTo>
                <a:lnTo>
                  <a:pt x="13751" y="20015"/>
                </a:lnTo>
                <a:close/>
              </a:path>
              <a:path extrusionOk="0" h="88264" w="321945">
                <a:moveTo>
                  <a:pt x="16474" y="28260"/>
                </a:moveTo>
                <a:lnTo>
                  <a:pt x="8736" y="28260"/>
                </a:lnTo>
                <a:lnTo>
                  <a:pt x="23417" y="72744"/>
                </a:lnTo>
                <a:lnTo>
                  <a:pt x="31413" y="72744"/>
                </a:lnTo>
                <a:lnTo>
                  <a:pt x="35266" y="62210"/>
                </a:lnTo>
                <a:lnTo>
                  <a:pt x="27687" y="62210"/>
                </a:lnTo>
                <a:lnTo>
                  <a:pt x="16474" y="28260"/>
                </a:lnTo>
                <a:close/>
              </a:path>
              <a:path extrusionOk="0" h="88264" w="321945">
                <a:moveTo>
                  <a:pt x="55878" y="30293"/>
                </a:moveTo>
                <a:lnTo>
                  <a:pt x="46940" y="30293"/>
                </a:lnTo>
                <a:lnTo>
                  <a:pt x="46940" y="72744"/>
                </a:lnTo>
                <a:lnTo>
                  <a:pt x="55878" y="72744"/>
                </a:lnTo>
                <a:lnTo>
                  <a:pt x="55878" y="30293"/>
                </a:lnTo>
                <a:close/>
              </a:path>
              <a:path extrusionOk="0" h="88264" w="321945">
                <a:moveTo>
                  <a:pt x="55878" y="20015"/>
                </a:moveTo>
                <a:lnTo>
                  <a:pt x="43112" y="20015"/>
                </a:lnTo>
                <a:lnTo>
                  <a:pt x="27687" y="62210"/>
                </a:lnTo>
                <a:lnTo>
                  <a:pt x="35266" y="62210"/>
                </a:lnTo>
                <a:lnTo>
                  <a:pt x="46940" y="30293"/>
                </a:lnTo>
                <a:lnTo>
                  <a:pt x="55878" y="30293"/>
                </a:lnTo>
                <a:lnTo>
                  <a:pt x="55878" y="20015"/>
                </a:lnTo>
                <a:close/>
              </a:path>
              <a:path extrusionOk="0" h="88264" w="321945">
                <a:moveTo>
                  <a:pt x="78487" y="0"/>
                </a:moveTo>
                <a:lnTo>
                  <a:pt x="69547" y="0"/>
                </a:lnTo>
                <a:lnTo>
                  <a:pt x="69547" y="10158"/>
                </a:lnTo>
                <a:lnTo>
                  <a:pt x="78487" y="10158"/>
                </a:lnTo>
                <a:lnTo>
                  <a:pt x="78487" y="0"/>
                </a:lnTo>
                <a:close/>
              </a:path>
              <a:path extrusionOk="0" h="88264" w="321945">
                <a:moveTo>
                  <a:pt x="78487" y="20015"/>
                </a:moveTo>
                <a:lnTo>
                  <a:pt x="69547" y="20015"/>
                </a:lnTo>
                <a:lnTo>
                  <a:pt x="69547" y="72744"/>
                </a:lnTo>
                <a:lnTo>
                  <a:pt x="78487" y="72744"/>
                </a:lnTo>
                <a:lnTo>
                  <a:pt x="78487" y="20015"/>
                </a:lnTo>
                <a:close/>
              </a:path>
              <a:path extrusionOk="0" h="88264" w="321945">
                <a:moveTo>
                  <a:pt x="119178" y="18896"/>
                </a:moveTo>
                <a:lnTo>
                  <a:pt x="108931" y="18896"/>
                </a:lnTo>
                <a:lnTo>
                  <a:pt x="104752" y="19965"/>
                </a:lnTo>
                <a:lnTo>
                  <a:pt x="97044" y="24213"/>
                </a:lnTo>
                <a:lnTo>
                  <a:pt x="94183" y="27414"/>
                </a:lnTo>
                <a:lnTo>
                  <a:pt x="90424" y="35930"/>
                </a:lnTo>
                <a:lnTo>
                  <a:pt x="89477" y="40891"/>
                </a:lnTo>
                <a:lnTo>
                  <a:pt x="89477" y="55352"/>
                </a:lnTo>
                <a:lnTo>
                  <a:pt x="91662" y="62092"/>
                </a:lnTo>
                <a:lnTo>
                  <a:pt x="100413" y="71509"/>
                </a:lnTo>
                <a:lnTo>
                  <a:pt x="106206" y="73860"/>
                </a:lnTo>
                <a:lnTo>
                  <a:pt x="119145" y="73860"/>
                </a:lnTo>
                <a:lnTo>
                  <a:pt x="124005" y="72169"/>
                </a:lnTo>
                <a:lnTo>
                  <a:pt x="130523" y="66545"/>
                </a:lnTo>
                <a:lnTo>
                  <a:pt x="108949" y="66545"/>
                </a:lnTo>
                <a:lnTo>
                  <a:pt x="105411" y="64940"/>
                </a:lnTo>
                <a:lnTo>
                  <a:pt x="99975" y="58539"/>
                </a:lnTo>
                <a:lnTo>
                  <a:pt x="98631" y="53441"/>
                </a:lnTo>
                <a:lnTo>
                  <a:pt x="98621" y="39350"/>
                </a:lnTo>
                <a:lnTo>
                  <a:pt x="100025" y="34272"/>
                </a:lnTo>
                <a:lnTo>
                  <a:pt x="105666" y="27820"/>
                </a:lnTo>
                <a:lnTo>
                  <a:pt x="109324" y="26211"/>
                </a:lnTo>
                <a:lnTo>
                  <a:pt x="131179" y="26211"/>
                </a:lnTo>
                <a:lnTo>
                  <a:pt x="123868" y="20336"/>
                </a:lnTo>
                <a:lnTo>
                  <a:pt x="119178" y="18896"/>
                </a:lnTo>
                <a:close/>
              </a:path>
              <a:path extrusionOk="0" h="88264" w="321945">
                <a:moveTo>
                  <a:pt x="126560" y="53441"/>
                </a:moveTo>
                <a:lnTo>
                  <a:pt x="125934" y="57895"/>
                </a:lnTo>
                <a:lnTo>
                  <a:pt x="124444" y="61196"/>
                </a:lnTo>
                <a:lnTo>
                  <a:pt x="119753" y="65479"/>
                </a:lnTo>
                <a:lnTo>
                  <a:pt x="116823" y="66545"/>
                </a:lnTo>
                <a:lnTo>
                  <a:pt x="130523" y="66545"/>
                </a:lnTo>
                <a:lnTo>
                  <a:pt x="131895" y="65361"/>
                </a:lnTo>
                <a:lnTo>
                  <a:pt x="134332" y="60670"/>
                </a:lnTo>
                <a:lnTo>
                  <a:pt x="135298" y="54658"/>
                </a:lnTo>
                <a:lnTo>
                  <a:pt x="126560" y="53441"/>
                </a:lnTo>
                <a:close/>
              </a:path>
              <a:path extrusionOk="0" h="88264" w="321945">
                <a:moveTo>
                  <a:pt x="131179" y="26211"/>
                </a:moveTo>
                <a:lnTo>
                  <a:pt x="116808" y="26211"/>
                </a:lnTo>
                <a:lnTo>
                  <a:pt x="119346" y="27110"/>
                </a:lnTo>
                <a:lnTo>
                  <a:pt x="123562" y="30681"/>
                </a:lnTo>
                <a:lnTo>
                  <a:pt x="125020" y="33342"/>
                </a:lnTo>
                <a:lnTo>
                  <a:pt x="125848" y="36882"/>
                </a:lnTo>
                <a:lnTo>
                  <a:pt x="134484" y="35560"/>
                </a:lnTo>
                <a:lnTo>
                  <a:pt x="133469" y="30243"/>
                </a:lnTo>
                <a:lnTo>
                  <a:pt x="131179" y="26211"/>
                </a:lnTo>
                <a:close/>
              </a:path>
              <a:path extrusionOk="0" h="88264" w="321945">
                <a:moveTo>
                  <a:pt x="184471" y="20015"/>
                </a:moveTo>
                <a:lnTo>
                  <a:pt x="153856" y="20015"/>
                </a:lnTo>
                <a:lnTo>
                  <a:pt x="149165" y="21437"/>
                </a:lnTo>
                <a:lnTo>
                  <a:pt x="142699" y="27143"/>
                </a:lnTo>
                <a:lnTo>
                  <a:pt x="141090" y="30852"/>
                </a:lnTo>
                <a:lnTo>
                  <a:pt x="141090" y="39319"/>
                </a:lnTo>
                <a:lnTo>
                  <a:pt x="142325" y="42757"/>
                </a:lnTo>
                <a:lnTo>
                  <a:pt x="147267" y="48714"/>
                </a:lnTo>
                <a:lnTo>
                  <a:pt x="151062" y="50561"/>
                </a:lnTo>
                <a:lnTo>
                  <a:pt x="156160" y="51255"/>
                </a:lnTo>
                <a:lnTo>
                  <a:pt x="153229" y="51814"/>
                </a:lnTo>
                <a:lnTo>
                  <a:pt x="150263" y="54287"/>
                </a:lnTo>
                <a:lnTo>
                  <a:pt x="137684" y="72744"/>
                </a:lnTo>
                <a:lnTo>
                  <a:pt x="148758" y="72744"/>
                </a:lnTo>
                <a:lnTo>
                  <a:pt x="156617" y="61264"/>
                </a:lnTo>
                <a:lnTo>
                  <a:pt x="159580" y="56879"/>
                </a:lnTo>
                <a:lnTo>
                  <a:pt x="161833" y="54287"/>
                </a:lnTo>
                <a:lnTo>
                  <a:pt x="164915" y="52627"/>
                </a:lnTo>
                <a:lnTo>
                  <a:pt x="167251" y="52221"/>
                </a:lnTo>
                <a:lnTo>
                  <a:pt x="184471" y="52221"/>
                </a:lnTo>
                <a:lnTo>
                  <a:pt x="184471" y="44905"/>
                </a:lnTo>
                <a:lnTo>
                  <a:pt x="159900" y="44905"/>
                </a:lnTo>
                <a:lnTo>
                  <a:pt x="155889" y="44160"/>
                </a:lnTo>
                <a:lnTo>
                  <a:pt x="151368" y="41216"/>
                </a:lnTo>
                <a:lnTo>
                  <a:pt x="150234" y="38893"/>
                </a:lnTo>
                <a:lnTo>
                  <a:pt x="150234" y="33526"/>
                </a:lnTo>
                <a:lnTo>
                  <a:pt x="150994" y="31578"/>
                </a:lnTo>
                <a:lnTo>
                  <a:pt x="154076" y="28260"/>
                </a:lnTo>
                <a:lnTo>
                  <a:pt x="157514" y="27431"/>
                </a:lnTo>
                <a:lnTo>
                  <a:pt x="184471" y="27431"/>
                </a:lnTo>
                <a:lnTo>
                  <a:pt x="184471" y="20015"/>
                </a:lnTo>
                <a:close/>
              </a:path>
              <a:path extrusionOk="0" h="88264" w="321945">
                <a:moveTo>
                  <a:pt x="184471" y="52221"/>
                </a:moveTo>
                <a:lnTo>
                  <a:pt x="175531" y="52221"/>
                </a:lnTo>
                <a:lnTo>
                  <a:pt x="175531" y="72744"/>
                </a:lnTo>
                <a:lnTo>
                  <a:pt x="184471" y="72744"/>
                </a:lnTo>
                <a:lnTo>
                  <a:pt x="184471" y="52221"/>
                </a:lnTo>
                <a:close/>
              </a:path>
              <a:path extrusionOk="0" h="88264" w="321945">
                <a:moveTo>
                  <a:pt x="184471" y="27431"/>
                </a:moveTo>
                <a:lnTo>
                  <a:pt x="175531" y="27431"/>
                </a:lnTo>
                <a:lnTo>
                  <a:pt x="175531" y="44905"/>
                </a:lnTo>
                <a:lnTo>
                  <a:pt x="184471" y="44905"/>
                </a:lnTo>
                <a:lnTo>
                  <a:pt x="184471" y="27431"/>
                </a:lnTo>
                <a:close/>
              </a:path>
              <a:path extrusionOk="0" h="88264" w="321945">
                <a:moveTo>
                  <a:pt x="206974" y="20015"/>
                </a:moveTo>
                <a:lnTo>
                  <a:pt x="198034" y="20015"/>
                </a:lnTo>
                <a:lnTo>
                  <a:pt x="198034" y="72744"/>
                </a:lnTo>
                <a:lnTo>
                  <a:pt x="239182" y="72744"/>
                </a:lnTo>
                <a:lnTo>
                  <a:pt x="239182" y="87680"/>
                </a:lnTo>
                <a:lnTo>
                  <a:pt x="246498" y="87680"/>
                </a:lnTo>
                <a:lnTo>
                  <a:pt x="246498" y="65429"/>
                </a:lnTo>
                <a:lnTo>
                  <a:pt x="206974" y="65429"/>
                </a:lnTo>
                <a:lnTo>
                  <a:pt x="206974" y="20015"/>
                </a:lnTo>
                <a:close/>
              </a:path>
              <a:path extrusionOk="0" h="88264" w="321945">
                <a:moveTo>
                  <a:pt x="240706" y="20015"/>
                </a:moveTo>
                <a:lnTo>
                  <a:pt x="231767" y="20015"/>
                </a:lnTo>
                <a:lnTo>
                  <a:pt x="231767" y="65429"/>
                </a:lnTo>
                <a:lnTo>
                  <a:pt x="240706" y="65429"/>
                </a:lnTo>
                <a:lnTo>
                  <a:pt x="240706" y="20015"/>
                </a:lnTo>
                <a:close/>
              </a:path>
              <a:path extrusionOk="0" h="88264" w="321945">
                <a:moveTo>
                  <a:pt x="265074" y="0"/>
                </a:moveTo>
                <a:lnTo>
                  <a:pt x="256136" y="0"/>
                </a:lnTo>
                <a:lnTo>
                  <a:pt x="256136" y="10158"/>
                </a:lnTo>
                <a:lnTo>
                  <a:pt x="265074" y="10158"/>
                </a:lnTo>
                <a:lnTo>
                  <a:pt x="265074" y="0"/>
                </a:lnTo>
                <a:close/>
              </a:path>
              <a:path extrusionOk="0" h="88264" w="321945">
                <a:moveTo>
                  <a:pt x="265074" y="20015"/>
                </a:moveTo>
                <a:lnTo>
                  <a:pt x="256136" y="20015"/>
                </a:lnTo>
                <a:lnTo>
                  <a:pt x="256136" y="72744"/>
                </a:lnTo>
                <a:lnTo>
                  <a:pt x="265074" y="72744"/>
                </a:lnTo>
                <a:lnTo>
                  <a:pt x="265074" y="20015"/>
                </a:lnTo>
                <a:close/>
              </a:path>
              <a:path extrusionOk="0" h="88264" w="321945">
                <a:moveTo>
                  <a:pt x="304325" y="20015"/>
                </a:moveTo>
                <a:lnTo>
                  <a:pt x="278707" y="20015"/>
                </a:lnTo>
                <a:lnTo>
                  <a:pt x="278707" y="72744"/>
                </a:lnTo>
                <a:lnTo>
                  <a:pt x="308594" y="72744"/>
                </a:lnTo>
                <a:lnTo>
                  <a:pt x="313300" y="71542"/>
                </a:lnTo>
                <a:lnTo>
                  <a:pt x="319769" y="66714"/>
                </a:lnTo>
                <a:lnTo>
                  <a:pt x="320392" y="65429"/>
                </a:lnTo>
                <a:lnTo>
                  <a:pt x="287646" y="65429"/>
                </a:lnTo>
                <a:lnTo>
                  <a:pt x="287646" y="49578"/>
                </a:lnTo>
                <a:lnTo>
                  <a:pt x="319161" y="49578"/>
                </a:lnTo>
                <a:lnTo>
                  <a:pt x="317803" y="47699"/>
                </a:lnTo>
                <a:lnTo>
                  <a:pt x="315755" y="46159"/>
                </a:lnTo>
                <a:lnTo>
                  <a:pt x="313286" y="45331"/>
                </a:lnTo>
                <a:lnTo>
                  <a:pt x="315384" y="44077"/>
                </a:lnTo>
                <a:lnTo>
                  <a:pt x="316943" y="42501"/>
                </a:lnTo>
                <a:lnTo>
                  <a:pt x="317076" y="42263"/>
                </a:lnTo>
                <a:lnTo>
                  <a:pt x="287646" y="42263"/>
                </a:lnTo>
                <a:lnTo>
                  <a:pt x="287646" y="27431"/>
                </a:lnTo>
                <a:lnTo>
                  <a:pt x="318071" y="27431"/>
                </a:lnTo>
                <a:lnTo>
                  <a:pt x="315128" y="23672"/>
                </a:lnTo>
                <a:lnTo>
                  <a:pt x="313011" y="22132"/>
                </a:lnTo>
                <a:lnTo>
                  <a:pt x="308088" y="20436"/>
                </a:lnTo>
                <a:lnTo>
                  <a:pt x="304325" y="20015"/>
                </a:lnTo>
                <a:close/>
              </a:path>
              <a:path extrusionOk="0" h="88264" w="321945">
                <a:moveTo>
                  <a:pt x="319161" y="49578"/>
                </a:moveTo>
                <a:lnTo>
                  <a:pt x="302295" y="49578"/>
                </a:lnTo>
                <a:lnTo>
                  <a:pt x="305106" y="49766"/>
                </a:lnTo>
                <a:lnTo>
                  <a:pt x="308594" y="50529"/>
                </a:lnTo>
                <a:lnTo>
                  <a:pt x="310017" y="51443"/>
                </a:lnTo>
                <a:lnTo>
                  <a:pt x="312202" y="54320"/>
                </a:lnTo>
                <a:lnTo>
                  <a:pt x="312742" y="55896"/>
                </a:lnTo>
                <a:lnTo>
                  <a:pt x="312640" y="60468"/>
                </a:lnTo>
                <a:lnTo>
                  <a:pt x="311659" y="62485"/>
                </a:lnTo>
                <a:lnTo>
                  <a:pt x="307900" y="64836"/>
                </a:lnTo>
                <a:lnTo>
                  <a:pt x="304430" y="65429"/>
                </a:lnTo>
                <a:lnTo>
                  <a:pt x="320392" y="65429"/>
                </a:lnTo>
                <a:lnTo>
                  <a:pt x="321565" y="63007"/>
                </a:lnTo>
                <a:lnTo>
                  <a:pt x="321886" y="58013"/>
                </a:lnTo>
                <a:lnTo>
                  <a:pt x="321886" y="54913"/>
                </a:lnTo>
                <a:lnTo>
                  <a:pt x="321072" y="52221"/>
                </a:lnTo>
                <a:lnTo>
                  <a:pt x="319161" y="49578"/>
                </a:lnTo>
                <a:close/>
              </a:path>
              <a:path extrusionOk="0" h="88264" w="321945">
                <a:moveTo>
                  <a:pt x="318071" y="27431"/>
                </a:moveTo>
                <a:lnTo>
                  <a:pt x="302158" y="27431"/>
                </a:lnTo>
                <a:lnTo>
                  <a:pt x="305513" y="27975"/>
                </a:lnTo>
                <a:lnTo>
                  <a:pt x="309422" y="30175"/>
                </a:lnTo>
                <a:lnTo>
                  <a:pt x="310405" y="32104"/>
                </a:lnTo>
                <a:lnTo>
                  <a:pt x="310405" y="36593"/>
                </a:lnTo>
                <a:lnTo>
                  <a:pt x="300904" y="42263"/>
                </a:lnTo>
                <a:lnTo>
                  <a:pt x="317076" y="42263"/>
                </a:lnTo>
                <a:lnTo>
                  <a:pt x="319024" y="38760"/>
                </a:lnTo>
                <a:lnTo>
                  <a:pt x="319541" y="36593"/>
                </a:lnTo>
                <a:lnTo>
                  <a:pt x="319549" y="30887"/>
                </a:lnTo>
                <a:lnTo>
                  <a:pt x="318668" y="28195"/>
                </a:lnTo>
                <a:lnTo>
                  <a:pt x="318071" y="2743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07" name="Google Shape;1207;p4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2503" y="4407551"/>
            <a:ext cx="2731895" cy="323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8" name="Google Shape;1208;p42"/>
          <p:cNvGrpSpPr/>
          <p:nvPr/>
        </p:nvGrpSpPr>
        <p:grpSpPr>
          <a:xfrm>
            <a:off x="5812358" y="4721733"/>
            <a:ext cx="574664" cy="223520"/>
            <a:chOff x="5812358" y="4721733"/>
            <a:chExt cx="574664" cy="223520"/>
          </a:xfrm>
        </p:grpSpPr>
        <p:sp>
          <p:nvSpPr>
            <p:cNvPr id="1209" name="Google Shape;1209;p42"/>
            <p:cNvSpPr/>
            <p:nvPr/>
          </p:nvSpPr>
          <p:spPr>
            <a:xfrm>
              <a:off x="5812358" y="4721733"/>
              <a:ext cx="335915" cy="223520"/>
            </a:xfrm>
            <a:custGeom>
              <a:rect b="b" l="l" r="r" t="t"/>
              <a:pathLst>
                <a:path extrusionOk="0" h="223520" w="335914">
                  <a:moveTo>
                    <a:pt x="117252" y="28954"/>
                  </a:moveTo>
                  <a:lnTo>
                    <a:pt x="70952" y="28954"/>
                  </a:lnTo>
                  <a:lnTo>
                    <a:pt x="76709" y="31028"/>
                  </a:lnTo>
                  <a:lnTo>
                    <a:pt x="85046" y="39413"/>
                  </a:lnTo>
                  <a:lnTo>
                    <a:pt x="87123" y="45380"/>
                  </a:lnTo>
                  <a:lnTo>
                    <a:pt x="87123" y="60238"/>
                  </a:lnTo>
                  <a:lnTo>
                    <a:pt x="61691" y="94247"/>
                  </a:lnTo>
                  <a:lnTo>
                    <a:pt x="51055" y="104349"/>
                  </a:lnTo>
                  <a:lnTo>
                    <a:pt x="37649" y="117296"/>
                  </a:lnTo>
                  <a:lnTo>
                    <a:pt x="11894" y="148038"/>
                  </a:lnTo>
                  <a:lnTo>
                    <a:pt x="0" y="182879"/>
                  </a:lnTo>
                  <a:lnTo>
                    <a:pt x="122170" y="182879"/>
                  </a:lnTo>
                  <a:lnTo>
                    <a:pt x="122170" y="150620"/>
                  </a:lnTo>
                  <a:lnTo>
                    <a:pt x="52833" y="150620"/>
                  </a:lnTo>
                  <a:lnTo>
                    <a:pt x="54651" y="147488"/>
                  </a:lnTo>
                  <a:lnTo>
                    <a:pt x="80942" y="120775"/>
                  </a:lnTo>
                  <a:lnTo>
                    <a:pt x="88567" y="113632"/>
                  </a:lnTo>
                  <a:lnTo>
                    <a:pt x="115251" y="79830"/>
                  </a:lnTo>
                  <a:lnTo>
                    <a:pt x="122170" y="58967"/>
                  </a:lnTo>
                  <a:lnTo>
                    <a:pt x="122170" y="50756"/>
                  </a:lnTo>
                  <a:lnTo>
                    <a:pt x="121209" y="40374"/>
                  </a:lnTo>
                  <a:lnTo>
                    <a:pt x="118328" y="30881"/>
                  </a:lnTo>
                  <a:lnTo>
                    <a:pt x="117252" y="28954"/>
                  </a:lnTo>
                  <a:close/>
                </a:path>
                <a:path extrusionOk="0" h="223520" w="335914">
                  <a:moveTo>
                    <a:pt x="64472" y="0"/>
                  </a:moveTo>
                  <a:lnTo>
                    <a:pt x="23536" y="12528"/>
                  </a:lnTo>
                  <a:lnTo>
                    <a:pt x="4063" y="53931"/>
                  </a:lnTo>
                  <a:lnTo>
                    <a:pt x="38862" y="57401"/>
                  </a:lnTo>
                  <a:lnTo>
                    <a:pt x="39538" y="47199"/>
                  </a:lnTo>
                  <a:lnTo>
                    <a:pt x="41993" y="39919"/>
                  </a:lnTo>
                  <a:lnTo>
                    <a:pt x="50587" y="31158"/>
                  </a:lnTo>
                  <a:lnTo>
                    <a:pt x="56347" y="28954"/>
                  </a:lnTo>
                  <a:lnTo>
                    <a:pt x="117252" y="28954"/>
                  </a:lnTo>
                  <a:lnTo>
                    <a:pt x="113526" y="22277"/>
                  </a:lnTo>
                  <a:lnTo>
                    <a:pt x="106804" y="14561"/>
                  </a:lnTo>
                  <a:lnTo>
                    <a:pt x="98373" y="8196"/>
                  </a:lnTo>
                  <a:lnTo>
                    <a:pt x="88511" y="3645"/>
                  </a:lnTo>
                  <a:lnTo>
                    <a:pt x="77212" y="911"/>
                  </a:lnTo>
                  <a:lnTo>
                    <a:pt x="64472" y="0"/>
                  </a:lnTo>
                  <a:close/>
                </a:path>
                <a:path extrusionOk="0" h="223520" w="335914">
                  <a:moveTo>
                    <a:pt x="186984" y="148081"/>
                  </a:moveTo>
                  <a:lnTo>
                    <a:pt x="152186" y="148081"/>
                  </a:lnTo>
                  <a:lnTo>
                    <a:pt x="152186" y="182879"/>
                  </a:lnTo>
                  <a:lnTo>
                    <a:pt x="168951" y="182879"/>
                  </a:lnTo>
                  <a:lnTo>
                    <a:pt x="168779" y="189906"/>
                  </a:lnTo>
                  <a:lnTo>
                    <a:pt x="167213" y="195454"/>
                  </a:lnTo>
                  <a:lnTo>
                    <a:pt x="161330" y="203540"/>
                  </a:lnTo>
                  <a:lnTo>
                    <a:pt x="156376" y="206715"/>
                  </a:lnTo>
                  <a:lnTo>
                    <a:pt x="149392" y="209040"/>
                  </a:lnTo>
                  <a:lnTo>
                    <a:pt x="156164" y="223520"/>
                  </a:lnTo>
                  <a:lnTo>
                    <a:pt x="186138" y="191091"/>
                  </a:lnTo>
                  <a:lnTo>
                    <a:pt x="186984" y="183092"/>
                  </a:lnTo>
                  <a:lnTo>
                    <a:pt x="186984" y="148081"/>
                  </a:lnTo>
                  <a:close/>
                </a:path>
                <a:path extrusionOk="0" h="223520" w="335914">
                  <a:moveTo>
                    <a:pt x="335534" y="3300"/>
                  </a:moveTo>
                  <a:lnTo>
                    <a:pt x="216151" y="3300"/>
                  </a:lnTo>
                  <a:lnTo>
                    <a:pt x="216151" y="35561"/>
                  </a:lnTo>
                  <a:lnTo>
                    <a:pt x="295570" y="35561"/>
                  </a:lnTo>
                  <a:lnTo>
                    <a:pt x="283908" y="51551"/>
                  </a:lnTo>
                  <a:lnTo>
                    <a:pt x="264298" y="86678"/>
                  </a:lnTo>
                  <a:lnTo>
                    <a:pt x="249858" y="125347"/>
                  </a:lnTo>
                  <a:lnTo>
                    <a:pt x="242093" y="163892"/>
                  </a:lnTo>
                  <a:lnTo>
                    <a:pt x="240789" y="182879"/>
                  </a:lnTo>
                  <a:lnTo>
                    <a:pt x="274320" y="182879"/>
                  </a:lnTo>
                  <a:lnTo>
                    <a:pt x="274763" y="170434"/>
                  </a:lnTo>
                  <a:lnTo>
                    <a:pt x="276223" y="157167"/>
                  </a:lnTo>
                  <a:lnTo>
                    <a:pt x="286653" y="113095"/>
                  </a:lnTo>
                  <a:lnTo>
                    <a:pt x="305478" y="70397"/>
                  </a:lnTo>
                  <a:lnTo>
                    <a:pt x="328111" y="36758"/>
                  </a:lnTo>
                  <a:lnTo>
                    <a:pt x="335534" y="28703"/>
                  </a:lnTo>
                  <a:lnTo>
                    <a:pt x="335534" y="3300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10" name="Google Shape;1210;p4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186182" y="4850764"/>
              <a:ext cx="200840" cy="740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1" name="Google Shape;1211;p4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70674" y="5937222"/>
            <a:ext cx="2180372" cy="318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2" name="Google Shape;1212;p42"/>
          <p:cNvGrpSpPr/>
          <p:nvPr/>
        </p:nvGrpSpPr>
        <p:grpSpPr>
          <a:xfrm>
            <a:off x="5781437" y="5891687"/>
            <a:ext cx="631078" cy="223520"/>
            <a:chOff x="5781437" y="5891687"/>
            <a:chExt cx="631078" cy="223520"/>
          </a:xfrm>
        </p:grpSpPr>
        <p:sp>
          <p:nvSpPr>
            <p:cNvPr id="1213" name="Google Shape;1213;p42"/>
            <p:cNvSpPr/>
            <p:nvPr/>
          </p:nvSpPr>
          <p:spPr>
            <a:xfrm>
              <a:off x="5781437" y="5891687"/>
              <a:ext cx="340995" cy="223520"/>
            </a:xfrm>
            <a:custGeom>
              <a:rect b="b" l="l" r="r" t="t"/>
              <a:pathLst>
                <a:path extrusionOk="0" h="223520" w="340995">
                  <a:moveTo>
                    <a:pt x="117256" y="28950"/>
                  </a:moveTo>
                  <a:lnTo>
                    <a:pt x="70952" y="28950"/>
                  </a:lnTo>
                  <a:lnTo>
                    <a:pt x="76709" y="31024"/>
                  </a:lnTo>
                  <a:lnTo>
                    <a:pt x="85046" y="39409"/>
                  </a:lnTo>
                  <a:lnTo>
                    <a:pt x="87124" y="45378"/>
                  </a:lnTo>
                  <a:lnTo>
                    <a:pt x="87124" y="60234"/>
                  </a:lnTo>
                  <a:lnTo>
                    <a:pt x="61691" y="94243"/>
                  </a:lnTo>
                  <a:lnTo>
                    <a:pt x="51055" y="104345"/>
                  </a:lnTo>
                  <a:lnTo>
                    <a:pt x="37649" y="117292"/>
                  </a:lnTo>
                  <a:lnTo>
                    <a:pt x="11894" y="148035"/>
                  </a:lnTo>
                  <a:lnTo>
                    <a:pt x="0" y="182876"/>
                  </a:lnTo>
                  <a:lnTo>
                    <a:pt x="122174" y="182876"/>
                  </a:lnTo>
                  <a:lnTo>
                    <a:pt x="122174" y="150616"/>
                  </a:lnTo>
                  <a:lnTo>
                    <a:pt x="52834" y="150616"/>
                  </a:lnTo>
                  <a:lnTo>
                    <a:pt x="54651" y="147485"/>
                  </a:lnTo>
                  <a:lnTo>
                    <a:pt x="80943" y="120773"/>
                  </a:lnTo>
                  <a:lnTo>
                    <a:pt x="88568" y="113629"/>
                  </a:lnTo>
                  <a:lnTo>
                    <a:pt x="115255" y="79826"/>
                  </a:lnTo>
                  <a:lnTo>
                    <a:pt x="122174" y="58964"/>
                  </a:lnTo>
                  <a:lnTo>
                    <a:pt x="122174" y="50753"/>
                  </a:lnTo>
                  <a:lnTo>
                    <a:pt x="121213" y="40370"/>
                  </a:lnTo>
                  <a:lnTo>
                    <a:pt x="118332" y="30878"/>
                  </a:lnTo>
                  <a:lnTo>
                    <a:pt x="117256" y="28950"/>
                  </a:lnTo>
                  <a:close/>
                </a:path>
                <a:path extrusionOk="0" h="223520" w="340995">
                  <a:moveTo>
                    <a:pt x="64472" y="0"/>
                  </a:moveTo>
                  <a:lnTo>
                    <a:pt x="23536" y="12528"/>
                  </a:lnTo>
                  <a:lnTo>
                    <a:pt x="4065" y="53928"/>
                  </a:lnTo>
                  <a:lnTo>
                    <a:pt x="38862" y="57398"/>
                  </a:lnTo>
                  <a:lnTo>
                    <a:pt x="39538" y="47195"/>
                  </a:lnTo>
                  <a:lnTo>
                    <a:pt x="41995" y="39916"/>
                  </a:lnTo>
                  <a:lnTo>
                    <a:pt x="50587" y="31154"/>
                  </a:lnTo>
                  <a:lnTo>
                    <a:pt x="56347" y="28950"/>
                  </a:lnTo>
                  <a:lnTo>
                    <a:pt x="117256" y="28950"/>
                  </a:lnTo>
                  <a:lnTo>
                    <a:pt x="113530" y="22275"/>
                  </a:lnTo>
                  <a:lnTo>
                    <a:pt x="106808" y="14561"/>
                  </a:lnTo>
                  <a:lnTo>
                    <a:pt x="98377" y="8196"/>
                  </a:lnTo>
                  <a:lnTo>
                    <a:pt x="88513" y="3645"/>
                  </a:lnTo>
                  <a:lnTo>
                    <a:pt x="77213" y="911"/>
                  </a:lnTo>
                  <a:lnTo>
                    <a:pt x="64472" y="0"/>
                  </a:lnTo>
                  <a:close/>
                </a:path>
                <a:path extrusionOk="0" h="223520" w="340995">
                  <a:moveTo>
                    <a:pt x="186988" y="148078"/>
                  </a:moveTo>
                  <a:lnTo>
                    <a:pt x="152190" y="148078"/>
                  </a:lnTo>
                  <a:lnTo>
                    <a:pt x="152190" y="182876"/>
                  </a:lnTo>
                  <a:lnTo>
                    <a:pt x="168955" y="182876"/>
                  </a:lnTo>
                  <a:lnTo>
                    <a:pt x="168783" y="189903"/>
                  </a:lnTo>
                  <a:lnTo>
                    <a:pt x="167217" y="195451"/>
                  </a:lnTo>
                  <a:lnTo>
                    <a:pt x="161334" y="203536"/>
                  </a:lnTo>
                  <a:lnTo>
                    <a:pt x="156381" y="206711"/>
                  </a:lnTo>
                  <a:lnTo>
                    <a:pt x="149396" y="209036"/>
                  </a:lnTo>
                  <a:lnTo>
                    <a:pt x="156168" y="223516"/>
                  </a:lnTo>
                  <a:lnTo>
                    <a:pt x="186142" y="191088"/>
                  </a:lnTo>
                  <a:lnTo>
                    <a:pt x="186988" y="183088"/>
                  </a:lnTo>
                  <a:lnTo>
                    <a:pt x="186988" y="148078"/>
                  </a:lnTo>
                  <a:close/>
                </a:path>
                <a:path extrusionOk="0" h="223520" w="340995">
                  <a:moveTo>
                    <a:pt x="318265" y="146300"/>
                  </a:moveTo>
                  <a:lnTo>
                    <a:pt x="284483" y="146300"/>
                  </a:lnTo>
                  <a:lnTo>
                    <a:pt x="284483" y="182876"/>
                  </a:lnTo>
                  <a:lnTo>
                    <a:pt x="318265" y="182876"/>
                  </a:lnTo>
                  <a:lnTo>
                    <a:pt x="318265" y="146300"/>
                  </a:lnTo>
                  <a:close/>
                </a:path>
                <a:path extrusionOk="0" h="223520" w="340995">
                  <a:moveTo>
                    <a:pt x="318265" y="251"/>
                  </a:moveTo>
                  <a:lnTo>
                    <a:pt x="288969" y="251"/>
                  </a:lnTo>
                  <a:lnTo>
                    <a:pt x="210401" y="115818"/>
                  </a:lnTo>
                  <a:lnTo>
                    <a:pt x="210315" y="146300"/>
                  </a:lnTo>
                  <a:lnTo>
                    <a:pt x="340870" y="146300"/>
                  </a:lnTo>
                  <a:lnTo>
                    <a:pt x="340870" y="115818"/>
                  </a:lnTo>
                  <a:lnTo>
                    <a:pt x="242910" y="115818"/>
                  </a:lnTo>
                  <a:lnTo>
                    <a:pt x="284483" y="53715"/>
                  </a:lnTo>
                  <a:lnTo>
                    <a:pt x="318265" y="53715"/>
                  </a:lnTo>
                  <a:lnTo>
                    <a:pt x="318265" y="251"/>
                  </a:lnTo>
                  <a:close/>
                </a:path>
                <a:path extrusionOk="0" h="223520" w="340995">
                  <a:moveTo>
                    <a:pt x="318265" y="53715"/>
                  </a:moveTo>
                  <a:lnTo>
                    <a:pt x="284483" y="53715"/>
                  </a:lnTo>
                  <a:lnTo>
                    <a:pt x="284483" y="115818"/>
                  </a:lnTo>
                  <a:lnTo>
                    <a:pt x="318265" y="115818"/>
                  </a:lnTo>
                  <a:lnTo>
                    <a:pt x="318265" y="53715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1214" name="Google Shape;1214;p42"/>
            <p:cNvSpPr/>
            <p:nvPr/>
          </p:nvSpPr>
          <p:spPr>
            <a:xfrm>
              <a:off x="6150895" y="6000597"/>
              <a:ext cx="261620" cy="75565"/>
            </a:xfrm>
            <a:custGeom>
              <a:rect b="b" l="l" r="r" t="t"/>
              <a:pathLst>
                <a:path extrusionOk="0" h="75564" w="261620">
                  <a:moveTo>
                    <a:pt x="13751" y="21236"/>
                  </a:moveTo>
                  <a:lnTo>
                    <a:pt x="0" y="21236"/>
                  </a:lnTo>
                  <a:lnTo>
                    <a:pt x="0" y="73966"/>
                  </a:lnTo>
                  <a:lnTo>
                    <a:pt x="8736" y="73966"/>
                  </a:lnTo>
                  <a:lnTo>
                    <a:pt x="8736" y="29480"/>
                  </a:lnTo>
                  <a:lnTo>
                    <a:pt x="16474" y="29480"/>
                  </a:lnTo>
                  <a:lnTo>
                    <a:pt x="13751" y="21236"/>
                  </a:lnTo>
                  <a:close/>
                </a:path>
                <a:path extrusionOk="0" h="75564" w="261620">
                  <a:moveTo>
                    <a:pt x="16474" y="29480"/>
                  </a:moveTo>
                  <a:lnTo>
                    <a:pt x="8736" y="29480"/>
                  </a:lnTo>
                  <a:lnTo>
                    <a:pt x="23417" y="73966"/>
                  </a:lnTo>
                  <a:lnTo>
                    <a:pt x="31413" y="73966"/>
                  </a:lnTo>
                  <a:lnTo>
                    <a:pt x="35266" y="63432"/>
                  </a:lnTo>
                  <a:lnTo>
                    <a:pt x="27687" y="63432"/>
                  </a:lnTo>
                  <a:lnTo>
                    <a:pt x="16474" y="29480"/>
                  </a:lnTo>
                  <a:close/>
                </a:path>
                <a:path extrusionOk="0" h="75564" w="261620">
                  <a:moveTo>
                    <a:pt x="55878" y="31515"/>
                  </a:moveTo>
                  <a:lnTo>
                    <a:pt x="46940" y="31515"/>
                  </a:lnTo>
                  <a:lnTo>
                    <a:pt x="46940" y="73966"/>
                  </a:lnTo>
                  <a:lnTo>
                    <a:pt x="55878" y="73966"/>
                  </a:lnTo>
                  <a:lnTo>
                    <a:pt x="55878" y="31515"/>
                  </a:lnTo>
                  <a:close/>
                </a:path>
                <a:path extrusionOk="0" h="75564" w="261620">
                  <a:moveTo>
                    <a:pt x="55878" y="21236"/>
                  </a:moveTo>
                  <a:lnTo>
                    <a:pt x="43112" y="21236"/>
                  </a:lnTo>
                  <a:lnTo>
                    <a:pt x="27687" y="63432"/>
                  </a:lnTo>
                  <a:lnTo>
                    <a:pt x="35266" y="63432"/>
                  </a:lnTo>
                  <a:lnTo>
                    <a:pt x="46940" y="31515"/>
                  </a:lnTo>
                  <a:lnTo>
                    <a:pt x="55878" y="31515"/>
                  </a:lnTo>
                  <a:lnTo>
                    <a:pt x="55878" y="21236"/>
                  </a:lnTo>
                  <a:close/>
                </a:path>
                <a:path extrusionOk="0" h="75564" w="261620">
                  <a:moveTo>
                    <a:pt x="115469" y="21236"/>
                  </a:moveTo>
                  <a:lnTo>
                    <a:pt x="73915" y="21236"/>
                  </a:lnTo>
                  <a:lnTo>
                    <a:pt x="73892" y="60995"/>
                  </a:lnTo>
                  <a:lnTo>
                    <a:pt x="73781" y="63230"/>
                  </a:lnTo>
                  <a:lnTo>
                    <a:pt x="73256" y="64890"/>
                  </a:lnTo>
                  <a:lnTo>
                    <a:pt x="72730" y="65498"/>
                  </a:lnTo>
                  <a:lnTo>
                    <a:pt x="71139" y="66262"/>
                  </a:lnTo>
                  <a:lnTo>
                    <a:pt x="69818" y="66448"/>
                  </a:lnTo>
                  <a:lnTo>
                    <a:pt x="64061" y="66448"/>
                  </a:lnTo>
                  <a:lnTo>
                    <a:pt x="64061" y="73879"/>
                  </a:lnTo>
                  <a:lnTo>
                    <a:pt x="66768" y="74134"/>
                  </a:lnTo>
                  <a:lnTo>
                    <a:pt x="69173" y="74272"/>
                  </a:lnTo>
                  <a:lnTo>
                    <a:pt x="74627" y="74272"/>
                  </a:lnTo>
                  <a:lnTo>
                    <a:pt x="82857" y="28652"/>
                  </a:lnTo>
                  <a:lnTo>
                    <a:pt x="115469" y="28652"/>
                  </a:lnTo>
                  <a:lnTo>
                    <a:pt x="115469" y="21236"/>
                  </a:lnTo>
                  <a:close/>
                </a:path>
                <a:path extrusionOk="0" h="75564" w="261620">
                  <a:moveTo>
                    <a:pt x="115469" y="28652"/>
                  </a:moveTo>
                  <a:lnTo>
                    <a:pt x="106527" y="28652"/>
                  </a:lnTo>
                  <a:lnTo>
                    <a:pt x="106527" y="73915"/>
                  </a:lnTo>
                  <a:lnTo>
                    <a:pt x="115469" y="73915"/>
                  </a:lnTo>
                  <a:lnTo>
                    <a:pt x="115469" y="28652"/>
                  </a:lnTo>
                  <a:close/>
                </a:path>
                <a:path extrusionOk="0" h="75564" w="261620">
                  <a:moveTo>
                    <a:pt x="137770" y="21236"/>
                  </a:moveTo>
                  <a:lnTo>
                    <a:pt x="128832" y="21236"/>
                  </a:lnTo>
                  <a:lnTo>
                    <a:pt x="128832" y="73966"/>
                  </a:lnTo>
                  <a:lnTo>
                    <a:pt x="137770" y="73966"/>
                  </a:lnTo>
                  <a:lnTo>
                    <a:pt x="137770" y="50598"/>
                  </a:lnTo>
                  <a:lnTo>
                    <a:pt x="171503" y="50598"/>
                  </a:lnTo>
                  <a:lnTo>
                    <a:pt x="171503" y="43182"/>
                  </a:lnTo>
                  <a:lnTo>
                    <a:pt x="137770" y="43182"/>
                  </a:lnTo>
                  <a:lnTo>
                    <a:pt x="137770" y="21236"/>
                  </a:lnTo>
                  <a:close/>
                </a:path>
                <a:path extrusionOk="0" h="75564" w="261620">
                  <a:moveTo>
                    <a:pt x="171503" y="50598"/>
                  </a:moveTo>
                  <a:lnTo>
                    <a:pt x="162561" y="50598"/>
                  </a:lnTo>
                  <a:lnTo>
                    <a:pt x="162561" y="73966"/>
                  </a:lnTo>
                  <a:lnTo>
                    <a:pt x="171503" y="73966"/>
                  </a:lnTo>
                  <a:lnTo>
                    <a:pt x="171503" y="50598"/>
                  </a:lnTo>
                  <a:close/>
                </a:path>
                <a:path extrusionOk="0" h="75564" w="261620">
                  <a:moveTo>
                    <a:pt x="171503" y="21236"/>
                  </a:moveTo>
                  <a:lnTo>
                    <a:pt x="162561" y="21236"/>
                  </a:lnTo>
                  <a:lnTo>
                    <a:pt x="162561" y="43182"/>
                  </a:lnTo>
                  <a:lnTo>
                    <a:pt x="171503" y="43182"/>
                  </a:lnTo>
                  <a:lnTo>
                    <a:pt x="171503" y="21236"/>
                  </a:lnTo>
                  <a:close/>
                </a:path>
                <a:path extrusionOk="0" h="75564" w="261620">
                  <a:moveTo>
                    <a:pt x="206552" y="0"/>
                  </a:moveTo>
                  <a:lnTo>
                    <a:pt x="199356" y="0"/>
                  </a:lnTo>
                  <a:lnTo>
                    <a:pt x="178224" y="75186"/>
                  </a:lnTo>
                  <a:lnTo>
                    <a:pt x="185421" y="75186"/>
                  </a:lnTo>
                  <a:lnTo>
                    <a:pt x="206552" y="0"/>
                  </a:lnTo>
                  <a:close/>
                </a:path>
                <a:path extrusionOk="0" h="75564" w="261620">
                  <a:moveTo>
                    <a:pt x="222591" y="47448"/>
                  </a:moveTo>
                  <a:lnTo>
                    <a:pt x="212684" y="47448"/>
                  </a:lnTo>
                  <a:lnTo>
                    <a:pt x="213428" y="51023"/>
                  </a:lnTo>
                  <a:lnTo>
                    <a:pt x="245703" y="75186"/>
                  </a:lnTo>
                  <a:lnTo>
                    <a:pt x="250699" y="75186"/>
                  </a:lnTo>
                  <a:lnTo>
                    <a:pt x="255253" y="74221"/>
                  </a:lnTo>
                  <a:lnTo>
                    <a:pt x="259386" y="72306"/>
                  </a:lnTo>
                  <a:lnTo>
                    <a:pt x="259386" y="66956"/>
                  </a:lnTo>
                  <a:lnTo>
                    <a:pt x="240487" y="66956"/>
                  </a:lnTo>
                  <a:lnTo>
                    <a:pt x="236390" y="65822"/>
                  </a:lnTo>
                  <a:lnTo>
                    <a:pt x="227295" y="60369"/>
                  </a:lnTo>
                  <a:lnTo>
                    <a:pt x="223963" y="55001"/>
                  </a:lnTo>
                  <a:lnTo>
                    <a:pt x="222591" y="47448"/>
                  </a:lnTo>
                  <a:close/>
                </a:path>
                <a:path extrusionOk="0" h="75564" w="261620">
                  <a:moveTo>
                    <a:pt x="259386" y="62078"/>
                  </a:moveTo>
                  <a:lnTo>
                    <a:pt x="255912" y="65330"/>
                  </a:lnTo>
                  <a:lnTo>
                    <a:pt x="251106" y="66956"/>
                  </a:lnTo>
                  <a:lnTo>
                    <a:pt x="259386" y="66956"/>
                  </a:lnTo>
                  <a:lnTo>
                    <a:pt x="259386" y="62078"/>
                  </a:lnTo>
                  <a:close/>
                </a:path>
                <a:path extrusionOk="0" h="75564" w="261620">
                  <a:moveTo>
                    <a:pt x="253493" y="40741"/>
                  </a:moveTo>
                  <a:lnTo>
                    <a:pt x="206503" y="40741"/>
                  </a:lnTo>
                  <a:lnTo>
                    <a:pt x="205131" y="47448"/>
                  </a:lnTo>
                  <a:lnTo>
                    <a:pt x="252103" y="47448"/>
                  </a:lnTo>
                  <a:lnTo>
                    <a:pt x="253493" y="40741"/>
                  </a:lnTo>
                  <a:close/>
                </a:path>
                <a:path extrusionOk="0" h="75564" w="261620">
                  <a:moveTo>
                    <a:pt x="221540" y="34240"/>
                  </a:moveTo>
                  <a:lnTo>
                    <a:pt x="211582" y="34240"/>
                  </a:lnTo>
                  <a:lnTo>
                    <a:pt x="211582" y="39369"/>
                  </a:lnTo>
                  <a:lnTo>
                    <a:pt x="211683" y="40741"/>
                  </a:lnTo>
                  <a:lnTo>
                    <a:pt x="221540" y="40741"/>
                  </a:lnTo>
                  <a:lnTo>
                    <a:pt x="221540" y="34240"/>
                  </a:lnTo>
                  <a:close/>
                </a:path>
                <a:path extrusionOk="0" h="75564" w="261620">
                  <a:moveTo>
                    <a:pt x="256136" y="27537"/>
                  </a:moveTo>
                  <a:lnTo>
                    <a:pt x="206503" y="27537"/>
                  </a:lnTo>
                  <a:lnTo>
                    <a:pt x="205131" y="34240"/>
                  </a:lnTo>
                  <a:lnTo>
                    <a:pt x="254796" y="34240"/>
                  </a:lnTo>
                  <a:lnTo>
                    <a:pt x="256136" y="27537"/>
                  </a:lnTo>
                  <a:close/>
                </a:path>
                <a:path extrusionOk="0" h="75564" w="261620">
                  <a:moveTo>
                    <a:pt x="252003" y="0"/>
                  </a:moveTo>
                  <a:lnTo>
                    <a:pt x="239439" y="0"/>
                  </a:lnTo>
                  <a:lnTo>
                    <a:pt x="233564" y="1459"/>
                  </a:lnTo>
                  <a:lnTo>
                    <a:pt x="212227" y="27537"/>
                  </a:lnTo>
                  <a:lnTo>
                    <a:pt x="222335" y="27537"/>
                  </a:lnTo>
                  <a:lnTo>
                    <a:pt x="222656" y="24825"/>
                  </a:lnTo>
                  <a:lnTo>
                    <a:pt x="223757" y="21982"/>
                  </a:lnTo>
                  <a:lnTo>
                    <a:pt x="240116" y="8229"/>
                  </a:lnTo>
                  <a:lnTo>
                    <a:pt x="260459" y="8229"/>
                  </a:lnTo>
                  <a:lnTo>
                    <a:pt x="261367" y="4014"/>
                  </a:lnTo>
                  <a:lnTo>
                    <a:pt x="257164" y="1339"/>
                  </a:lnTo>
                  <a:lnTo>
                    <a:pt x="252003" y="0"/>
                  </a:lnTo>
                  <a:close/>
                </a:path>
                <a:path extrusionOk="0" h="75564" w="261620">
                  <a:moveTo>
                    <a:pt x="260459" y="8229"/>
                  </a:moveTo>
                  <a:lnTo>
                    <a:pt x="250783" y="8229"/>
                  </a:lnTo>
                  <a:lnTo>
                    <a:pt x="255355" y="9889"/>
                  </a:lnTo>
                  <a:lnTo>
                    <a:pt x="259386" y="13209"/>
                  </a:lnTo>
                  <a:lnTo>
                    <a:pt x="260459" y="8229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1215" name="Google Shape;1215;p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575148" y="9996683"/>
            <a:ext cx="156970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455" y="649327"/>
            <a:ext cx="4113340" cy="1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3098" y="1504209"/>
            <a:ext cx="5145177" cy="16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2" name="Google Shape;1222;p43"/>
          <p:cNvGrpSpPr/>
          <p:nvPr/>
        </p:nvGrpSpPr>
        <p:grpSpPr>
          <a:xfrm>
            <a:off x="973098" y="2757375"/>
            <a:ext cx="2764050" cy="508099"/>
            <a:chOff x="973098" y="2757375"/>
            <a:chExt cx="2764050" cy="508099"/>
          </a:xfrm>
        </p:grpSpPr>
        <p:sp>
          <p:nvSpPr>
            <p:cNvPr id="1223" name="Google Shape;1223;p43"/>
            <p:cNvSpPr/>
            <p:nvPr/>
          </p:nvSpPr>
          <p:spPr>
            <a:xfrm>
              <a:off x="973098" y="2757375"/>
              <a:ext cx="551815" cy="137795"/>
            </a:xfrm>
            <a:custGeom>
              <a:rect b="b" l="l" r="r" t="t"/>
              <a:pathLst>
                <a:path extrusionOk="0" h="137794" w="551815">
                  <a:moveTo>
                    <a:pt x="87782" y="0"/>
                  </a:moveTo>
                  <a:lnTo>
                    <a:pt x="0" y="0"/>
                  </a:lnTo>
                  <a:lnTo>
                    <a:pt x="0" y="108507"/>
                  </a:lnTo>
                  <a:lnTo>
                    <a:pt x="19051" y="108507"/>
                  </a:lnTo>
                  <a:lnTo>
                    <a:pt x="19051" y="16459"/>
                  </a:lnTo>
                  <a:lnTo>
                    <a:pt x="87782" y="16459"/>
                  </a:lnTo>
                  <a:lnTo>
                    <a:pt x="87782" y="0"/>
                  </a:lnTo>
                  <a:close/>
                </a:path>
                <a:path extrusionOk="0" h="137794" w="551815">
                  <a:moveTo>
                    <a:pt x="87782" y="16459"/>
                  </a:moveTo>
                  <a:lnTo>
                    <a:pt x="68731" y="16459"/>
                  </a:lnTo>
                  <a:lnTo>
                    <a:pt x="68731" y="108507"/>
                  </a:lnTo>
                  <a:lnTo>
                    <a:pt x="87782" y="108507"/>
                  </a:lnTo>
                  <a:lnTo>
                    <a:pt x="87782" y="16459"/>
                  </a:lnTo>
                  <a:close/>
                </a:path>
                <a:path extrusionOk="0" h="137794" w="551815">
                  <a:moveTo>
                    <a:pt x="124660" y="29869"/>
                  </a:moveTo>
                  <a:lnTo>
                    <a:pt x="108356" y="29869"/>
                  </a:lnTo>
                  <a:lnTo>
                    <a:pt x="108356" y="137617"/>
                  </a:lnTo>
                  <a:lnTo>
                    <a:pt x="125575" y="137617"/>
                  </a:lnTo>
                  <a:lnTo>
                    <a:pt x="125575" y="98143"/>
                  </a:lnTo>
                  <a:lnTo>
                    <a:pt x="177341" y="98143"/>
                  </a:lnTo>
                  <a:lnTo>
                    <a:pt x="178388" y="96620"/>
                  </a:lnTo>
                  <a:lnTo>
                    <a:pt x="140154" y="96620"/>
                  </a:lnTo>
                  <a:lnTo>
                    <a:pt x="134744" y="94183"/>
                  </a:lnTo>
                  <a:lnTo>
                    <a:pt x="126921" y="84427"/>
                  </a:lnTo>
                  <a:lnTo>
                    <a:pt x="124996" y="77825"/>
                  </a:lnTo>
                  <a:lnTo>
                    <a:pt x="124997" y="60445"/>
                  </a:lnTo>
                  <a:lnTo>
                    <a:pt x="126895" y="53794"/>
                  </a:lnTo>
                  <a:lnTo>
                    <a:pt x="134618" y="44042"/>
                  </a:lnTo>
                  <a:lnTo>
                    <a:pt x="139954" y="41605"/>
                  </a:lnTo>
                  <a:lnTo>
                    <a:pt x="178110" y="41605"/>
                  </a:lnTo>
                  <a:lnTo>
                    <a:pt x="177269" y="40384"/>
                  </a:lnTo>
                  <a:lnTo>
                    <a:pt x="124660" y="40384"/>
                  </a:lnTo>
                  <a:lnTo>
                    <a:pt x="124660" y="29869"/>
                  </a:lnTo>
                  <a:close/>
                </a:path>
                <a:path extrusionOk="0" h="137794" w="551815">
                  <a:moveTo>
                    <a:pt x="177341" y="98143"/>
                  </a:moveTo>
                  <a:lnTo>
                    <a:pt x="125575" y="98143"/>
                  </a:lnTo>
                  <a:lnTo>
                    <a:pt x="130490" y="103543"/>
                  </a:lnTo>
                  <a:lnTo>
                    <a:pt x="136395" y="107401"/>
                  </a:lnTo>
                  <a:lnTo>
                    <a:pt x="143292" y="109715"/>
                  </a:lnTo>
                  <a:lnTo>
                    <a:pt x="151178" y="110487"/>
                  </a:lnTo>
                  <a:lnTo>
                    <a:pt x="158707" y="109787"/>
                  </a:lnTo>
                  <a:lnTo>
                    <a:pt x="165447" y="107687"/>
                  </a:lnTo>
                  <a:lnTo>
                    <a:pt x="171396" y="104188"/>
                  </a:lnTo>
                  <a:lnTo>
                    <a:pt x="176554" y="99288"/>
                  </a:lnTo>
                  <a:lnTo>
                    <a:pt x="177341" y="98143"/>
                  </a:lnTo>
                  <a:close/>
                </a:path>
                <a:path extrusionOk="0" h="137794" w="551815">
                  <a:moveTo>
                    <a:pt x="178110" y="41605"/>
                  </a:moveTo>
                  <a:lnTo>
                    <a:pt x="153464" y="41605"/>
                  </a:lnTo>
                  <a:lnTo>
                    <a:pt x="158774" y="44118"/>
                  </a:lnTo>
                  <a:lnTo>
                    <a:pt x="166597" y="54176"/>
                  </a:lnTo>
                  <a:lnTo>
                    <a:pt x="168434" y="60552"/>
                  </a:lnTo>
                  <a:lnTo>
                    <a:pt x="168551" y="77825"/>
                  </a:lnTo>
                  <a:lnTo>
                    <a:pt x="166622" y="84427"/>
                  </a:lnTo>
                  <a:lnTo>
                    <a:pt x="158899" y="94183"/>
                  </a:lnTo>
                  <a:lnTo>
                    <a:pt x="153670" y="96620"/>
                  </a:lnTo>
                  <a:lnTo>
                    <a:pt x="178388" y="96620"/>
                  </a:lnTo>
                  <a:lnTo>
                    <a:pt x="180721" y="93226"/>
                  </a:lnTo>
                  <a:lnTo>
                    <a:pt x="183697" y="86239"/>
                  </a:lnTo>
                  <a:lnTo>
                    <a:pt x="185481" y="78329"/>
                  </a:lnTo>
                  <a:lnTo>
                    <a:pt x="186076" y="69494"/>
                  </a:lnTo>
                  <a:lnTo>
                    <a:pt x="185467" y="60445"/>
                  </a:lnTo>
                  <a:lnTo>
                    <a:pt x="183638" y="52349"/>
                  </a:lnTo>
                  <a:lnTo>
                    <a:pt x="180590" y="45205"/>
                  </a:lnTo>
                  <a:lnTo>
                    <a:pt x="178110" y="41605"/>
                  </a:lnTo>
                  <a:close/>
                </a:path>
                <a:path extrusionOk="0" h="137794" w="551815">
                  <a:moveTo>
                    <a:pt x="150263" y="27583"/>
                  </a:moveTo>
                  <a:lnTo>
                    <a:pt x="142033" y="28383"/>
                  </a:lnTo>
                  <a:lnTo>
                    <a:pt x="135023" y="30784"/>
                  </a:lnTo>
                  <a:lnTo>
                    <a:pt x="129233" y="34785"/>
                  </a:lnTo>
                  <a:lnTo>
                    <a:pt x="124660" y="40384"/>
                  </a:lnTo>
                  <a:lnTo>
                    <a:pt x="177269" y="40384"/>
                  </a:lnTo>
                  <a:lnTo>
                    <a:pt x="150263" y="27583"/>
                  </a:lnTo>
                  <a:close/>
                </a:path>
                <a:path extrusionOk="0" h="137794" w="551815">
                  <a:moveTo>
                    <a:pt x="237589" y="27583"/>
                  </a:moveTo>
                  <a:lnTo>
                    <a:pt x="203636" y="44985"/>
                  </a:lnTo>
                  <a:lnTo>
                    <a:pt x="197506" y="69188"/>
                  </a:lnTo>
                  <a:lnTo>
                    <a:pt x="198182" y="78294"/>
                  </a:lnTo>
                  <a:lnTo>
                    <a:pt x="228844" y="110240"/>
                  </a:lnTo>
                  <a:lnTo>
                    <a:pt x="237589" y="110944"/>
                  </a:lnTo>
                  <a:lnTo>
                    <a:pt x="246184" y="110240"/>
                  </a:lnTo>
                  <a:lnTo>
                    <a:pt x="253837" y="108126"/>
                  </a:lnTo>
                  <a:lnTo>
                    <a:pt x="260547" y="104602"/>
                  </a:lnTo>
                  <a:lnTo>
                    <a:pt x="266313" y="99669"/>
                  </a:lnTo>
                  <a:lnTo>
                    <a:pt x="268040" y="97383"/>
                  </a:lnTo>
                  <a:lnTo>
                    <a:pt x="230424" y="97383"/>
                  </a:lnTo>
                  <a:lnTo>
                    <a:pt x="224938" y="94893"/>
                  </a:lnTo>
                  <a:lnTo>
                    <a:pt x="217015" y="84935"/>
                  </a:lnTo>
                  <a:lnTo>
                    <a:pt x="215108" y="78294"/>
                  </a:lnTo>
                  <a:lnTo>
                    <a:pt x="215148" y="60149"/>
                  </a:lnTo>
                  <a:lnTo>
                    <a:pt x="217015" y="53745"/>
                  </a:lnTo>
                  <a:lnTo>
                    <a:pt x="224938" y="43790"/>
                  </a:lnTo>
                  <a:lnTo>
                    <a:pt x="230374" y="41299"/>
                  </a:lnTo>
                  <a:lnTo>
                    <a:pt x="268095" y="41299"/>
                  </a:lnTo>
                  <a:lnTo>
                    <a:pt x="266237" y="38862"/>
                  </a:lnTo>
                  <a:lnTo>
                    <a:pt x="260447" y="33927"/>
                  </a:lnTo>
                  <a:lnTo>
                    <a:pt x="253742" y="30402"/>
                  </a:lnTo>
                  <a:lnTo>
                    <a:pt x="246122" y="28287"/>
                  </a:lnTo>
                  <a:lnTo>
                    <a:pt x="237589" y="27583"/>
                  </a:lnTo>
                  <a:close/>
                </a:path>
                <a:path extrusionOk="0" h="137794" w="551815">
                  <a:moveTo>
                    <a:pt x="268095" y="41299"/>
                  </a:moveTo>
                  <a:lnTo>
                    <a:pt x="244191" y="41299"/>
                  </a:lnTo>
                  <a:lnTo>
                    <a:pt x="249601" y="43765"/>
                  </a:lnTo>
                  <a:lnTo>
                    <a:pt x="257425" y="53619"/>
                  </a:lnTo>
                  <a:lnTo>
                    <a:pt x="259307" y="60149"/>
                  </a:lnTo>
                  <a:lnTo>
                    <a:pt x="259261" y="78294"/>
                  </a:lnTo>
                  <a:lnTo>
                    <a:pt x="257425" y="84809"/>
                  </a:lnTo>
                  <a:lnTo>
                    <a:pt x="249601" y="94867"/>
                  </a:lnTo>
                  <a:lnTo>
                    <a:pt x="244241" y="97383"/>
                  </a:lnTo>
                  <a:lnTo>
                    <a:pt x="268040" y="97383"/>
                  </a:lnTo>
                  <a:lnTo>
                    <a:pt x="270948" y="93534"/>
                  </a:lnTo>
                  <a:lnTo>
                    <a:pt x="274257" y="86409"/>
                  </a:lnTo>
                  <a:lnTo>
                    <a:pt x="276242" y="78294"/>
                  </a:lnTo>
                  <a:lnTo>
                    <a:pt x="276904" y="69188"/>
                  </a:lnTo>
                  <a:lnTo>
                    <a:pt x="276238" y="60149"/>
                  </a:lnTo>
                  <a:lnTo>
                    <a:pt x="274238" y="52081"/>
                  </a:lnTo>
                  <a:lnTo>
                    <a:pt x="270905" y="44985"/>
                  </a:lnTo>
                  <a:lnTo>
                    <a:pt x="268095" y="41299"/>
                  </a:lnTo>
                  <a:close/>
                </a:path>
                <a:path extrusionOk="0" h="137794" w="551815">
                  <a:moveTo>
                    <a:pt x="325673" y="27583"/>
                  </a:moveTo>
                  <a:lnTo>
                    <a:pt x="290258" y="53262"/>
                  </a:lnTo>
                  <a:lnTo>
                    <a:pt x="287571" y="70102"/>
                  </a:lnTo>
                  <a:lnTo>
                    <a:pt x="288223" y="78689"/>
                  </a:lnTo>
                  <a:lnTo>
                    <a:pt x="317828" y="110380"/>
                  </a:lnTo>
                  <a:lnTo>
                    <a:pt x="326282" y="111099"/>
                  </a:lnTo>
                  <a:lnTo>
                    <a:pt x="335221" y="111099"/>
                  </a:lnTo>
                  <a:lnTo>
                    <a:pt x="342917" y="108709"/>
                  </a:lnTo>
                  <a:lnTo>
                    <a:pt x="355819" y="99162"/>
                  </a:lnTo>
                  <a:lnTo>
                    <a:pt x="356364" y="98298"/>
                  </a:lnTo>
                  <a:lnTo>
                    <a:pt x="319881" y="98298"/>
                  </a:lnTo>
                  <a:lnTo>
                    <a:pt x="314647" y="96139"/>
                  </a:lnTo>
                  <a:lnTo>
                    <a:pt x="307130" y="87501"/>
                  </a:lnTo>
                  <a:lnTo>
                    <a:pt x="305150" y="81381"/>
                  </a:lnTo>
                  <a:lnTo>
                    <a:pt x="304944" y="73454"/>
                  </a:lnTo>
                  <a:lnTo>
                    <a:pt x="363009" y="73454"/>
                  </a:lnTo>
                  <a:lnTo>
                    <a:pt x="362910" y="70102"/>
                  </a:lnTo>
                  <a:lnTo>
                    <a:pt x="362362" y="61873"/>
                  </a:lnTo>
                  <a:lnTo>
                    <a:pt x="305250" y="61873"/>
                  </a:lnTo>
                  <a:lnTo>
                    <a:pt x="306064" y="54965"/>
                  </a:lnTo>
                  <a:lnTo>
                    <a:pt x="308221" y="49679"/>
                  </a:lnTo>
                  <a:lnTo>
                    <a:pt x="315234" y="42364"/>
                  </a:lnTo>
                  <a:lnTo>
                    <a:pt x="319830" y="40535"/>
                  </a:lnTo>
                  <a:lnTo>
                    <a:pt x="353729" y="40535"/>
                  </a:lnTo>
                  <a:lnTo>
                    <a:pt x="352950" y="39395"/>
                  </a:lnTo>
                  <a:lnTo>
                    <a:pt x="347475" y="34228"/>
                  </a:lnTo>
                  <a:lnTo>
                    <a:pt x="341103" y="30536"/>
                  </a:lnTo>
                  <a:lnTo>
                    <a:pt x="333836" y="28321"/>
                  </a:lnTo>
                  <a:lnTo>
                    <a:pt x="325673" y="27583"/>
                  </a:lnTo>
                  <a:close/>
                </a:path>
                <a:path extrusionOk="0" h="137794" w="551815">
                  <a:moveTo>
                    <a:pt x="361943" y="83969"/>
                  </a:moveTo>
                  <a:lnTo>
                    <a:pt x="345333" y="83969"/>
                  </a:lnTo>
                  <a:lnTo>
                    <a:pt x="343604" y="88949"/>
                  </a:lnTo>
                  <a:lnTo>
                    <a:pt x="341243" y="92581"/>
                  </a:lnTo>
                  <a:lnTo>
                    <a:pt x="335245" y="97153"/>
                  </a:lnTo>
                  <a:lnTo>
                    <a:pt x="331362" y="98298"/>
                  </a:lnTo>
                  <a:lnTo>
                    <a:pt x="356364" y="98298"/>
                  </a:lnTo>
                  <a:lnTo>
                    <a:pt x="360014" y="92505"/>
                  </a:lnTo>
                  <a:lnTo>
                    <a:pt x="361943" y="83969"/>
                  </a:lnTo>
                  <a:close/>
                </a:path>
                <a:path extrusionOk="0" h="137794" w="551815">
                  <a:moveTo>
                    <a:pt x="353729" y="40535"/>
                  </a:moveTo>
                  <a:lnTo>
                    <a:pt x="331210" y="40535"/>
                  </a:lnTo>
                  <a:lnTo>
                    <a:pt x="335857" y="42444"/>
                  </a:lnTo>
                  <a:lnTo>
                    <a:pt x="343072" y="50062"/>
                  </a:lnTo>
                  <a:lnTo>
                    <a:pt x="345128" y="55271"/>
                  </a:lnTo>
                  <a:lnTo>
                    <a:pt x="345635" y="61873"/>
                  </a:lnTo>
                  <a:lnTo>
                    <a:pt x="362362" y="61873"/>
                  </a:lnTo>
                  <a:lnTo>
                    <a:pt x="360495" y="53358"/>
                  </a:lnTo>
                  <a:lnTo>
                    <a:pt x="357351" y="45838"/>
                  </a:lnTo>
                  <a:lnTo>
                    <a:pt x="353729" y="40535"/>
                  </a:lnTo>
                  <a:close/>
                </a:path>
                <a:path extrusionOk="0" h="137794" w="551815">
                  <a:moveTo>
                    <a:pt x="393641" y="29869"/>
                  </a:moveTo>
                  <a:lnTo>
                    <a:pt x="376267" y="29869"/>
                  </a:lnTo>
                  <a:lnTo>
                    <a:pt x="376267" y="108507"/>
                  </a:lnTo>
                  <a:lnTo>
                    <a:pt x="393641" y="108507"/>
                  </a:lnTo>
                  <a:lnTo>
                    <a:pt x="393641" y="84124"/>
                  </a:lnTo>
                  <a:lnTo>
                    <a:pt x="404006" y="73303"/>
                  </a:lnTo>
                  <a:lnTo>
                    <a:pt x="424203" y="73303"/>
                  </a:lnTo>
                  <a:lnTo>
                    <a:pt x="418016" y="64767"/>
                  </a:lnTo>
                  <a:lnTo>
                    <a:pt x="393641" y="64767"/>
                  </a:lnTo>
                  <a:lnTo>
                    <a:pt x="393641" y="29869"/>
                  </a:lnTo>
                  <a:close/>
                </a:path>
                <a:path extrusionOk="0" h="137794" w="551815">
                  <a:moveTo>
                    <a:pt x="424203" y="73303"/>
                  </a:moveTo>
                  <a:lnTo>
                    <a:pt x="404006" y="73303"/>
                  </a:lnTo>
                  <a:lnTo>
                    <a:pt x="428694" y="108507"/>
                  </a:lnTo>
                  <a:lnTo>
                    <a:pt x="449722" y="108507"/>
                  </a:lnTo>
                  <a:lnTo>
                    <a:pt x="424203" y="73303"/>
                  </a:lnTo>
                  <a:close/>
                </a:path>
                <a:path extrusionOk="0" h="137794" w="551815">
                  <a:moveTo>
                    <a:pt x="446219" y="29869"/>
                  </a:moveTo>
                  <a:lnTo>
                    <a:pt x="425037" y="29869"/>
                  </a:lnTo>
                  <a:lnTo>
                    <a:pt x="393641" y="64767"/>
                  </a:lnTo>
                  <a:lnTo>
                    <a:pt x="418016" y="64767"/>
                  </a:lnTo>
                  <a:lnTo>
                    <a:pt x="415587" y="61415"/>
                  </a:lnTo>
                  <a:lnTo>
                    <a:pt x="446219" y="29869"/>
                  </a:lnTo>
                  <a:close/>
                </a:path>
                <a:path extrusionOk="0" h="137794" w="551815">
                  <a:moveTo>
                    <a:pt x="493005" y="43585"/>
                  </a:moveTo>
                  <a:lnTo>
                    <a:pt x="475631" y="43585"/>
                  </a:lnTo>
                  <a:lnTo>
                    <a:pt x="475631" y="108507"/>
                  </a:lnTo>
                  <a:lnTo>
                    <a:pt x="493005" y="108507"/>
                  </a:lnTo>
                  <a:lnTo>
                    <a:pt x="493005" y="43585"/>
                  </a:lnTo>
                  <a:close/>
                </a:path>
                <a:path extrusionOk="0" h="137794" w="551815">
                  <a:moveTo>
                    <a:pt x="518914" y="29869"/>
                  </a:moveTo>
                  <a:lnTo>
                    <a:pt x="449726" y="29869"/>
                  </a:lnTo>
                  <a:lnTo>
                    <a:pt x="449726" y="43585"/>
                  </a:lnTo>
                  <a:lnTo>
                    <a:pt x="518914" y="43585"/>
                  </a:lnTo>
                  <a:lnTo>
                    <a:pt x="518914" y="29869"/>
                  </a:lnTo>
                  <a:close/>
                </a:path>
                <a:path extrusionOk="0" h="137794" w="551815">
                  <a:moveTo>
                    <a:pt x="551220" y="87933"/>
                  </a:moveTo>
                  <a:lnTo>
                    <a:pt x="530499" y="87933"/>
                  </a:lnTo>
                  <a:lnTo>
                    <a:pt x="530499" y="108507"/>
                  </a:lnTo>
                  <a:lnTo>
                    <a:pt x="551220" y="108507"/>
                  </a:lnTo>
                  <a:lnTo>
                    <a:pt x="551220" y="87933"/>
                  </a:lnTo>
                  <a:close/>
                </a:path>
                <a:path extrusionOk="0" h="137794" w="551815">
                  <a:moveTo>
                    <a:pt x="551220" y="30632"/>
                  </a:moveTo>
                  <a:lnTo>
                    <a:pt x="530499" y="30632"/>
                  </a:lnTo>
                  <a:lnTo>
                    <a:pt x="530499" y="51206"/>
                  </a:lnTo>
                  <a:lnTo>
                    <a:pt x="551220" y="51206"/>
                  </a:lnTo>
                  <a:lnTo>
                    <a:pt x="551220" y="30632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24" name="Google Shape;1224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3098" y="2939034"/>
              <a:ext cx="2764050" cy="13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5" name="Google Shape;1225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73098" y="3121914"/>
              <a:ext cx="2729156" cy="143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26" name="Google Shape;122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61322" y="1741841"/>
            <a:ext cx="932158" cy="52429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27" name="Google Shape;1227;p43"/>
          <p:cNvGraphicFramePr/>
          <p:nvPr/>
        </p:nvGraphicFramePr>
        <p:xfrm>
          <a:off x="4122672" y="276974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28" name="Google Shape;1228;p43"/>
          <p:cNvSpPr/>
          <p:nvPr/>
        </p:nvSpPr>
        <p:spPr>
          <a:xfrm>
            <a:off x="4180493" y="2902261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1" y="24573"/>
                </a:moveTo>
                <a:lnTo>
                  <a:pt x="0" y="24573"/>
                </a:lnTo>
                <a:lnTo>
                  <a:pt x="0" y="83552"/>
                </a:lnTo>
                <a:lnTo>
                  <a:pt x="37906" y="83552"/>
                </a:lnTo>
                <a:lnTo>
                  <a:pt x="43261" y="82104"/>
                </a:lnTo>
                <a:lnTo>
                  <a:pt x="50806" y="76311"/>
                </a:lnTo>
                <a:lnTo>
                  <a:pt x="51994" y="73719"/>
                </a:lnTo>
                <a:lnTo>
                  <a:pt x="13031" y="73719"/>
                </a:lnTo>
                <a:lnTo>
                  <a:pt x="13031" y="57491"/>
                </a:lnTo>
                <a:lnTo>
                  <a:pt x="51859" y="57491"/>
                </a:lnTo>
                <a:lnTo>
                  <a:pt x="48995" y="53567"/>
                </a:lnTo>
                <a:lnTo>
                  <a:pt x="41605" y="51663"/>
                </a:lnTo>
                <a:lnTo>
                  <a:pt x="41605" y="51432"/>
                </a:lnTo>
                <a:lnTo>
                  <a:pt x="44499" y="50060"/>
                </a:lnTo>
                <a:lnTo>
                  <a:pt x="46634" y="48422"/>
                </a:lnTo>
                <a:lnTo>
                  <a:pt x="46934" y="48005"/>
                </a:lnTo>
                <a:lnTo>
                  <a:pt x="13031" y="48005"/>
                </a:lnTo>
                <a:lnTo>
                  <a:pt x="13031" y="34400"/>
                </a:lnTo>
                <a:lnTo>
                  <a:pt x="50064" y="34400"/>
                </a:lnTo>
                <a:lnTo>
                  <a:pt x="48520" y="30858"/>
                </a:lnTo>
                <a:lnTo>
                  <a:pt x="42346" y="25829"/>
                </a:lnTo>
                <a:lnTo>
                  <a:pt x="38061" y="24573"/>
                </a:lnTo>
                <a:close/>
              </a:path>
              <a:path extrusionOk="0" h="105410" w="883920">
                <a:moveTo>
                  <a:pt x="51859" y="57491"/>
                </a:moveTo>
                <a:lnTo>
                  <a:pt x="33792" y="57491"/>
                </a:lnTo>
                <a:lnTo>
                  <a:pt x="35967" y="58215"/>
                </a:lnTo>
                <a:lnTo>
                  <a:pt x="39013" y="61109"/>
                </a:lnTo>
                <a:lnTo>
                  <a:pt x="39776" y="63129"/>
                </a:lnTo>
                <a:lnTo>
                  <a:pt x="39776" y="71056"/>
                </a:lnTo>
                <a:lnTo>
                  <a:pt x="36841" y="73719"/>
                </a:lnTo>
                <a:lnTo>
                  <a:pt x="51994" y="73719"/>
                </a:lnTo>
                <a:lnTo>
                  <a:pt x="52692" y="72196"/>
                </a:lnTo>
                <a:lnTo>
                  <a:pt x="52692" y="58632"/>
                </a:lnTo>
                <a:lnTo>
                  <a:pt x="51859" y="57491"/>
                </a:lnTo>
                <a:close/>
              </a:path>
              <a:path extrusionOk="0" h="105410" w="883920">
                <a:moveTo>
                  <a:pt x="50064" y="34400"/>
                </a:moveTo>
                <a:lnTo>
                  <a:pt x="34519" y="34400"/>
                </a:lnTo>
                <a:lnTo>
                  <a:pt x="37147" y="36575"/>
                </a:lnTo>
                <a:lnTo>
                  <a:pt x="37147" y="45643"/>
                </a:lnTo>
                <a:lnTo>
                  <a:pt x="34631" y="48005"/>
                </a:lnTo>
                <a:lnTo>
                  <a:pt x="46934" y="48005"/>
                </a:lnTo>
                <a:lnTo>
                  <a:pt x="49377" y="44613"/>
                </a:lnTo>
                <a:lnTo>
                  <a:pt x="50064" y="42097"/>
                </a:lnTo>
                <a:lnTo>
                  <a:pt x="50064" y="34400"/>
                </a:lnTo>
                <a:close/>
              </a:path>
              <a:path extrusionOk="0" h="105410" w="883920">
                <a:moveTo>
                  <a:pt x="111945" y="32230"/>
                </a:moveTo>
                <a:lnTo>
                  <a:pt x="96544" y="32230"/>
                </a:lnTo>
                <a:lnTo>
                  <a:pt x="100583" y="35204"/>
                </a:lnTo>
                <a:lnTo>
                  <a:pt x="100583" y="43357"/>
                </a:lnTo>
                <a:lnTo>
                  <a:pt x="100317" y="44764"/>
                </a:lnTo>
                <a:lnTo>
                  <a:pt x="99783" y="45373"/>
                </a:lnTo>
                <a:lnTo>
                  <a:pt x="99171" y="46212"/>
                </a:lnTo>
                <a:lnTo>
                  <a:pt x="84811" y="49030"/>
                </a:lnTo>
                <a:lnTo>
                  <a:pt x="83458" y="49203"/>
                </a:lnTo>
                <a:lnTo>
                  <a:pt x="82162" y="49434"/>
                </a:lnTo>
                <a:lnTo>
                  <a:pt x="76884" y="50251"/>
                </a:lnTo>
                <a:lnTo>
                  <a:pt x="75495" y="50539"/>
                </a:lnTo>
                <a:lnTo>
                  <a:pt x="60464" y="72845"/>
                </a:lnTo>
                <a:lnTo>
                  <a:pt x="62254" y="77133"/>
                </a:lnTo>
                <a:lnTo>
                  <a:pt x="69418" y="83458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6"/>
                </a:lnTo>
                <a:lnTo>
                  <a:pt x="101041" y="77950"/>
                </a:lnTo>
                <a:lnTo>
                  <a:pt x="119101" y="77950"/>
                </a:lnTo>
                <a:lnTo>
                  <a:pt x="119101" y="75779"/>
                </a:lnTo>
                <a:lnTo>
                  <a:pt x="81114" y="75779"/>
                </a:lnTo>
                <a:lnTo>
                  <a:pt x="78505" y="75016"/>
                </a:lnTo>
                <a:lnTo>
                  <a:pt x="74771" y="71970"/>
                </a:lnTo>
                <a:lnTo>
                  <a:pt x="73839" y="69796"/>
                </a:lnTo>
                <a:lnTo>
                  <a:pt x="73839" y="65454"/>
                </a:lnTo>
                <a:lnTo>
                  <a:pt x="94697" y="56061"/>
                </a:lnTo>
                <a:lnTo>
                  <a:pt x="95745" y="55796"/>
                </a:lnTo>
                <a:lnTo>
                  <a:pt x="98337" y="54956"/>
                </a:lnTo>
                <a:lnTo>
                  <a:pt x="99477" y="54481"/>
                </a:lnTo>
                <a:lnTo>
                  <a:pt x="100468" y="53949"/>
                </a:lnTo>
                <a:lnTo>
                  <a:pt x="113042" y="53949"/>
                </a:lnTo>
                <a:lnTo>
                  <a:pt x="113042" y="34480"/>
                </a:lnTo>
                <a:lnTo>
                  <a:pt x="111945" y="32230"/>
                </a:lnTo>
                <a:close/>
              </a:path>
              <a:path extrusionOk="0" h="105410" w="883920">
                <a:moveTo>
                  <a:pt x="119101" y="77950"/>
                </a:moveTo>
                <a:lnTo>
                  <a:pt x="101041" y="77950"/>
                </a:lnTo>
                <a:lnTo>
                  <a:pt x="101879" y="82676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7"/>
                </a:lnTo>
                <a:lnTo>
                  <a:pt x="119101" y="83781"/>
                </a:lnTo>
                <a:lnTo>
                  <a:pt x="119101" y="77950"/>
                </a:lnTo>
                <a:close/>
              </a:path>
              <a:path extrusionOk="0" h="105410" w="883920">
                <a:moveTo>
                  <a:pt x="113042" y="53949"/>
                </a:moveTo>
                <a:lnTo>
                  <a:pt x="100468" y="53949"/>
                </a:lnTo>
                <a:lnTo>
                  <a:pt x="100468" y="65947"/>
                </a:lnTo>
                <a:lnTo>
                  <a:pt x="99593" y="69339"/>
                </a:lnTo>
                <a:lnTo>
                  <a:pt x="94715" y="74217"/>
                </a:lnTo>
                <a:lnTo>
                  <a:pt x="90258" y="75779"/>
                </a:lnTo>
                <a:lnTo>
                  <a:pt x="119101" y="75779"/>
                </a:lnTo>
                <a:lnTo>
                  <a:pt x="119101" y="74865"/>
                </a:lnTo>
                <a:lnTo>
                  <a:pt x="114908" y="74865"/>
                </a:lnTo>
                <a:lnTo>
                  <a:pt x="114090" y="74559"/>
                </a:lnTo>
                <a:lnTo>
                  <a:pt x="113252" y="73342"/>
                </a:lnTo>
                <a:lnTo>
                  <a:pt x="113161" y="72845"/>
                </a:lnTo>
                <a:lnTo>
                  <a:pt x="113042" y="53949"/>
                </a:lnTo>
                <a:close/>
              </a:path>
              <a:path extrusionOk="0" h="105410" w="883920">
                <a:moveTo>
                  <a:pt x="119101" y="74634"/>
                </a:moveTo>
                <a:lnTo>
                  <a:pt x="118032" y="74789"/>
                </a:lnTo>
                <a:lnTo>
                  <a:pt x="117043" y="74865"/>
                </a:lnTo>
                <a:lnTo>
                  <a:pt x="119101" y="74865"/>
                </a:lnTo>
                <a:lnTo>
                  <a:pt x="119101" y="74634"/>
                </a:lnTo>
                <a:close/>
              </a:path>
              <a:path extrusionOk="0" h="105410" w="883920">
                <a:moveTo>
                  <a:pt x="96202" y="22744"/>
                </a:moveTo>
                <a:lnTo>
                  <a:pt x="88811" y="22744"/>
                </a:lnTo>
                <a:lnTo>
                  <a:pt x="78280" y="23994"/>
                </a:lnTo>
                <a:lnTo>
                  <a:pt x="70464" y="27744"/>
                </a:lnTo>
                <a:lnTo>
                  <a:pt x="65364" y="33995"/>
                </a:lnTo>
                <a:lnTo>
                  <a:pt x="62978" y="42745"/>
                </a:lnTo>
                <a:lnTo>
                  <a:pt x="75322" y="42745"/>
                </a:lnTo>
                <a:lnTo>
                  <a:pt x="75854" y="38936"/>
                </a:lnTo>
                <a:lnTo>
                  <a:pt x="77115" y="36229"/>
                </a:lnTo>
                <a:lnTo>
                  <a:pt x="81075" y="33028"/>
                </a:lnTo>
                <a:lnTo>
                  <a:pt x="84199" y="32230"/>
                </a:lnTo>
                <a:lnTo>
                  <a:pt x="111945" y="32230"/>
                </a:lnTo>
                <a:lnTo>
                  <a:pt x="110850" y="29983"/>
                </a:lnTo>
                <a:lnTo>
                  <a:pt x="102087" y="24190"/>
                </a:lnTo>
                <a:lnTo>
                  <a:pt x="96202" y="22744"/>
                </a:lnTo>
                <a:close/>
              </a:path>
              <a:path extrusionOk="0" h="105410" w="883920">
                <a:moveTo>
                  <a:pt x="139560" y="24573"/>
                </a:moveTo>
                <a:lnTo>
                  <a:pt x="127331" y="24573"/>
                </a:lnTo>
                <a:lnTo>
                  <a:pt x="127331" y="105382"/>
                </a:lnTo>
                <a:lnTo>
                  <a:pt x="140244" y="105382"/>
                </a:lnTo>
                <a:lnTo>
                  <a:pt x="140244" y="75779"/>
                </a:lnTo>
                <a:lnTo>
                  <a:pt x="179208" y="75779"/>
                </a:lnTo>
                <a:lnTo>
                  <a:pt x="180182" y="74634"/>
                </a:lnTo>
                <a:lnTo>
                  <a:pt x="151182" y="74634"/>
                </a:lnTo>
                <a:lnTo>
                  <a:pt x="147124" y="72805"/>
                </a:lnTo>
                <a:lnTo>
                  <a:pt x="141255" y="65490"/>
                </a:lnTo>
                <a:lnTo>
                  <a:pt x="139810" y="60540"/>
                </a:lnTo>
                <a:lnTo>
                  <a:pt x="139787" y="47584"/>
                </a:lnTo>
                <a:lnTo>
                  <a:pt x="141234" y="42519"/>
                </a:lnTo>
                <a:lnTo>
                  <a:pt x="147026" y="35204"/>
                </a:lnTo>
                <a:lnTo>
                  <a:pt x="151027" y="33375"/>
                </a:lnTo>
                <a:lnTo>
                  <a:pt x="179969" y="33375"/>
                </a:lnTo>
                <a:lnTo>
                  <a:pt x="179189" y="32461"/>
                </a:lnTo>
                <a:lnTo>
                  <a:pt x="139560" y="32461"/>
                </a:lnTo>
                <a:lnTo>
                  <a:pt x="139560" y="24573"/>
                </a:lnTo>
                <a:close/>
              </a:path>
              <a:path extrusionOk="0" h="105410" w="883920">
                <a:moveTo>
                  <a:pt x="179208" y="75779"/>
                </a:moveTo>
                <a:lnTo>
                  <a:pt x="140244" y="75779"/>
                </a:lnTo>
                <a:lnTo>
                  <a:pt x="144665" y="81949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6" y="82237"/>
                </a:lnTo>
                <a:lnTo>
                  <a:pt x="179208" y="75779"/>
                </a:lnTo>
                <a:close/>
              </a:path>
              <a:path extrusionOk="0" h="105410" w="883920">
                <a:moveTo>
                  <a:pt x="179969" y="33375"/>
                </a:moveTo>
                <a:lnTo>
                  <a:pt x="161164" y="33375"/>
                </a:lnTo>
                <a:lnTo>
                  <a:pt x="165141" y="35261"/>
                </a:lnTo>
                <a:lnTo>
                  <a:pt x="171010" y="42802"/>
                </a:lnTo>
                <a:lnTo>
                  <a:pt x="172390" y="47584"/>
                </a:lnTo>
                <a:lnTo>
                  <a:pt x="172478" y="60540"/>
                </a:lnTo>
                <a:lnTo>
                  <a:pt x="171032" y="65490"/>
                </a:lnTo>
                <a:lnTo>
                  <a:pt x="165239" y="72805"/>
                </a:lnTo>
                <a:lnTo>
                  <a:pt x="161315" y="74634"/>
                </a:lnTo>
                <a:lnTo>
                  <a:pt x="180182" y="74634"/>
                </a:lnTo>
                <a:lnTo>
                  <a:pt x="183243" y="71034"/>
                </a:lnTo>
                <a:lnTo>
                  <a:pt x="185623" y="63586"/>
                </a:lnTo>
                <a:lnTo>
                  <a:pt x="185623" y="44764"/>
                </a:lnTo>
                <a:lnTo>
                  <a:pt x="183186" y="37143"/>
                </a:lnTo>
                <a:lnTo>
                  <a:pt x="179969" y="33375"/>
                </a:lnTo>
                <a:close/>
              </a:path>
              <a:path extrusionOk="0" h="105410" w="883920">
                <a:moveTo>
                  <a:pt x="166917" y="22860"/>
                </a:moveTo>
                <a:lnTo>
                  <a:pt x="149920" y="22860"/>
                </a:lnTo>
                <a:lnTo>
                  <a:pt x="143520" y="26060"/>
                </a:lnTo>
                <a:lnTo>
                  <a:pt x="139560" y="32461"/>
                </a:lnTo>
                <a:lnTo>
                  <a:pt x="179189" y="32461"/>
                </a:lnTo>
                <a:lnTo>
                  <a:pt x="173429" y="25713"/>
                </a:lnTo>
                <a:lnTo>
                  <a:pt x="166917" y="22860"/>
                </a:lnTo>
                <a:close/>
              </a:path>
              <a:path extrusionOk="0" h="105410" w="883920">
                <a:moveTo>
                  <a:pt x="221741" y="34857"/>
                </a:moveTo>
                <a:lnTo>
                  <a:pt x="208709" y="34857"/>
                </a:lnTo>
                <a:lnTo>
                  <a:pt x="208709" y="83552"/>
                </a:lnTo>
                <a:lnTo>
                  <a:pt x="221741" y="83552"/>
                </a:lnTo>
                <a:lnTo>
                  <a:pt x="221741" y="34857"/>
                </a:lnTo>
                <a:close/>
              </a:path>
              <a:path extrusionOk="0" h="105410" w="883920">
                <a:moveTo>
                  <a:pt x="241170" y="24573"/>
                </a:moveTo>
                <a:lnTo>
                  <a:pt x="189280" y="24573"/>
                </a:lnTo>
                <a:lnTo>
                  <a:pt x="189280" y="34857"/>
                </a:lnTo>
                <a:lnTo>
                  <a:pt x="241170" y="34857"/>
                </a:lnTo>
                <a:lnTo>
                  <a:pt x="241170" y="24573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3"/>
                </a:moveTo>
                <a:lnTo>
                  <a:pt x="248942" y="24573"/>
                </a:lnTo>
                <a:lnTo>
                  <a:pt x="248942" y="83552"/>
                </a:lnTo>
                <a:lnTo>
                  <a:pt x="261975" y="83552"/>
                </a:lnTo>
                <a:lnTo>
                  <a:pt x="261975" y="24573"/>
                </a:lnTo>
                <a:close/>
              </a:path>
              <a:path extrusionOk="0" h="105410" w="883920">
                <a:moveTo>
                  <a:pt x="310438" y="22744"/>
                </a:moveTo>
                <a:lnTo>
                  <a:pt x="293903" y="22744"/>
                </a:lnTo>
                <a:lnTo>
                  <a:pt x="286757" y="25620"/>
                </a:lnTo>
                <a:lnTo>
                  <a:pt x="276166" y="37125"/>
                </a:lnTo>
                <a:lnTo>
                  <a:pt x="273519" y="44880"/>
                </a:lnTo>
                <a:lnTo>
                  <a:pt x="273519" y="63701"/>
                </a:lnTo>
                <a:lnTo>
                  <a:pt x="276148" y="71034"/>
                </a:lnTo>
                <a:lnTo>
                  <a:pt x="286664" y="82237"/>
                </a:lnTo>
                <a:lnTo>
                  <a:pt x="293712" y="85039"/>
                </a:lnTo>
                <a:lnTo>
                  <a:pt x="309940" y="85039"/>
                </a:lnTo>
                <a:lnTo>
                  <a:pt x="316076" y="82885"/>
                </a:lnTo>
                <a:lnTo>
                  <a:pt x="325294" y="74749"/>
                </a:lnTo>
                <a:lnTo>
                  <a:pt x="297596" y="74749"/>
                </a:lnTo>
                <a:lnTo>
                  <a:pt x="293730" y="72920"/>
                </a:lnTo>
                <a:lnTo>
                  <a:pt x="288168" y="65605"/>
                </a:lnTo>
                <a:lnTo>
                  <a:pt x="286778" y="60501"/>
                </a:lnTo>
                <a:lnTo>
                  <a:pt x="286778" y="47393"/>
                </a:lnTo>
                <a:lnTo>
                  <a:pt x="288226" y="42231"/>
                </a:lnTo>
                <a:lnTo>
                  <a:pt x="294018" y="34688"/>
                </a:lnTo>
                <a:lnTo>
                  <a:pt x="297978" y="32802"/>
                </a:lnTo>
                <a:lnTo>
                  <a:pt x="326005" y="32802"/>
                </a:lnTo>
                <a:lnTo>
                  <a:pt x="325734" y="32269"/>
                </a:lnTo>
                <a:lnTo>
                  <a:pt x="316514" y="24648"/>
                </a:lnTo>
                <a:lnTo>
                  <a:pt x="310438" y="22744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5"/>
                </a:lnTo>
                <a:lnTo>
                  <a:pt x="314571" y="68939"/>
                </a:lnTo>
                <a:lnTo>
                  <a:pt x="309617" y="73587"/>
                </a:lnTo>
                <a:lnTo>
                  <a:pt x="306438" y="74749"/>
                </a:lnTo>
                <a:lnTo>
                  <a:pt x="325294" y="74749"/>
                </a:lnTo>
                <a:lnTo>
                  <a:pt x="325832" y="74274"/>
                </a:lnTo>
                <a:lnTo>
                  <a:pt x="328726" y="68503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5" y="32802"/>
                </a:moveTo>
                <a:lnTo>
                  <a:pt x="306514" y="32802"/>
                </a:lnTo>
                <a:lnTo>
                  <a:pt x="309408" y="33792"/>
                </a:lnTo>
                <a:lnTo>
                  <a:pt x="313980" y="37755"/>
                </a:lnTo>
                <a:lnTo>
                  <a:pt x="315507" y="40614"/>
                </a:lnTo>
                <a:lnTo>
                  <a:pt x="316266" y="44348"/>
                </a:lnTo>
                <a:lnTo>
                  <a:pt x="329183" y="44348"/>
                </a:lnTo>
                <a:lnTo>
                  <a:pt x="328420" y="37565"/>
                </a:lnTo>
                <a:lnTo>
                  <a:pt x="326005" y="32802"/>
                </a:lnTo>
                <a:close/>
              </a:path>
              <a:path extrusionOk="0" h="105410" w="883920">
                <a:moveTo>
                  <a:pt x="364502" y="34857"/>
                </a:moveTo>
                <a:lnTo>
                  <a:pt x="351471" y="34857"/>
                </a:lnTo>
                <a:lnTo>
                  <a:pt x="351471" y="83552"/>
                </a:lnTo>
                <a:lnTo>
                  <a:pt x="364502" y="83552"/>
                </a:lnTo>
                <a:lnTo>
                  <a:pt x="364502" y="34857"/>
                </a:lnTo>
                <a:close/>
              </a:path>
              <a:path extrusionOk="0" h="105410" w="883920">
                <a:moveTo>
                  <a:pt x="383932" y="24573"/>
                </a:moveTo>
                <a:lnTo>
                  <a:pt x="332041" y="24573"/>
                </a:lnTo>
                <a:lnTo>
                  <a:pt x="332041" y="34857"/>
                </a:lnTo>
                <a:lnTo>
                  <a:pt x="383932" y="34857"/>
                </a:lnTo>
                <a:lnTo>
                  <a:pt x="383932" y="24573"/>
                </a:lnTo>
                <a:close/>
              </a:path>
              <a:path extrusionOk="0" h="105410" w="883920">
                <a:moveTo>
                  <a:pt x="404394" y="24573"/>
                </a:moveTo>
                <a:lnTo>
                  <a:pt x="391363" y="24573"/>
                </a:lnTo>
                <a:lnTo>
                  <a:pt x="391363" y="83552"/>
                </a:lnTo>
                <a:lnTo>
                  <a:pt x="428777" y="83552"/>
                </a:lnTo>
                <a:lnTo>
                  <a:pt x="433691" y="81874"/>
                </a:lnTo>
                <a:lnTo>
                  <a:pt x="440700" y="75171"/>
                </a:lnTo>
                <a:lnTo>
                  <a:pt x="441382" y="73378"/>
                </a:lnTo>
                <a:lnTo>
                  <a:pt x="404394" y="73378"/>
                </a:lnTo>
                <a:lnTo>
                  <a:pt x="404394" y="56120"/>
                </a:lnTo>
                <a:lnTo>
                  <a:pt x="441421" y="56120"/>
                </a:lnTo>
                <a:lnTo>
                  <a:pt x="440700" y="54232"/>
                </a:lnTo>
                <a:lnTo>
                  <a:pt x="433691" y="47605"/>
                </a:lnTo>
                <a:lnTo>
                  <a:pt x="428738" y="45946"/>
                </a:lnTo>
                <a:lnTo>
                  <a:pt x="404394" y="45946"/>
                </a:lnTo>
                <a:lnTo>
                  <a:pt x="404394" y="24573"/>
                </a:lnTo>
                <a:close/>
              </a:path>
              <a:path extrusionOk="0" h="105410" w="883920">
                <a:moveTo>
                  <a:pt x="441421" y="56120"/>
                </a:moveTo>
                <a:lnTo>
                  <a:pt x="423481" y="56120"/>
                </a:lnTo>
                <a:lnTo>
                  <a:pt x="425612" y="56918"/>
                </a:lnTo>
                <a:lnTo>
                  <a:pt x="428661" y="60119"/>
                </a:lnTo>
                <a:lnTo>
                  <a:pt x="429425" y="62254"/>
                </a:lnTo>
                <a:lnTo>
                  <a:pt x="429425" y="67434"/>
                </a:lnTo>
                <a:lnTo>
                  <a:pt x="428720" y="69472"/>
                </a:lnTo>
                <a:lnTo>
                  <a:pt x="425900" y="72597"/>
                </a:lnTo>
                <a:lnTo>
                  <a:pt x="423783" y="73378"/>
                </a:lnTo>
                <a:lnTo>
                  <a:pt x="441382" y="73378"/>
                </a:lnTo>
                <a:lnTo>
                  <a:pt x="442454" y="70559"/>
                </a:lnTo>
                <a:lnTo>
                  <a:pt x="442454" y="58823"/>
                </a:lnTo>
                <a:lnTo>
                  <a:pt x="441421" y="56120"/>
                </a:lnTo>
                <a:close/>
              </a:path>
              <a:path extrusionOk="0" h="105410" w="883920">
                <a:moveTo>
                  <a:pt x="520829" y="22860"/>
                </a:moveTo>
                <a:lnTo>
                  <a:pt x="502692" y="22860"/>
                </a:lnTo>
                <a:lnTo>
                  <a:pt x="495399" y="25678"/>
                </a:lnTo>
                <a:lnTo>
                  <a:pt x="484502" y="36957"/>
                </a:lnTo>
                <a:lnTo>
                  <a:pt x="481777" y="44538"/>
                </a:lnTo>
                <a:lnTo>
                  <a:pt x="481777" y="63661"/>
                </a:lnTo>
                <a:lnTo>
                  <a:pt x="484480" y="71282"/>
                </a:lnTo>
                <a:lnTo>
                  <a:pt x="495302" y="82561"/>
                </a:lnTo>
                <a:lnTo>
                  <a:pt x="502617" y="85380"/>
                </a:lnTo>
                <a:lnTo>
                  <a:pt x="520905" y="85380"/>
                </a:lnTo>
                <a:lnTo>
                  <a:pt x="528087" y="82561"/>
                </a:lnTo>
                <a:lnTo>
                  <a:pt x="534993" y="75206"/>
                </a:lnTo>
                <a:lnTo>
                  <a:pt x="506465" y="75206"/>
                </a:lnTo>
                <a:lnTo>
                  <a:pt x="502333" y="73320"/>
                </a:lnTo>
                <a:lnTo>
                  <a:pt x="496407" y="65872"/>
                </a:lnTo>
                <a:lnTo>
                  <a:pt x="494920" y="60692"/>
                </a:lnTo>
                <a:lnTo>
                  <a:pt x="494952" y="47472"/>
                </a:lnTo>
                <a:lnTo>
                  <a:pt x="496407" y="42478"/>
                </a:lnTo>
                <a:lnTo>
                  <a:pt x="502351" y="35012"/>
                </a:lnTo>
                <a:lnTo>
                  <a:pt x="506426" y="33144"/>
                </a:lnTo>
                <a:lnTo>
                  <a:pt x="535054" y="33144"/>
                </a:lnTo>
                <a:lnTo>
                  <a:pt x="527993" y="25678"/>
                </a:lnTo>
                <a:lnTo>
                  <a:pt x="520829" y="22860"/>
                </a:lnTo>
                <a:close/>
              </a:path>
              <a:path extrusionOk="0" h="105410" w="883920">
                <a:moveTo>
                  <a:pt x="535054" y="33144"/>
                </a:moveTo>
                <a:lnTo>
                  <a:pt x="516790" y="33144"/>
                </a:lnTo>
                <a:lnTo>
                  <a:pt x="520861" y="35012"/>
                </a:lnTo>
                <a:lnTo>
                  <a:pt x="526715" y="42386"/>
                </a:lnTo>
                <a:lnTo>
                  <a:pt x="528184" y="47472"/>
                </a:lnTo>
                <a:lnTo>
                  <a:pt x="528151" y="60692"/>
                </a:lnTo>
                <a:lnTo>
                  <a:pt x="526715" y="65778"/>
                </a:lnTo>
                <a:lnTo>
                  <a:pt x="520847" y="73320"/>
                </a:lnTo>
                <a:lnTo>
                  <a:pt x="516830" y="75206"/>
                </a:lnTo>
                <a:lnTo>
                  <a:pt x="534993" y="75206"/>
                </a:lnTo>
                <a:lnTo>
                  <a:pt x="538678" y="71282"/>
                </a:lnTo>
                <a:lnTo>
                  <a:pt x="541327" y="63661"/>
                </a:lnTo>
                <a:lnTo>
                  <a:pt x="541327" y="44538"/>
                </a:lnTo>
                <a:lnTo>
                  <a:pt x="538660" y="36957"/>
                </a:lnTo>
                <a:lnTo>
                  <a:pt x="535054" y="33144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2"/>
                </a:lnTo>
                <a:lnTo>
                  <a:pt x="592876" y="1330"/>
                </a:lnTo>
                <a:lnTo>
                  <a:pt x="583523" y="3045"/>
                </a:lnTo>
                <a:lnTo>
                  <a:pt x="581903" y="3200"/>
                </a:lnTo>
                <a:lnTo>
                  <a:pt x="552671" y="29915"/>
                </a:lnTo>
                <a:lnTo>
                  <a:pt x="550814" y="58023"/>
                </a:lnTo>
                <a:lnTo>
                  <a:pt x="551803" y="64234"/>
                </a:lnTo>
                <a:lnTo>
                  <a:pt x="580532" y="85153"/>
                </a:lnTo>
                <a:lnTo>
                  <a:pt x="589142" y="85153"/>
                </a:lnTo>
                <a:lnTo>
                  <a:pt x="596040" y="82388"/>
                </a:lnTo>
                <a:lnTo>
                  <a:pt x="603096" y="74865"/>
                </a:lnTo>
                <a:lnTo>
                  <a:pt x="575160" y="74865"/>
                </a:lnTo>
                <a:lnTo>
                  <a:pt x="571294" y="73036"/>
                </a:lnTo>
                <a:lnTo>
                  <a:pt x="565426" y="65721"/>
                </a:lnTo>
                <a:lnTo>
                  <a:pt x="563961" y="60843"/>
                </a:lnTo>
                <a:lnTo>
                  <a:pt x="563961" y="48653"/>
                </a:lnTo>
                <a:lnTo>
                  <a:pt x="565426" y="43793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6"/>
                </a:lnTo>
                <a:lnTo>
                  <a:pt x="593031" y="13237"/>
                </a:lnTo>
                <a:lnTo>
                  <a:pt x="606599" y="1330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1" y="34747"/>
                </a:moveTo>
                <a:lnTo>
                  <a:pt x="584761" y="34747"/>
                </a:lnTo>
                <a:lnTo>
                  <a:pt x="588628" y="36575"/>
                </a:lnTo>
                <a:lnTo>
                  <a:pt x="594495" y="43891"/>
                </a:lnTo>
                <a:lnTo>
                  <a:pt x="595942" y="48653"/>
                </a:lnTo>
                <a:lnTo>
                  <a:pt x="595965" y="60843"/>
                </a:lnTo>
                <a:lnTo>
                  <a:pt x="594495" y="65721"/>
                </a:lnTo>
                <a:lnTo>
                  <a:pt x="588628" y="73036"/>
                </a:lnTo>
                <a:lnTo>
                  <a:pt x="584761" y="74865"/>
                </a:lnTo>
                <a:lnTo>
                  <a:pt x="603096" y="74865"/>
                </a:lnTo>
                <a:lnTo>
                  <a:pt x="606402" y="71340"/>
                </a:lnTo>
                <a:lnTo>
                  <a:pt x="608899" y="64234"/>
                </a:lnTo>
                <a:lnTo>
                  <a:pt x="608992" y="45679"/>
                </a:lnTo>
                <a:lnTo>
                  <a:pt x="606441" y="38364"/>
                </a:lnTo>
                <a:lnTo>
                  <a:pt x="603121" y="34747"/>
                </a:lnTo>
                <a:close/>
              </a:path>
              <a:path extrusionOk="0" h="105410" w="883920">
                <a:moveTo>
                  <a:pt x="589866" y="24457"/>
                </a:moveTo>
                <a:lnTo>
                  <a:pt x="576762" y="24457"/>
                </a:lnTo>
                <a:lnTo>
                  <a:pt x="572342" y="25469"/>
                </a:lnTo>
                <a:lnTo>
                  <a:pt x="565635" y="29508"/>
                </a:lnTo>
                <a:lnTo>
                  <a:pt x="562701" y="32536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0" y="34747"/>
                </a:lnTo>
                <a:lnTo>
                  <a:pt x="603121" y="34747"/>
                </a:lnTo>
                <a:lnTo>
                  <a:pt x="596231" y="27240"/>
                </a:lnTo>
                <a:lnTo>
                  <a:pt x="589866" y="24457"/>
                </a:lnTo>
                <a:close/>
              </a:path>
              <a:path extrusionOk="0" h="105410" w="883920">
                <a:moveTo>
                  <a:pt x="637228" y="2170"/>
                </a:moveTo>
                <a:lnTo>
                  <a:pt x="621568" y="2170"/>
                </a:lnTo>
                <a:lnTo>
                  <a:pt x="621568" y="17258"/>
                </a:lnTo>
                <a:lnTo>
                  <a:pt x="628999" y="17258"/>
                </a:lnTo>
                <a:lnTo>
                  <a:pt x="628768" y="23125"/>
                </a:lnTo>
                <a:lnTo>
                  <a:pt x="626291" y="26819"/>
                </a:lnTo>
                <a:lnTo>
                  <a:pt x="621568" y="28346"/>
                </a:lnTo>
                <a:lnTo>
                  <a:pt x="621568" y="35088"/>
                </a:lnTo>
                <a:lnTo>
                  <a:pt x="628419" y="32788"/>
                </a:lnTo>
                <a:lnTo>
                  <a:pt x="633313" y="28630"/>
                </a:lnTo>
                <a:lnTo>
                  <a:pt x="636249" y="22614"/>
                </a:lnTo>
                <a:lnTo>
                  <a:pt x="637228" y="14740"/>
                </a:lnTo>
                <a:lnTo>
                  <a:pt x="637228" y="2170"/>
                </a:lnTo>
                <a:close/>
              </a:path>
              <a:path extrusionOk="0" h="105410" w="883920">
                <a:moveTo>
                  <a:pt x="685843" y="22744"/>
                </a:moveTo>
                <a:lnTo>
                  <a:pt x="669613" y="22744"/>
                </a:lnTo>
                <a:lnTo>
                  <a:pt x="662467" y="25620"/>
                </a:lnTo>
                <a:lnTo>
                  <a:pt x="651877" y="37125"/>
                </a:lnTo>
                <a:lnTo>
                  <a:pt x="649230" y="44880"/>
                </a:lnTo>
                <a:lnTo>
                  <a:pt x="649230" y="63701"/>
                </a:lnTo>
                <a:lnTo>
                  <a:pt x="651859" y="71034"/>
                </a:lnTo>
                <a:lnTo>
                  <a:pt x="662374" y="82237"/>
                </a:lnTo>
                <a:lnTo>
                  <a:pt x="669423" y="85039"/>
                </a:lnTo>
                <a:lnTo>
                  <a:pt x="685194" y="85039"/>
                </a:lnTo>
                <a:lnTo>
                  <a:pt x="691062" y="83094"/>
                </a:lnTo>
                <a:lnTo>
                  <a:pt x="700664" y="75322"/>
                </a:lnTo>
                <a:lnTo>
                  <a:pt x="700996" y="74749"/>
                </a:lnTo>
                <a:lnTo>
                  <a:pt x="673844" y="74749"/>
                </a:lnTo>
                <a:lnTo>
                  <a:pt x="670279" y="73262"/>
                </a:lnTo>
                <a:lnTo>
                  <a:pt x="664869" y="67318"/>
                </a:lnTo>
                <a:lnTo>
                  <a:pt x="663248" y="63168"/>
                </a:lnTo>
                <a:lnTo>
                  <a:pt x="662716" y="57833"/>
                </a:lnTo>
                <a:lnTo>
                  <a:pt x="685234" y="57833"/>
                </a:lnTo>
                <a:lnTo>
                  <a:pt x="685234" y="48689"/>
                </a:lnTo>
                <a:lnTo>
                  <a:pt x="662832" y="48689"/>
                </a:lnTo>
                <a:lnTo>
                  <a:pt x="663595" y="43660"/>
                </a:lnTo>
                <a:lnTo>
                  <a:pt x="665347" y="39754"/>
                </a:lnTo>
                <a:lnTo>
                  <a:pt x="670834" y="34192"/>
                </a:lnTo>
                <a:lnTo>
                  <a:pt x="674376" y="32802"/>
                </a:lnTo>
                <a:lnTo>
                  <a:pt x="701536" y="32802"/>
                </a:lnTo>
                <a:lnTo>
                  <a:pt x="700797" y="31506"/>
                </a:lnTo>
                <a:lnTo>
                  <a:pt x="691728" y="24497"/>
                </a:lnTo>
                <a:lnTo>
                  <a:pt x="685843" y="22744"/>
                </a:lnTo>
                <a:close/>
              </a:path>
              <a:path extrusionOk="0" h="105410" w="883920">
                <a:moveTo>
                  <a:pt x="705008" y="63435"/>
                </a:moveTo>
                <a:lnTo>
                  <a:pt x="692092" y="63435"/>
                </a:lnTo>
                <a:lnTo>
                  <a:pt x="690187" y="70976"/>
                </a:lnTo>
                <a:lnTo>
                  <a:pt x="685576" y="74749"/>
                </a:lnTo>
                <a:lnTo>
                  <a:pt x="700996" y="74749"/>
                </a:lnTo>
                <a:lnTo>
                  <a:pt x="703713" y="70062"/>
                </a:lnTo>
                <a:lnTo>
                  <a:pt x="705008" y="63435"/>
                </a:lnTo>
                <a:close/>
              </a:path>
              <a:path extrusionOk="0" h="105410" w="883920">
                <a:moveTo>
                  <a:pt x="701536" y="32802"/>
                </a:moveTo>
                <a:lnTo>
                  <a:pt x="685425" y="32802"/>
                </a:lnTo>
                <a:lnTo>
                  <a:pt x="689730" y="36118"/>
                </a:lnTo>
                <a:lnTo>
                  <a:pt x="691635" y="42745"/>
                </a:lnTo>
                <a:lnTo>
                  <a:pt x="704667" y="42745"/>
                </a:lnTo>
                <a:lnTo>
                  <a:pt x="703597" y="36421"/>
                </a:lnTo>
                <a:lnTo>
                  <a:pt x="701536" y="32802"/>
                </a:lnTo>
                <a:close/>
              </a:path>
              <a:path extrusionOk="0" h="105410" w="883920">
                <a:moveTo>
                  <a:pt x="728441" y="24573"/>
                </a:moveTo>
                <a:lnTo>
                  <a:pt x="715410" y="24573"/>
                </a:lnTo>
                <a:lnTo>
                  <a:pt x="715410" y="83552"/>
                </a:lnTo>
                <a:lnTo>
                  <a:pt x="728441" y="83552"/>
                </a:lnTo>
                <a:lnTo>
                  <a:pt x="728441" y="65264"/>
                </a:lnTo>
                <a:lnTo>
                  <a:pt x="736213" y="57150"/>
                </a:lnTo>
                <a:lnTo>
                  <a:pt x="751365" y="57150"/>
                </a:lnTo>
                <a:lnTo>
                  <a:pt x="746725" y="50749"/>
                </a:lnTo>
                <a:lnTo>
                  <a:pt x="728441" y="50749"/>
                </a:lnTo>
                <a:lnTo>
                  <a:pt x="728441" y="24573"/>
                </a:lnTo>
                <a:close/>
              </a:path>
              <a:path extrusionOk="0" h="105410" w="883920">
                <a:moveTo>
                  <a:pt x="751365" y="57150"/>
                </a:moveTo>
                <a:lnTo>
                  <a:pt x="736213" y="57150"/>
                </a:lnTo>
                <a:lnTo>
                  <a:pt x="754729" y="83552"/>
                </a:lnTo>
                <a:lnTo>
                  <a:pt x="770503" y="83552"/>
                </a:lnTo>
                <a:lnTo>
                  <a:pt x="751365" y="57150"/>
                </a:lnTo>
                <a:close/>
              </a:path>
              <a:path extrusionOk="0" h="105410" w="883920">
                <a:moveTo>
                  <a:pt x="802965" y="34857"/>
                </a:moveTo>
                <a:lnTo>
                  <a:pt x="789933" y="34857"/>
                </a:lnTo>
                <a:lnTo>
                  <a:pt x="789933" y="83552"/>
                </a:lnTo>
                <a:lnTo>
                  <a:pt x="802965" y="83552"/>
                </a:lnTo>
                <a:lnTo>
                  <a:pt x="802965" y="34857"/>
                </a:lnTo>
                <a:close/>
              </a:path>
              <a:path extrusionOk="0" h="105410" w="883920">
                <a:moveTo>
                  <a:pt x="767872" y="24573"/>
                </a:moveTo>
                <a:lnTo>
                  <a:pt x="751986" y="24573"/>
                </a:lnTo>
                <a:lnTo>
                  <a:pt x="728441" y="50749"/>
                </a:lnTo>
                <a:lnTo>
                  <a:pt x="746725" y="50749"/>
                </a:lnTo>
                <a:lnTo>
                  <a:pt x="744900" y="48232"/>
                </a:lnTo>
                <a:lnTo>
                  <a:pt x="767872" y="24573"/>
                </a:lnTo>
                <a:close/>
              </a:path>
              <a:path extrusionOk="0" h="105410" w="883920">
                <a:moveTo>
                  <a:pt x="822394" y="24573"/>
                </a:moveTo>
                <a:lnTo>
                  <a:pt x="770503" y="24573"/>
                </a:lnTo>
                <a:lnTo>
                  <a:pt x="770503" y="34857"/>
                </a:lnTo>
                <a:lnTo>
                  <a:pt x="822394" y="34857"/>
                </a:lnTo>
                <a:lnTo>
                  <a:pt x="822394" y="24573"/>
                </a:lnTo>
                <a:close/>
              </a:path>
              <a:path extrusionOk="0" h="105410" w="883920">
                <a:moveTo>
                  <a:pt x="876164" y="32230"/>
                </a:moveTo>
                <a:lnTo>
                  <a:pt x="860762" y="32230"/>
                </a:lnTo>
                <a:lnTo>
                  <a:pt x="864802" y="35204"/>
                </a:lnTo>
                <a:lnTo>
                  <a:pt x="864802" y="43357"/>
                </a:lnTo>
                <a:lnTo>
                  <a:pt x="864535" y="44764"/>
                </a:lnTo>
                <a:lnTo>
                  <a:pt x="864002" y="45373"/>
                </a:lnTo>
                <a:lnTo>
                  <a:pt x="863391" y="46212"/>
                </a:lnTo>
                <a:lnTo>
                  <a:pt x="849030" y="49030"/>
                </a:lnTo>
                <a:lnTo>
                  <a:pt x="847676" y="49203"/>
                </a:lnTo>
                <a:lnTo>
                  <a:pt x="846381" y="49434"/>
                </a:lnTo>
                <a:lnTo>
                  <a:pt x="841103" y="50251"/>
                </a:lnTo>
                <a:lnTo>
                  <a:pt x="839713" y="50539"/>
                </a:lnTo>
                <a:lnTo>
                  <a:pt x="824683" y="72845"/>
                </a:lnTo>
                <a:lnTo>
                  <a:pt x="826472" y="77133"/>
                </a:lnTo>
                <a:lnTo>
                  <a:pt x="833636" y="83458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6"/>
                </a:lnTo>
                <a:lnTo>
                  <a:pt x="865259" y="77950"/>
                </a:lnTo>
                <a:lnTo>
                  <a:pt x="883320" y="77950"/>
                </a:lnTo>
                <a:lnTo>
                  <a:pt x="883320" y="75779"/>
                </a:lnTo>
                <a:lnTo>
                  <a:pt x="845333" y="75779"/>
                </a:lnTo>
                <a:lnTo>
                  <a:pt x="842723" y="75016"/>
                </a:lnTo>
                <a:lnTo>
                  <a:pt x="838989" y="71970"/>
                </a:lnTo>
                <a:lnTo>
                  <a:pt x="838057" y="69796"/>
                </a:lnTo>
                <a:lnTo>
                  <a:pt x="838057" y="65454"/>
                </a:lnTo>
                <a:lnTo>
                  <a:pt x="858916" y="56061"/>
                </a:lnTo>
                <a:lnTo>
                  <a:pt x="859963" y="55796"/>
                </a:lnTo>
                <a:lnTo>
                  <a:pt x="862556" y="54956"/>
                </a:lnTo>
                <a:lnTo>
                  <a:pt x="863696" y="54481"/>
                </a:lnTo>
                <a:lnTo>
                  <a:pt x="864687" y="53949"/>
                </a:lnTo>
                <a:lnTo>
                  <a:pt x="877261" y="53949"/>
                </a:lnTo>
                <a:lnTo>
                  <a:pt x="877261" y="34480"/>
                </a:lnTo>
                <a:lnTo>
                  <a:pt x="876164" y="32230"/>
                </a:lnTo>
                <a:close/>
              </a:path>
              <a:path extrusionOk="0" h="105410" w="883920">
                <a:moveTo>
                  <a:pt x="883320" y="77950"/>
                </a:moveTo>
                <a:lnTo>
                  <a:pt x="865259" y="77950"/>
                </a:lnTo>
                <a:lnTo>
                  <a:pt x="866098" y="82676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7"/>
                </a:lnTo>
                <a:lnTo>
                  <a:pt x="883320" y="83781"/>
                </a:lnTo>
                <a:lnTo>
                  <a:pt x="883320" y="77950"/>
                </a:lnTo>
                <a:close/>
              </a:path>
              <a:path extrusionOk="0" h="105410" w="883920">
                <a:moveTo>
                  <a:pt x="877261" y="53949"/>
                </a:moveTo>
                <a:lnTo>
                  <a:pt x="864687" y="53949"/>
                </a:lnTo>
                <a:lnTo>
                  <a:pt x="864687" y="65947"/>
                </a:lnTo>
                <a:lnTo>
                  <a:pt x="863812" y="69339"/>
                </a:lnTo>
                <a:lnTo>
                  <a:pt x="858934" y="74217"/>
                </a:lnTo>
                <a:lnTo>
                  <a:pt x="854477" y="75779"/>
                </a:lnTo>
                <a:lnTo>
                  <a:pt x="883320" y="75779"/>
                </a:lnTo>
                <a:lnTo>
                  <a:pt x="883320" y="74865"/>
                </a:lnTo>
                <a:lnTo>
                  <a:pt x="879127" y="74865"/>
                </a:lnTo>
                <a:lnTo>
                  <a:pt x="878309" y="74559"/>
                </a:lnTo>
                <a:lnTo>
                  <a:pt x="877470" y="73342"/>
                </a:lnTo>
                <a:lnTo>
                  <a:pt x="877380" y="72845"/>
                </a:lnTo>
                <a:lnTo>
                  <a:pt x="877261" y="53949"/>
                </a:lnTo>
                <a:close/>
              </a:path>
              <a:path extrusionOk="0" h="105410" w="883920">
                <a:moveTo>
                  <a:pt x="883320" y="74634"/>
                </a:moveTo>
                <a:lnTo>
                  <a:pt x="882251" y="74789"/>
                </a:lnTo>
                <a:lnTo>
                  <a:pt x="881261" y="74865"/>
                </a:lnTo>
                <a:lnTo>
                  <a:pt x="883320" y="74865"/>
                </a:lnTo>
                <a:lnTo>
                  <a:pt x="883320" y="74634"/>
                </a:lnTo>
                <a:close/>
              </a:path>
              <a:path extrusionOk="0" h="105410" w="883920">
                <a:moveTo>
                  <a:pt x="860421" y="22744"/>
                </a:moveTo>
                <a:lnTo>
                  <a:pt x="853029" y="22744"/>
                </a:lnTo>
                <a:lnTo>
                  <a:pt x="842499" y="23994"/>
                </a:lnTo>
                <a:lnTo>
                  <a:pt x="834683" y="27744"/>
                </a:lnTo>
                <a:lnTo>
                  <a:pt x="829582" y="33995"/>
                </a:lnTo>
                <a:lnTo>
                  <a:pt x="827196" y="42745"/>
                </a:lnTo>
                <a:lnTo>
                  <a:pt x="839541" y="42745"/>
                </a:lnTo>
                <a:lnTo>
                  <a:pt x="840074" y="38936"/>
                </a:lnTo>
                <a:lnTo>
                  <a:pt x="841334" y="36229"/>
                </a:lnTo>
                <a:lnTo>
                  <a:pt x="845294" y="33028"/>
                </a:lnTo>
                <a:lnTo>
                  <a:pt x="848418" y="32230"/>
                </a:lnTo>
                <a:lnTo>
                  <a:pt x="876164" y="32230"/>
                </a:lnTo>
                <a:lnTo>
                  <a:pt x="875069" y="29983"/>
                </a:lnTo>
                <a:lnTo>
                  <a:pt x="866307" y="24190"/>
                </a:lnTo>
                <a:lnTo>
                  <a:pt x="860421" y="2274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29" name="Google Shape;1229;p43"/>
          <p:cNvSpPr/>
          <p:nvPr/>
        </p:nvSpPr>
        <p:spPr>
          <a:xfrm>
            <a:off x="5782045" y="2853838"/>
            <a:ext cx="321310" cy="223520"/>
          </a:xfrm>
          <a:custGeom>
            <a:rect b="b" l="l" r="r" t="t"/>
            <a:pathLst>
              <a:path extrusionOk="0" h="223519" w="321310">
                <a:moveTo>
                  <a:pt x="79758" y="51216"/>
                </a:moveTo>
                <a:lnTo>
                  <a:pt x="44956" y="51216"/>
                </a:lnTo>
                <a:lnTo>
                  <a:pt x="44956" y="182876"/>
                </a:lnTo>
                <a:lnTo>
                  <a:pt x="79758" y="182876"/>
                </a:lnTo>
                <a:lnTo>
                  <a:pt x="79758" y="51216"/>
                </a:lnTo>
                <a:close/>
              </a:path>
              <a:path extrusionOk="0" h="223519" w="321310">
                <a:moveTo>
                  <a:pt x="79758" y="0"/>
                </a:moveTo>
                <a:lnTo>
                  <a:pt x="51520" y="0"/>
                </a:lnTo>
                <a:lnTo>
                  <a:pt x="47915" y="8031"/>
                </a:lnTo>
                <a:lnTo>
                  <a:pt x="43064" y="15551"/>
                </a:lnTo>
                <a:lnTo>
                  <a:pt x="6968" y="43244"/>
                </a:lnTo>
                <a:lnTo>
                  <a:pt x="0" y="45967"/>
                </a:lnTo>
                <a:lnTo>
                  <a:pt x="0" y="77720"/>
                </a:lnTo>
                <a:lnTo>
                  <a:pt x="12526" y="72846"/>
                </a:lnTo>
                <a:lnTo>
                  <a:pt x="24194" y="66802"/>
                </a:lnTo>
                <a:lnTo>
                  <a:pt x="35005" y="59591"/>
                </a:lnTo>
                <a:lnTo>
                  <a:pt x="44956" y="51216"/>
                </a:lnTo>
                <a:lnTo>
                  <a:pt x="79758" y="51216"/>
                </a:lnTo>
                <a:lnTo>
                  <a:pt x="79758" y="0"/>
                </a:lnTo>
                <a:close/>
              </a:path>
              <a:path extrusionOk="0" h="223519" w="321310">
                <a:moveTo>
                  <a:pt x="173272" y="148078"/>
                </a:moveTo>
                <a:lnTo>
                  <a:pt x="138474" y="148078"/>
                </a:lnTo>
                <a:lnTo>
                  <a:pt x="138474" y="182876"/>
                </a:lnTo>
                <a:lnTo>
                  <a:pt x="155239" y="182876"/>
                </a:lnTo>
                <a:lnTo>
                  <a:pt x="155066" y="189903"/>
                </a:lnTo>
                <a:lnTo>
                  <a:pt x="153501" y="195450"/>
                </a:lnTo>
                <a:lnTo>
                  <a:pt x="147618" y="203536"/>
                </a:lnTo>
                <a:lnTo>
                  <a:pt x="142665" y="206711"/>
                </a:lnTo>
                <a:lnTo>
                  <a:pt x="135680" y="209036"/>
                </a:lnTo>
                <a:lnTo>
                  <a:pt x="142452" y="223516"/>
                </a:lnTo>
                <a:lnTo>
                  <a:pt x="172426" y="191088"/>
                </a:lnTo>
                <a:lnTo>
                  <a:pt x="173272" y="183088"/>
                </a:lnTo>
                <a:lnTo>
                  <a:pt x="173272" y="148078"/>
                </a:lnTo>
                <a:close/>
              </a:path>
              <a:path extrusionOk="0" h="223519" w="321310">
                <a:moveTo>
                  <a:pt x="237492" y="136900"/>
                </a:moveTo>
                <a:lnTo>
                  <a:pt x="203710" y="140625"/>
                </a:lnTo>
                <a:lnTo>
                  <a:pt x="206145" y="151285"/>
                </a:lnTo>
                <a:lnTo>
                  <a:pt x="209763" y="160528"/>
                </a:lnTo>
                <a:lnTo>
                  <a:pt x="244770" y="185462"/>
                </a:lnTo>
                <a:lnTo>
                  <a:pt x="254891" y="186176"/>
                </a:lnTo>
                <a:lnTo>
                  <a:pt x="268989" y="184795"/>
                </a:lnTo>
                <a:lnTo>
                  <a:pt x="281689" y="180647"/>
                </a:lnTo>
                <a:lnTo>
                  <a:pt x="292992" y="173729"/>
                </a:lnTo>
                <a:lnTo>
                  <a:pt x="302897" y="164037"/>
                </a:lnTo>
                <a:lnTo>
                  <a:pt x="307189" y="157222"/>
                </a:lnTo>
                <a:lnTo>
                  <a:pt x="251885" y="157222"/>
                </a:lnTo>
                <a:lnTo>
                  <a:pt x="247313" y="155569"/>
                </a:lnTo>
                <a:lnTo>
                  <a:pt x="240455" y="148924"/>
                </a:lnTo>
                <a:lnTo>
                  <a:pt x="238298" y="143802"/>
                </a:lnTo>
                <a:lnTo>
                  <a:pt x="237492" y="136900"/>
                </a:lnTo>
                <a:close/>
              </a:path>
              <a:path extrusionOk="0" h="223519" w="321310">
                <a:moveTo>
                  <a:pt x="320624" y="105915"/>
                </a:moveTo>
                <a:lnTo>
                  <a:pt x="285286" y="105915"/>
                </a:lnTo>
                <a:lnTo>
                  <a:pt x="283904" y="120240"/>
                </a:lnTo>
                <a:lnTo>
                  <a:pt x="281852" y="131906"/>
                </a:lnTo>
                <a:lnTo>
                  <a:pt x="279125" y="140905"/>
                </a:lnTo>
                <a:lnTo>
                  <a:pt x="275720" y="147232"/>
                </a:lnTo>
                <a:lnTo>
                  <a:pt x="270724" y="153878"/>
                </a:lnTo>
                <a:lnTo>
                  <a:pt x="264673" y="157222"/>
                </a:lnTo>
                <a:lnTo>
                  <a:pt x="307189" y="157222"/>
                </a:lnTo>
                <a:lnTo>
                  <a:pt x="310954" y="151243"/>
                </a:lnTo>
                <a:lnTo>
                  <a:pt x="316709" y="134965"/>
                </a:lnTo>
                <a:lnTo>
                  <a:pt x="320163" y="115211"/>
                </a:lnTo>
                <a:lnTo>
                  <a:pt x="320624" y="105915"/>
                </a:lnTo>
                <a:close/>
              </a:path>
              <a:path extrusionOk="0" h="223519" w="321310">
                <a:moveTo>
                  <a:pt x="258192" y="0"/>
                </a:moveTo>
                <a:lnTo>
                  <a:pt x="216324" y="16930"/>
                </a:lnTo>
                <a:lnTo>
                  <a:pt x="199901" y="61506"/>
                </a:lnTo>
                <a:lnTo>
                  <a:pt x="200870" y="74150"/>
                </a:lnTo>
                <a:lnTo>
                  <a:pt x="223587" y="111848"/>
                </a:lnTo>
                <a:lnTo>
                  <a:pt x="252436" y="121154"/>
                </a:lnTo>
                <a:lnTo>
                  <a:pt x="261891" y="120201"/>
                </a:lnTo>
                <a:lnTo>
                  <a:pt x="270512" y="117344"/>
                </a:lnTo>
                <a:lnTo>
                  <a:pt x="278308" y="112582"/>
                </a:lnTo>
                <a:lnTo>
                  <a:pt x="285286" y="105915"/>
                </a:lnTo>
                <a:lnTo>
                  <a:pt x="320624" y="105915"/>
                </a:lnTo>
                <a:lnTo>
                  <a:pt x="321140" y="95500"/>
                </a:lnTo>
                <a:lnTo>
                  <a:pt x="251503" y="95500"/>
                </a:lnTo>
                <a:lnTo>
                  <a:pt x="245747" y="92746"/>
                </a:lnTo>
                <a:lnTo>
                  <a:pt x="234191" y="61462"/>
                </a:lnTo>
                <a:lnTo>
                  <a:pt x="234589" y="53430"/>
                </a:lnTo>
                <a:lnTo>
                  <a:pt x="250150" y="28950"/>
                </a:lnTo>
                <a:lnTo>
                  <a:pt x="308265" y="28950"/>
                </a:lnTo>
                <a:lnTo>
                  <a:pt x="303574" y="21416"/>
                </a:lnTo>
                <a:lnTo>
                  <a:pt x="294091" y="12052"/>
                </a:lnTo>
                <a:lnTo>
                  <a:pt x="283361" y="5359"/>
                </a:lnTo>
                <a:lnTo>
                  <a:pt x="271392" y="1340"/>
                </a:lnTo>
                <a:lnTo>
                  <a:pt x="258192" y="0"/>
                </a:lnTo>
                <a:close/>
              </a:path>
              <a:path extrusionOk="0" h="223519" w="321310">
                <a:moveTo>
                  <a:pt x="308265" y="28950"/>
                </a:moveTo>
                <a:lnTo>
                  <a:pt x="263358" y="28950"/>
                </a:lnTo>
                <a:lnTo>
                  <a:pt x="269327" y="32039"/>
                </a:lnTo>
                <a:lnTo>
                  <a:pt x="274449" y="38220"/>
                </a:lnTo>
                <a:lnTo>
                  <a:pt x="277839" y="43332"/>
                </a:lnTo>
                <a:lnTo>
                  <a:pt x="280261" y="49392"/>
                </a:lnTo>
                <a:lnTo>
                  <a:pt x="281713" y="56397"/>
                </a:lnTo>
                <a:lnTo>
                  <a:pt x="282197" y="64342"/>
                </a:lnTo>
                <a:lnTo>
                  <a:pt x="282197" y="74545"/>
                </a:lnTo>
                <a:lnTo>
                  <a:pt x="279911" y="82292"/>
                </a:lnTo>
                <a:lnTo>
                  <a:pt x="270767" y="92876"/>
                </a:lnTo>
                <a:lnTo>
                  <a:pt x="265136" y="95500"/>
                </a:lnTo>
                <a:lnTo>
                  <a:pt x="321140" y="95500"/>
                </a:lnTo>
                <a:lnTo>
                  <a:pt x="321315" y="91987"/>
                </a:lnTo>
                <a:lnTo>
                  <a:pt x="320204" y="69149"/>
                </a:lnTo>
                <a:lnTo>
                  <a:pt x="316873" y="49780"/>
                </a:lnTo>
                <a:lnTo>
                  <a:pt x="311329" y="33872"/>
                </a:lnTo>
                <a:lnTo>
                  <a:pt x="308265" y="28950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30" name="Google Shape;1230;p43"/>
          <p:cNvSpPr/>
          <p:nvPr/>
        </p:nvSpPr>
        <p:spPr>
          <a:xfrm>
            <a:off x="6168271" y="2962748"/>
            <a:ext cx="261620" cy="75565"/>
          </a:xfrm>
          <a:custGeom>
            <a:rect b="b" l="l" r="r" t="t"/>
            <a:pathLst>
              <a:path extrusionOk="0" h="75564" w="261620">
                <a:moveTo>
                  <a:pt x="13752" y="21236"/>
                </a:moveTo>
                <a:lnTo>
                  <a:pt x="0" y="21236"/>
                </a:lnTo>
                <a:lnTo>
                  <a:pt x="0" y="73966"/>
                </a:lnTo>
                <a:lnTo>
                  <a:pt x="8737" y="73966"/>
                </a:lnTo>
                <a:lnTo>
                  <a:pt x="8737" y="29480"/>
                </a:lnTo>
                <a:lnTo>
                  <a:pt x="16475" y="29480"/>
                </a:lnTo>
                <a:lnTo>
                  <a:pt x="13752" y="21236"/>
                </a:lnTo>
                <a:close/>
              </a:path>
              <a:path extrusionOk="0" h="75564" w="261620">
                <a:moveTo>
                  <a:pt x="16475" y="29480"/>
                </a:moveTo>
                <a:lnTo>
                  <a:pt x="8737" y="29480"/>
                </a:lnTo>
                <a:lnTo>
                  <a:pt x="23418" y="73966"/>
                </a:lnTo>
                <a:lnTo>
                  <a:pt x="31414" y="73966"/>
                </a:lnTo>
                <a:lnTo>
                  <a:pt x="35267" y="63432"/>
                </a:lnTo>
                <a:lnTo>
                  <a:pt x="27688" y="63432"/>
                </a:lnTo>
                <a:lnTo>
                  <a:pt x="16475" y="29480"/>
                </a:lnTo>
                <a:close/>
              </a:path>
              <a:path extrusionOk="0" h="75564" w="261620">
                <a:moveTo>
                  <a:pt x="55880" y="31515"/>
                </a:moveTo>
                <a:lnTo>
                  <a:pt x="46940" y="31515"/>
                </a:lnTo>
                <a:lnTo>
                  <a:pt x="46940" y="73966"/>
                </a:lnTo>
                <a:lnTo>
                  <a:pt x="55880" y="73966"/>
                </a:lnTo>
                <a:lnTo>
                  <a:pt x="55880" y="31515"/>
                </a:lnTo>
                <a:close/>
              </a:path>
              <a:path extrusionOk="0" h="75564" w="261620">
                <a:moveTo>
                  <a:pt x="55880" y="21236"/>
                </a:moveTo>
                <a:lnTo>
                  <a:pt x="43113" y="21236"/>
                </a:lnTo>
                <a:lnTo>
                  <a:pt x="27688" y="63432"/>
                </a:lnTo>
                <a:lnTo>
                  <a:pt x="35267" y="63432"/>
                </a:lnTo>
                <a:lnTo>
                  <a:pt x="46940" y="31515"/>
                </a:lnTo>
                <a:lnTo>
                  <a:pt x="55880" y="31515"/>
                </a:lnTo>
                <a:lnTo>
                  <a:pt x="55880" y="21236"/>
                </a:lnTo>
                <a:close/>
              </a:path>
              <a:path extrusionOk="0" h="75564" w="261620">
                <a:moveTo>
                  <a:pt x="115470" y="21236"/>
                </a:moveTo>
                <a:lnTo>
                  <a:pt x="73915" y="21236"/>
                </a:lnTo>
                <a:lnTo>
                  <a:pt x="73892" y="60995"/>
                </a:lnTo>
                <a:lnTo>
                  <a:pt x="73781" y="63230"/>
                </a:lnTo>
                <a:lnTo>
                  <a:pt x="73257" y="64890"/>
                </a:lnTo>
                <a:lnTo>
                  <a:pt x="72731" y="65498"/>
                </a:lnTo>
                <a:lnTo>
                  <a:pt x="71140" y="66262"/>
                </a:lnTo>
                <a:lnTo>
                  <a:pt x="69819" y="66448"/>
                </a:lnTo>
                <a:lnTo>
                  <a:pt x="64062" y="66448"/>
                </a:lnTo>
                <a:lnTo>
                  <a:pt x="64062" y="73879"/>
                </a:lnTo>
                <a:lnTo>
                  <a:pt x="66770" y="74134"/>
                </a:lnTo>
                <a:lnTo>
                  <a:pt x="69174" y="74272"/>
                </a:lnTo>
                <a:lnTo>
                  <a:pt x="74629" y="74272"/>
                </a:lnTo>
                <a:lnTo>
                  <a:pt x="82858" y="28652"/>
                </a:lnTo>
                <a:lnTo>
                  <a:pt x="115470" y="28652"/>
                </a:lnTo>
                <a:lnTo>
                  <a:pt x="115470" y="21236"/>
                </a:lnTo>
                <a:close/>
              </a:path>
              <a:path extrusionOk="0" h="75564" w="261620">
                <a:moveTo>
                  <a:pt x="115470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70" y="73915"/>
                </a:lnTo>
                <a:lnTo>
                  <a:pt x="115470" y="28652"/>
                </a:lnTo>
                <a:close/>
              </a:path>
              <a:path extrusionOk="0" h="75564" w="261620">
                <a:moveTo>
                  <a:pt x="137772" y="21236"/>
                </a:moveTo>
                <a:lnTo>
                  <a:pt x="128833" y="21236"/>
                </a:lnTo>
                <a:lnTo>
                  <a:pt x="128833" y="73966"/>
                </a:lnTo>
                <a:lnTo>
                  <a:pt x="137772" y="73966"/>
                </a:lnTo>
                <a:lnTo>
                  <a:pt x="137772" y="50598"/>
                </a:lnTo>
                <a:lnTo>
                  <a:pt x="171504" y="50598"/>
                </a:lnTo>
                <a:lnTo>
                  <a:pt x="171504" y="43182"/>
                </a:lnTo>
                <a:lnTo>
                  <a:pt x="137772" y="43182"/>
                </a:lnTo>
                <a:lnTo>
                  <a:pt x="137772" y="21236"/>
                </a:lnTo>
                <a:close/>
              </a:path>
              <a:path extrusionOk="0" h="75564" w="261620">
                <a:moveTo>
                  <a:pt x="171504" y="50598"/>
                </a:moveTo>
                <a:lnTo>
                  <a:pt x="162562" y="50598"/>
                </a:lnTo>
                <a:lnTo>
                  <a:pt x="162562" y="73966"/>
                </a:lnTo>
                <a:lnTo>
                  <a:pt x="171504" y="73966"/>
                </a:lnTo>
                <a:lnTo>
                  <a:pt x="171504" y="50598"/>
                </a:lnTo>
                <a:close/>
              </a:path>
              <a:path extrusionOk="0" h="75564" w="261620">
                <a:moveTo>
                  <a:pt x="171504" y="21236"/>
                </a:moveTo>
                <a:lnTo>
                  <a:pt x="162562" y="21236"/>
                </a:lnTo>
                <a:lnTo>
                  <a:pt x="162562" y="43182"/>
                </a:lnTo>
                <a:lnTo>
                  <a:pt x="171504" y="43182"/>
                </a:lnTo>
                <a:lnTo>
                  <a:pt x="171504" y="21236"/>
                </a:lnTo>
                <a:close/>
              </a:path>
              <a:path extrusionOk="0" h="75564" w="261620">
                <a:moveTo>
                  <a:pt x="206554" y="0"/>
                </a:moveTo>
                <a:lnTo>
                  <a:pt x="199358" y="0"/>
                </a:lnTo>
                <a:lnTo>
                  <a:pt x="178225" y="75186"/>
                </a:lnTo>
                <a:lnTo>
                  <a:pt x="185422" y="75186"/>
                </a:lnTo>
                <a:lnTo>
                  <a:pt x="206554" y="0"/>
                </a:lnTo>
                <a:close/>
              </a:path>
              <a:path extrusionOk="0" h="75564" w="261620">
                <a:moveTo>
                  <a:pt x="222591" y="47448"/>
                </a:moveTo>
                <a:lnTo>
                  <a:pt x="212684" y="47448"/>
                </a:lnTo>
                <a:lnTo>
                  <a:pt x="213429" y="51023"/>
                </a:lnTo>
                <a:lnTo>
                  <a:pt x="245704" y="75186"/>
                </a:lnTo>
                <a:lnTo>
                  <a:pt x="250700" y="75186"/>
                </a:lnTo>
                <a:lnTo>
                  <a:pt x="255254" y="74221"/>
                </a:lnTo>
                <a:lnTo>
                  <a:pt x="259387" y="72306"/>
                </a:lnTo>
                <a:lnTo>
                  <a:pt x="259387" y="66956"/>
                </a:lnTo>
                <a:lnTo>
                  <a:pt x="240487" y="66956"/>
                </a:lnTo>
                <a:lnTo>
                  <a:pt x="236391" y="65822"/>
                </a:lnTo>
                <a:lnTo>
                  <a:pt x="227296" y="60368"/>
                </a:lnTo>
                <a:lnTo>
                  <a:pt x="223963" y="55001"/>
                </a:lnTo>
                <a:lnTo>
                  <a:pt x="222591" y="47448"/>
                </a:lnTo>
                <a:close/>
              </a:path>
              <a:path extrusionOk="0" h="75564" w="261620">
                <a:moveTo>
                  <a:pt x="259387" y="62078"/>
                </a:moveTo>
                <a:lnTo>
                  <a:pt x="255913" y="65330"/>
                </a:lnTo>
                <a:lnTo>
                  <a:pt x="251108" y="66956"/>
                </a:lnTo>
                <a:lnTo>
                  <a:pt x="259387" y="66956"/>
                </a:lnTo>
                <a:lnTo>
                  <a:pt x="259387" y="62078"/>
                </a:lnTo>
                <a:close/>
              </a:path>
              <a:path extrusionOk="0" h="75564" w="261620">
                <a:moveTo>
                  <a:pt x="253494" y="40741"/>
                </a:moveTo>
                <a:lnTo>
                  <a:pt x="206503" y="40741"/>
                </a:lnTo>
                <a:lnTo>
                  <a:pt x="205131" y="47448"/>
                </a:lnTo>
                <a:lnTo>
                  <a:pt x="252105" y="47448"/>
                </a:lnTo>
                <a:lnTo>
                  <a:pt x="253494" y="40741"/>
                </a:lnTo>
                <a:close/>
              </a:path>
              <a:path extrusionOk="0" h="75564" w="261620">
                <a:moveTo>
                  <a:pt x="221541" y="34240"/>
                </a:moveTo>
                <a:lnTo>
                  <a:pt x="211583" y="34240"/>
                </a:lnTo>
                <a:lnTo>
                  <a:pt x="211583" y="39370"/>
                </a:lnTo>
                <a:lnTo>
                  <a:pt x="211683" y="40741"/>
                </a:lnTo>
                <a:lnTo>
                  <a:pt x="221541" y="40741"/>
                </a:lnTo>
                <a:lnTo>
                  <a:pt x="221541" y="34240"/>
                </a:lnTo>
                <a:close/>
              </a:path>
              <a:path extrusionOk="0" h="75564" w="261620">
                <a:moveTo>
                  <a:pt x="256137" y="27536"/>
                </a:moveTo>
                <a:lnTo>
                  <a:pt x="206503" y="27536"/>
                </a:lnTo>
                <a:lnTo>
                  <a:pt x="205131" y="34240"/>
                </a:lnTo>
                <a:lnTo>
                  <a:pt x="254797" y="34240"/>
                </a:lnTo>
                <a:lnTo>
                  <a:pt x="256137" y="27536"/>
                </a:lnTo>
                <a:close/>
              </a:path>
              <a:path extrusionOk="0" h="75564" w="261620">
                <a:moveTo>
                  <a:pt x="252003" y="0"/>
                </a:moveTo>
                <a:lnTo>
                  <a:pt x="239440" y="0"/>
                </a:lnTo>
                <a:lnTo>
                  <a:pt x="233564" y="1457"/>
                </a:lnTo>
                <a:lnTo>
                  <a:pt x="212227" y="27536"/>
                </a:lnTo>
                <a:lnTo>
                  <a:pt x="222336" y="27536"/>
                </a:lnTo>
                <a:lnTo>
                  <a:pt x="222656" y="24825"/>
                </a:lnTo>
                <a:lnTo>
                  <a:pt x="223758" y="21982"/>
                </a:lnTo>
                <a:lnTo>
                  <a:pt x="225605" y="18964"/>
                </a:lnTo>
                <a:lnTo>
                  <a:pt x="227416" y="16070"/>
                </a:lnTo>
                <a:lnTo>
                  <a:pt x="229449" y="13820"/>
                </a:lnTo>
                <a:lnTo>
                  <a:pt x="231700" y="12244"/>
                </a:lnTo>
                <a:lnTo>
                  <a:pt x="235458" y="9569"/>
                </a:lnTo>
                <a:lnTo>
                  <a:pt x="240116" y="8229"/>
                </a:lnTo>
                <a:lnTo>
                  <a:pt x="260459" y="8229"/>
                </a:lnTo>
                <a:lnTo>
                  <a:pt x="261367" y="4014"/>
                </a:lnTo>
                <a:lnTo>
                  <a:pt x="257166" y="1339"/>
                </a:lnTo>
                <a:lnTo>
                  <a:pt x="252003" y="0"/>
                </a:lnTo>
                <a:close/>
              </a:path>
              <a:path extrusionOk="0" h="75564" w="261620">
                <a:moveTo>
                  <a:pt x="260459" y="8229"/>
                </a:moveTo>
                <a:lnTo>
                  <a:pt x="250783" y="8229"/>
                </a:lnTo>
                <a:lnTo>
                  <a:pt x="255355" y="9889"/>
                </a:lnTo>
                <a:lnTo>
                  <a:pt x="259387" y="13209"/>
                </a:lnTo>
                <a:lnTo>
                  <a:pt x="260459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31" name="Google Shape;1231;p43"/>
          <p:cNvSpPr/>
          <p:nvPr/>
        </p:nvSpPr>
        <p:spPr>
          <a:xfrm>
            <a:off x="4177750" y="3285819"/>
            <a:ext cx="790575" cy="62865"/>
          </a:xfrm>
          <a:custGeom>
            <a:rect b="b" l="l" r="r" t="t"/>
            <a:pathLst>
              <a:path extrusionOk="0" h="62864" w="790575">
                <a:moveTo>
                  <a:pt x="50863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3" y="60807"/>
                </a:lnTo>
                <a:lnTo>
                  <a:pt x="50863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8"/>
                </a:lnTo>
                <a:lnTo>
                  <a:pt x="8096" y="37357"/>
                </a:lnTo>
                <a:lnTo>
                  <a:pt x="12686" y="38861"/>
                </a:lnTo>
                <a:lnTo>
                  <a:pt x="24879" y="38861"/>
                </a:lnTo>
                <a:lnTo>
                  <a:pt x="31280" y="37832"/>
                </a:lnTo>
                <a:lnTo>
                  <a:pt x="37832" y="35777"/>
                </a:lnTo>
                <a:lnTo>
                  <a:pt x="50863" y="35777"/>
                </a:lnTo>
                <a:lnTo>
                  <a:pt x="50863" y="27889"/>
                </a:lnTo>
                <a:lnTo>
                  <a:pt x="16610" y="27889"/>
                </a:lnTo>
                <a:lnTo>
                  <a:pt x="13031" y="24155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3" y="1828"/>
                </a:moveTo>
                <a:lnTo>
                  <a:pt x="37832" y="1828"/>
                </a:lnTo>
                <a:lnTo>
                  <a:pt x="37832" y="25030"/>
                </a:lnTo>
                <a:lnTo>
                  <a:pt x="33334" y="26935"/>
                </a:lnTo>
                <a:lnTo>
                  <a:pt x="28652" y="27889"/>
                </a:lnTo>
                <a:lnTo>
                  <a:pt x="50863" y="27889"/>
                </a:lnTo>
                <a:lnTo>
                  <a:pt x="50863" y="1828"/>
                </a:lnTo>
                <a:close/>
              </a:path>
              <a:path extrusionOk="0" h="62864" w="790575">
                <a:moveTo>
                  <a:pt x="112518" y="9485"/>
                </a:moveTo>
                <a:lnTo>
                  <a:pt x="97116" y="9485"/>
                </a:lnTo>
                <a:lnTo>
                  <a:pt x="101155" y="12459"/>
                </a:lnTo>
                <a:lnTo>
                  <a:pt x="101155" y="20613"/>
                </a:lnTo>
                <a:lnTo>
                  <a:pt x="100890" y="22021"/>
                </a:lnTo>
                <a:lnTo>
                  <a:pt x="100356" y="22630"/>
                </a:lnTo>
                <a:lnTo>
                  <a:pt x="99744" y="23468"/>
                </a:lnTo>
                <a:lnTo>
                  <a:pt x="85384" y="26287"/>
                </a:lnTo>
                <a:lnTo>
                  <a:pt x="84030" y="26460"/>
                </a:lnTo>
                <a:lnTo>
                  <a:pt x="82734" y="26690"/>
                </a:lnTo>
                <a:lnTo>
                  <a:pt x="77457" y="27508"/>
                </a:lnTo>
                <a:lnTo>
                  <a:pt x="76067" y="27795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3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2"/>
                </a:lnTo>
                <a:lnTo>
                  <a:pt x="101612" y="55205"/>
                </a:lnTo>
                <a:lnTo>
                  <a:pt x="119674" y="55205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6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0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2"/>
                </a:lnTo>
                <a:lnTo>
                  <a:pt x="100050" y="31737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5"/>
                </a:lnTo>
                <a:close/>
              </a:path>
              <a:path extrusionOk="0" h="62864" w="790575">
                <a:moveTo>
                  <a:pt x="119674" y="55205"/>
                </a:moveTo>
                <a:lnTo>
                  <a:pt x="101612" y="55205"/>
                </a:lnTo>
                <a:lnTo>
                  <a:pt x="102452" y="59932"/>
                </a:lnTo>
                <a:lnTo>
                  <a:pt x="105652" y="62294"/>
                </a:lnTo>
                <a:lnTo>
                  <a:pt x="113499" y="62294"/>
                </a:lnTo>
                <a:lnTo>
                  <a:pt x="116319" y="61873"/>
                </a:lnTo>
                <a:lnTo>
                  <a:pt x="119674" y="61037"/>
                </a:lnTo>
                <a:lnTo>
                  <a:pt x="119674" y="55205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4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79" y="52120"/>
                </a:lnTo>
                <a:lnTo>
                  <a:pt x="114663" y="51814"/>
                </a:lnTo>
                <a:lnTo>
                  <a:pt x="113823" y="50598"/>
                </a:lnTo>
                <a:lnTo>
                  <a:pt x="113733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90"/>
                </a:moveTo>
                <a:lnTo>
                  <a:pt x="118605" y="52044"/>
                </a:lnTo>
                <a:lnTo>
                  <a:pt x="117614" y="52120"/>
                </a:lnTo>
                <a:lnTo>
                  <a:pt x="119674" y="52120"/>
                </a:lnTo>
                <a:lnTo>
                  <a:pt x="119674" y="51890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0"/>
                </a:lnTo>
                <a:lnTo>
                  <a:pt x="63550" y="20001"/>
                </a:lnTo>
                <a:lnTo>
                  <a:pt x="75895" y="20001"/>
                </a:lnTo>
                <a:lnTo>
                  <a:pt x="76427" y="16192"/>
                </a:lnTo>
                <a:lnTo>
                  <a:pt x="77687" y="13486"/>
                </a:lnTo>
                <a:lnTo>
                  <a:pt x="81647" y="10285"/>
                </a:lnTo>
                <a:lnTo>
                  <a:pt x="84772" y="9485"/>
                </a:lnTo>
                <a:lnTo>
                  <a:pt x="112518" y="9485"/>
                </a:lnTo>
                <a:lnTo>
                  <a:pt x="111423" y="7238"/>
                </a:lnTo>
                <a:lnTo>
                  <a:pt x="102660" y="1447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3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0" y="14381"/>
                </a:lnTo>
                <a:lnTo>
                  <a:pt x="125045" y="22136"/>
                </a:lnTo>
                <a:lnTo>
                  <a:pt x="125045" y="40957"/>
                </a:lnTo>
                <a:lnTo>
                  <a:pt x="127673" y="48290"/>
                </a:lnTo>
                <a:lnTo>
                  <a:pt x="138188" y="59493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0" y="60142"/>
                </a:lnTo>
                <a:lnTo>
                  <a:pt x="176818" y="52005"/>
                </a:lnTo>
                <a:lnTo>
                  <a:pt x="149122" y="52005"/>
                </a:lnTo>
                <a:lnTo>
                  <a:pt x="145256" y="50176"/>
                </a:lnTo>
                <a:lnTo>
                  <a:pt x="139693" y="42861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4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5"/>
                </a:lnTo>
                <a:lnTo>
                  <a:pt x="168040" y="1904"/>
                </a:lnTo>
                <a:lnTo>
                  <a:pt x="161963" y="0"/>
                </a:lnTo>
                <a:close/>
              </a:path>
              <a:path extrusionOk="0" h="62864" w="790575">
                <a:moveTo>
                  <a:pt x="181165" y="38520"/>
                </a:moveTo>
                <a:lnTo>
                  <a:pt x="168363" y="38520"/>
                </a:lnTo>
                <a:lnTo>
                  <a:pt x="167680" y="42861"/>
                </a:lnTo>
                <a:lnTo>
                  <a:pt x="166095" y="46194"/>
                </a:lnTo>
                <a:lnTo>
                  <a:pt x="161142" y="50843"/>
                </a:lnTo>
                <a:lnTo>
                  <a:pt x="157963" y="52005"/>
                </a:lnTo>
                <a:lnTo>
                  <a:pt x="176818" y="52005"/>
                </a:lnTo>
                <a:lnTo>
                  <a:pt x="177356" y="51530"/>
                </a:lnTo>
                <a:lnTo>
                  <a:pt x="180251" y="45759"/>
                </a:lnTo>
                <a:lnTo>
                  <a:pt x="181165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9"/>
                </a:lnTo>
                <a:lnTo>
                  <a:pt x="165506" y="15011"/>
                </a:lnTo>
                <a:lnTo>
                  <a:pt x="167032" y="17870"/>
                </a:lnTo>
                <a:lnTo>
                  <a:pt x="167792" y="21603"/>
                </a:lnTo>
                <a:lnTo>
                  <a:pt x="180708" y="21603"/>
                </a:lnTo>
                <a:lnTo>
                  <a:pt x="179945" y="14820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3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59"/>
                </a:lnTo>
                <a:lnTo>
                  <a:pt x="273808" y="53568"/>
                </a:lnTo>
                <a:lnTo>
                  <a:pt x="274996" y="50976"/>
                </a:lnTo>
                <a:lnTo>
                  <a:pt x="236033" y="50976"/>
                </a:lnTo>
                <a:lnTo>
                  <a:pt x="236033" y="34747"/>
                </a:lnTo>
                <a:lnTo>
                  <a:pt x="274860" y="34747"/>
                </a:lnTo>
                <a:lnTo>
                  <a:pt x="271997" y="30822"/>
                </a:lnTo>
                <a:lnTo>
                  <a:pt x="264607" y="28919"/>
                </a:lnTo>
                <a:lnTo>
                  <a:pt x="264607" y="28688"/>
                </a:lnTo>
                <a:lnTo>
                  <a:pt x="267501" y="27316"/>
                </a:lnTo>
                <a:lnTo>
                  <a:pt x="269636" y="25679"/>
                </a:lnTo>
                <a:lnTo>
                  <a:pt x="269937" y="25261"/>
                </a:lnTo>
                <a:lnTo>
                  <a:pt x="236033" y="25261"/>
                </a:lnTo>
                <a:lnTo>
                  <a:pt x="236033" y="11657"/>
                </a:lnTo>
                <a:lnTo>
                  <a:pt x="273066" y="11657"/>
                </a:lnTo>
                <a:lnTo>
                  <a:pt x="271522" y="8114"/>
                </a:lnTo>
                <a:lnTo>
                  <a:pt x="265348" y="3084"/>
                </a:lnTo>
                <a:lnTo>
                  <a:pt x="261063" y="1828"/>
                </a:lnTo>
                <a:close/>
              </a:path>
              <a:path extrusionOk="0" h="62864" w="790575">
                <a:moveTo>
                  <a:pt x="274860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6"/>
                </a:lnTo>
                <a:lnTo>
                  <a:pt x="274996" y="50976"/>
                </a:lnTo>
                <a:lnTo>
                  <a:pt x="275694" y="49453"/>
                </a:lnTo>
                <a:lnTo>
                  <a:pt x="275694" y="35888"/>
                </a:lnTo>
                <a:lnTo>
                  <a:pt x="274860" y="34747"/>
                </a:lnTo>
                <a:close/>
              </a:path>
              <a:path extrusionOk="0" h="62864" w="790575">
                <a:moveTo>
                  <a:pt x="273066" y="11657"/>
                </a:moveTo>
                <a:lnTo>
                  <a:pt x="257521" y="11657"/>
                </a:lnTo>
                <a:lnTo>
                  <a:pt x="260149" y="13831"/>
                </a:lnTo>
                <a:lnTo>
                  <a:pt x="260149" y="22899"/>
                </a:lnTo>
                <a:lnTo>
                  <a:pt x="257633" y="25261"/>
                </a:lnTo>
                <a:lnTo>
                  <a:pt x="269937" y="25261"/>
                </a:lnTo>
                <a:lnTo>
                  <a:pt x="272379" y="21869"/>
                </a:lnTo>
                <a:lnTo>
                  <a:pt x="273066" y="19353"/>
                </a:lnTo>
                <a:lnTo>
                  <a:pt x="273066" y="11657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5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5" y="44805"/>
                </a:lnTo>
                <a:lnTo>
                  <a:pt x="311225" y="44805"/>
                </a:lnTo>
                <a:lnTo>
                  <a:pt x="325071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8" y="34405"/>
                </a:lnTo>
                <a:lnTo>
                  <a:pt x="383478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8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8" y="34405"/>
                </a:lnTo>
                <a:close/>
              </a:path>
              <a:path extrusionOk="0" h="62864" w="790575">
                <a:moveTo>
                  <a:pt x="404624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8" y="28004"/>
                </a:lnTo>
                <a:lnTo>
                  <a:pt x="381654" y="25487"/>
                </a:lnTo>
                <a:lnTo>
                  <a:pt x="404624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3"/>
                </a:lnTo>
                <a:lnTo>
                  <a:pt x="412153" y="14212"/>
                </a:lnTo>
                <a:lnTo>
                  <a:pt x="409427" y="21794"/>
                </a:lnTo>
                <a:lnTo>
                  <a:pt x="409427" y="40918"/>
                </a:lnTo>
                <a:lnTo>
                  <a:pt x="412131" y="48539"/>
                </a:lnTo>
                <a:lnTo>
                  <a:pt x="422953" y="59817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7"/>
                </a:lnTo>
                <a:lnTo>
                  <a:pt x="462644" y="52462"/>
                </a:lnTo>
                <a:lnTo>
                  <a:pt x="434116" y="52462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8"/>
                </a:lnTo>
                <a:lnTo>
                  <a:pt x="424058" y="19735"/>
                </a:lnTo>
                <a:lnTo>
                  <a:pt x="430001" y="12268"/>
                </a:lnTo>
                <a:lnTo>
                  <a:pt x="434077" y="10400"/>
                </a:lnTo>
                <a:lnTo>
                  <a:pt x="462705" y="10400"/>
                </a:lnTo>
                <a:lnTo>
                  <a:pt x="455644" y="2933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0"/>
                </a:moveTo>
                <a:lnTo>
                  <a:pt x="444441" y="10400"/>
                </a:lnTo>
                <a:lnTo>
                  <a:pt x="448512" y="12268"/>
                </a:lnTo>
                <a:lnTo>
                  <a:pt x="454366" y="19641"/>
                </a:lnTo>
                <a:lnTo>
                  <a:pt x="455834" y="24728"/>
                </a:lnTo>
                <a:lnTo>
                  <a:pt x="455802" y="37947"/>
                </a:lnTo>
                <a:lnTo>
                  <a:pt x="454366" y="43033"/>
                </a:lnTo>
                <a:lnTo>
                  <a:pt x="448497" y="50576"/>
                </a:lnTo>
                <a:lnTo>
                  <a:pt x="444480" y="52462"/>
                </a:lnTo>
                <a:lnTo>
                  <a:pt x="462644" y="52462"/>
                </a:lnTo>
                <a:lnTo>
                  <a:pt x="466328" y="48539"/>
                </a:lnTo>
                <a:lnTo>
                  <a:pt x="468979" y="40918"/>
                </a:lnTo>
                <a:lnTo>
                  <a:pt x="468979" y="21794"/>
                </a:lnTo>
                <a:lnTo>
                  <a:pt x="466310" y="14212"/>
                </a:lnTo>
                <a:lnTo>
                  <a:pt x="462705" y="10400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6"/>
                </a:lnTo>
                <a:lnTo>
                  <a:pt x="492983" y="24916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6"/>
                </a:lnTo>
                <a:lnTo>
                  <a:pt x="531845" y="24916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7" y="9485"/>
                </a:moveTo>
                <a:lnTo>
                  <a:pt x="578556" y="9485"/>
                </a:lnTo>
                <a:lnTo>
                  <a:pt x="582594" y="12459"/>
                </a:lnTo>
                <a:lnTo>
                  <a:pt x="582594" y="20613"/>
                </a:lnTo>
                <a:lnTo>
                  <a:pt x="582328" y="22021"/>
                </a:lnTo>
                <a:lnTo>
                  <a:pt x="581795" y="22630"/>
                </a:lnTo>
                <a:lnTo>
                  <a:pt x="581183" y="23468"/>
                </a:lnTo>
                <a:lnTo>
                  <a:pt x="566822" y="26287"/>
                </a:lnTo>
                <a:lnTo>
                  <a:pt x="565470" y="26460"/>
                </a:lnTo>
                <a:lnTo>
                  <a:pt x="564173" y="26690"/>
                </a:lnTo>
                <a:lnTo>
                  <a:pt x="558896" y="27508"/>
                </a:lnTo>
                <a:lnTo>
                  <a:pt x="557505" y="27795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28" y="60713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2"/>
                </a:lnTo>
                <a:lnTo>
                  <a:pt x="583051" y="55205"/>
                </a:lnTo>
                <a:lnTo>
                  <a:pt x="601112" y="55205"/>
                </a:lnTo>
                <a:lnTo>
                  <a:pt x="601112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49" y="47052"/>
                </a:lnTo>
                <a:lnTo>
                  <a:pt x="555849" y="42710"/>
                </a:lnTo>
                <a:lnTo>
                  <a:pt x="576708" y="33318"/>
                </a:lnTo>
                <a:lnTo>
                  <a:pt x="577756" y="33051"/>
                </a:lnTo>
                <a:lnTo>
                  <a:pt x="580348" y="32212"/>
                </a:lnTo>
                <a:lnTo>
                  <a:pt x="581489" y="31737"/>
                </a:lnTo>
                <a:lnTo>
                  <a:pt x="582479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7" y="9485"/>
                </a:lnTo>
                <a:close/>
              </a:path>
              <a:path extrusionOk="0" h="62864" w="790575">
                <a:moveTo>
                  <a:pt x="601112" y="55205"/>
                </a:moveTo>
                <a:lnTo>
                  <a:pt x="583051" y="55205"/>
                </a:lnTo>
                <a:lnTo>
                  <a:pt x="583890" y="59932"/>
                </a:lnTo>
                <a:lnTo>
                  <a:pt x="587090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2" y="61037"/>
                </a:lnTo>
                <a:lnTo>
                  <a:pt x="601112" y="55205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79" y="31205"/>
                </a:lnTo>
                <a:lnTo>
                  <a:pt x="582479" y="43204"/>
                </a:lnTo>
                <a:lnTo>
                  <a:pt x="581604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2" y="53035"/>
                </a:lnTo>
                <a:lnTo>
                  <a:pt x="601112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2" y="51890"/>
                </a:moveTo>
                <a:lnTo>
                  <a:pt x="600044" y="52044"/>
                </a:lnTo>
                <a:lnTo>
                  <a:pt x="599053" y="52120"/>
                </a:lnTo>
                <a:lnTo>
                  <a:pt x="601112" y="52120"/>
                </a:lnTo>
                <a:lnTo>
                  <a:pt x="601112" y="51890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4" y="11250"/>
                </a:lnTo>
                <a:lnTo>
                  <a:pt x="544988" y="20001"/>
                </a:lnTo>
                <a:lnTo>
                  <a:pt x="557333" y="20001"/>
                </a:lnTo>
                <a:lnTo>
                  <a:pt x="557866" y="16192"/>
                </a:lnTo>
                <a:lnTo>
                  <a:pt x="559126" y="13486"/>
                </a:lnTo>
                <a:lnTo>
                  <a:pt x="563086" y="10285"/>
                </a:lnTo>
                <a:lnTo>
                  <a:pt x="566211" y="9485"/>
                </a:lnTo>
                <a:lnTo>
                  <a:pt x="593957" y="9485"/>
                </a:lnTo>
                <a:lnTo>
                  <a:pt x="592861" y="7238"/>
                </a:lnTo>
                <a:lnTo>
                  <a:pt x="584099" y="1447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3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3" y="60807"/>
                </a:lnTo>
                <a:lnTo>
                  <a:pt x="622143" y="35204"/>
                </a:lnTo>
                <a:lnTo>
                  <a:pt x="661005" y="35204"/>
                </a:lnTo>
                <a:lnTo>
                  <a:pt x="661005" y="24916"/>
                </a:lnTo>
                <a:lnTo>
                  <a:pt x="622143" y="24916"/>
                </a:lnTo>
                <a:lnTo>
                  <a:pt x="622143" y="1828"/>
                </a:lnTo>
                <a:close/>
              </a:path>
              <a:path extrusionOk="0" h="62864" w="790575">
                <a:moveTo>
                  <a:pt x="661005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5" y="60807"/>
                </a:lnTo>
                <a:lnTo>
                  <a:pt x="661005" y="35204"/>
                </a:lnTo>
                <a:close/>
              </a:path>
              <a:path extrusionOk="0" h="62864" w="790575">
                <a:moveTo>
                  <a:pt x="661005" y="1828"/>
                </a:moveTo>
                <a:lnTo>
                  <a:pt x="647974" y="1828"/>
                </a:lnTo>
                <a:lnTo>
                  <a:pt x="647974" y="24916"/>
                </a:lnTo>
                <a:lnTo>
                  <a:pt x="661005" y="24916"/>
                </a:lnTo>
                <a:lnTo>
                  <a:pt x="661005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1" y="1828"/>
                </a:lnTo>
                <a:lnTo>
                  <a:pt x="674721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6"/>
                </a:lnTo>
                <a:lnTo>
                  <a:pt x="687754" y="24916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3" y="35204"/>
                </a:lnTo>
                <a:lnTo>
                  <a:pt x="713583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3" y="1828"/>
                </a:lnTo>
                <a:lnTo>
                  <a:pt x="713583" y="24916"/>
                </a:lnTo>
                <a:lnTo>
                  <a:pt x="726616" y="24916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7"/>
                </a:lnTo>
                <a:lnTo>
                  <a:pt x="741207" y="8971"/>
                </a:lnTo>
                <a:lnTo>
                  <a:pt x="739533" y="12992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5"/>
                </a:lnTo>
                <a:lnTo>
                  <a:pt x="747420" y="34023"/>
                </a:lnTo>
                <a:lnTo>
                  <a:pt x="752219" y="35546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5" y="11771"/>
                </a:lnTo>
                <a:lnTo>
                  <a:pt x="790167" y="11771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1"/>
                </a:moveTo>
                <a:lnTo>
                  <a:pt x="777138" y="11771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32" name="Google Shape;1232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93656" y="3214647"/>
            <a:ext cx="249980" cy="186180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43"/>
          <p:cNvSpPr/>
          <p:nvPr/>
        </p:nvSpPr>
        <p:spPr>
          <a:xfrm>
            <a:off x="6083499" y="3324782"/>
            <a:ext cx="321945" cy="88265"/>
          </a:xfrm>
          <a:custGeom>
            <a:rect b="b" l="l" r="r" t="t"/>
            <a:pathLst>
              <a:path extrusionOk="0" h="88264" w="321945">
                <a:moveTo>
                  <a:pt x="13752" y="20016"/>
                </a:moveTo>
                <a:lnTo>
                  <a:pt x="0" y="20016"/>
                </a:lnTo>
                <a:lnTo>
                  <a:pt x="0" y="72745"/>
                </a:lnTo>
                <a:lnTo>
                  <a:pt x="8737" y="72745"/>
                </a:lnTo>
                <a:lnTo>
                  <a:pt x="8737" y="28260"/>
                </a:lnTo>
                <a:lnTo>
                  <a:pt x="16475" y="28260"/>
                </a:lnTo>
                <a:lnTo>
                  <a:pt x="13752" y="20016"/>
                </a:lnTo>
                <a:close/>
              </a:path>
              <a:path extrusionOk="0" h="88264" w="321945">
                <a:moveTo>
                  <a:pt x="16475" y="28260"/>
                </a:moveTo>
                <a:lnTo>
                  <a:pt x="8737" y="28260"/>
                </a:lnTo>
                <a:lnTo>
                  <a:pt x="23418" y="72745"/>
                </a:lnTo>
                <a:lnTo>
                  <a:pt x="31413" y="72745"/>
                </a:lnTo>
                <a:lnTo>
                  <a:pt x="35266" y="62212"/>
                </a:lnTo>
                <a:lnTo>
                  <a:pt x="27687" y="62212"/>
                </a:lnTo>
                <a:lnTo>
                  <a:pt x="16475" y="28260"/>
                </a:lnTo>
                <a:close/>
              </a:path>
              <a:path extrusionOk="0" h="88264" w="321945">
                <a:moveTo>
                  <a:pt x="55880" y="30294"/>
                </a:moveTo>
                <a:lnTo>
                  <a:pt x="46940" y="30294"/>
                </a:lnTo>
                <a:lnTo>
                  <a:pt x="46940" y="72745"/>
                </a:lnTo>
                <a:lnTo>
                  <a:pt x="55880" y="72745"/>
                </a:lnTo>
                <a:lnTo>
                  <a:pt x="55880" y="30294"/>
                </a:lnTo>
                <a:close/>
              </a:path>
              <a:path extrusionOk="0" h="88264" w="321945">
                <a:moveTo>
                  <a:pt x="55880" y="20016"/>
                </a:moveTo>
                <a:lnTo>
                  <a:pt x="43113" y="20016"/>
                </a:lnTo>
                <a:lnTo>
                  <a:pt x="27687" y="62212"/>
                </a:lnTo>
                <a:lnTo>
                  <a:pt x="35266" y="62212"/>
                </a:lnTo>
                <a:lnTo>
                  <a:pt x="46940" y="30294"/>
                </a:lnTo>
                <a:lnTo>
                  <a:pt x="55880" y="30294"/>
                </a:lnTo>
                <a:lnTo>
                  <a:pt x="55880" y="20016"/>
                </a:lnTo>
                <a:close/>
              </a:path>
              <a:path extrusionOk="0" h="88264" w="321945">
                <a:moveTo>
                  <a:pt x="78487" y="0"/>
                </a:moveTo>
                <a:lnTo>
                  <a:pt x="69549" y="0"/>
                </a:lnTo>
                <a:lnTo>
                  <a:pt x="69549" y="10159"/>
                </a:lnTo>
                <a:lnTo>
                  <a:pt x="78487" y="10159"/>
                </a:lnTo>
                <a:lnTo>
                  <a:pt x="78487" y="0"/>
                </a:lnTo>
                <a:close/>
              </a:path>
              <a:path extrusionOk="0" h="88264" w="321945">
                <a:moveTo>
                  <a:pt x="78487" y="20016"/>
                </a:moveTo>
                <a:lnTo>
                  <a:pt x="69549" y="20016"/>
                </a:lnTo>
                <a:lnTo>
                  <a:pt x="69549" y="72745"/>
                </a:lnTo>
                <a:lnTo>
                  <a:pt x="78487" y="72745"/>
                </a:lnTo>
                <a:lnTo>
                  <a:pt x="78487" y="20016"/>
                </a:lnTo>
                <a:close/>
              </a:path>
              <a:path extrusionOk="0" h="88264" w="321945">
                <a:moveTo>
                  <a:pt x="119178" y="18896"/>
                </a:moveTo>
                <a:lnTo>
                  <a:pt x="108932" y="18896"/>
                </a:lnTo>
                <a:lnTo>
                  <a:pt x="104753" y="19965"/>
                </a:lnTo>
                <a:lnTo>
                  <a:pt x="97045" y="24213"/>
                </a:lnTo>
                <a:lnTo>
                  <a:pt x="94183" y="27414"/>
                </a:lnTo>
                <a:lnTo>
                  <a:pt x="90425" y="35932"/>
                </a:lnTo>
                <a:lnTo>
                  <a:pt x="89477" y="40892"/>
                </a:lnTo>
                <a:lnTo>
                  <a:pt x="89477" y="55354"/>
                </a:lnTo>
                <a:lnTo>
                  <a:pt x="91663" y="62092"/>
                </a:lnTo>
                <a:lnTo>
                  <a:pt x="100415" y="71511"/>
                </a:lnTo>
                <a:lnTo>
                  <a:pt x="106207" y="73861"/>
                </a:lnTo>
                <a:lnTo>
                  <a:pt x="119146" y="73861"/>
                </a:lnTo>
                <a:lnTo>
                  <a:pt x="124005" y="72170"/>
                </a:lnTo>
                <a:lnTo>
                  <a:pt x="130523" y="66546"/>
                </a:lnTo>
                <a:lnTo>
                  <a:pt x="108950" y="66546"/>
                </a:lnTo>
                <a:lnTo>
                  <a:pt x="105411" y="64941"/>
                </a:lnTo>
                <a:lnTo>
                  <a:pt x="99975" y="58540"/>
                </a:lnTo>
                <a:lnTo>
                  <a:pt x="98631" y="53442"/>
                </a:lnTo>
                <a:lnTo>
                  <a:pt x="98621" y="39352"/>
                </a:lnTo>
                <a:lnTo>
                  <a:pt x="100026" y="34272"/>
                </a:lnTo>
                <a:lnTo>
                  <a:pt x="105667" y="27821"/>
                </a:lnTo>
                <a:lnTo>
                  <a:pt x="109325" y="26211"/>
                </a:lnTo>
                <a:lnTo>
                  <a:pt x="131180" y="26211"/>
                </a:lnTo>
                <a:lnTo>
                  <a:pt x="123869" y="20336"/>
                </a:lnTo>
                <a:lnTo>
                  <a:pt x="119178" y="18896"/>
                </a:lnTo>
                <a:close/>
              </a:path>
              <a:path extrusionOk="0" h="88264" w="321945">
                <a:moveTo>
                  <a:pt x="126561" y="53442"/>
                </a:moveTo>
                <a:lnTo>
                  <a:pt x="125935" y="57895"/>
                </a:lnTo>
                <a:lnTo>
                  <a:pt x="124444" y="61197"/>
                </a:lnTo>
                <a:lnTo>
                  <a:pt x="119754" y="65481"/>
                </a:lnTo>
                <a:lnTo>
                  <a:pt x="116823" y="66546"/>
                </a:lnTo>
                <a:lnTo>
                  <a:pt x="130523" y="66546"/>
                </a:lnTo>
                <a:lnTo>
                  <a:pt x="131897" y="65361"/>
                </a:lnTo>
                <a:lnTo>
                  <a:pt x="134334" y="60671"/>
                </a:lnTo>
                <a:lnTo>
                  <a:pt x="135299" y="54659"/>
                </a:lnTo>
                <a:lnTo>
                  <a:pt x="126561" y="53442"/>
                </a:lnTo>
                <a:close/>
              </a:path>
              <a:path extrusionOk="0" h="88264" w="321945">
                <a:moveTo>
                  <a:pt x="131180" y="26211"/>
                </a:moveTo>
                <a:lnTo>
                  <a:pt x="116809" y="26211"/>
                </a:lnTo>
                <a:lnTo>
                  <a:pt x="119346" y="27111"/>
                </a:lnTo>
                <a:lnTo>
                  <a:pt x="123563" y="30683"/>
                </a:lnTo>
                <a:lnTo>
                  <a:pt x="125021" y="33343"/>
                </a:lnTo>
                <a:lnTo>
                  <a:pt x="125849" y="36882"/>
                </a:lnTo>
                <a:lnTo>
                  <a:pt x="134485" y="35561"/>
                </a:lnTo>
                <a:lnTo>
                  <a:pt x="133470" y="30243"/>
                </a:lnTo>
                <a:lnTo>
                  <a:pt x="131180" y="26211"/>
                </a:lnTo>
                <a:close/>
              </a:path>
              <a:path extrusionOk="0" h="88264" w="321945">
                <a:moveTo>
                  <a:pt x="184471" y="20016"/>
                </a:moveTo>
                <a:lnTo>
                  <a:pt x="153856" y="20016"/>
                </a:lnTo>
                <a:lnTo>
                  <a:pt x="149166" y="21438"/>
                </a:lnTo>
                <a:lnTo>
                  <a:pt x="142701" y="27144"/>
                </a:lnTo>
                <a:lnTo>
                  <a:pt x="141091" y="30852"/>
                </a:lnTo>
                <a:lnTo>
                  <a:pt x="141091" y="39319"/>
                </a:lnTo>
                <a:lnTo>
                  <a:pt x="142326" y="42757"/>
                </a:lnTo>
                <a:lnTo>
                  <a:pt x="147269" y="48715"/>
                </a:lnTo>
                <a:lnTo>
                  <a:pt x="151063" y="50562"/>
                </a:lnTo>
                <a:lnTo>
                  <a:pt x="156160" y="51257"/>
                </a:lnTo>
                <a:lnTo>
                  <a:pt x="153230" y="51814"/>
                </a:lnTo>
                <a:lnTo>
                  <a:pt x="150262" y="54288"/>
                </a:lnTo>
                <a:lnTo>
                  <a:pt x="137685" y="72745"/>
                </a:lnTo>
                <a:lnTo>
                  <a:pt x="148758" y="72745"/>
                </a:lnTo>
                <a:lnTo>
                  <a:pt x="156617" y="61264"/>
                </a:lnTo>
                <a:lnTo>
                  <a:pt x="159580" y="56880"/>
                </a:lnTo>
                <a:lnTo>
                  <a:pt x="161834" y="54288"/>
                </a:lnTo>
                <a:lnTo>
                  <a:pt x="164915" y="52628"/>
                </a:lnTo>
                <a:lnTo>
                  <a:pt x="167252" y="52222"/>
                </a:lnTo>
                <a:lnTo>
                  <a:pt x="184471" y="52222"/>
                </a:lnTo>
                <a:lnTo>
                  <a:pt x="184471" y="44907"/>
                </a:lnTo>
                <a:lnTo>
                  <a:pt x="159901" y="44907"/>
                </a:lnTo>
                <a:lnTo>
                  <a:pt x="155891" y="44161"/>
                </a:lnTo>
                <a:lnTo>
                  <a:pt x="151370" y="41216"/>
                </a:lnTo>
                <a:lnTo>
                  <a:pt x="150235" y="38895"/>
                </a:lnTo>
                <a:lnTo>
                  <a:pt x="150235" y="33526"/>
                </a:lnTo>
                <a:lnTo>
                  <a:pt x="150995" y="31579"/>
                </a:lnTo>
                <a:lnTo>
                  <a:pt x="154076" y="28260"/>
                </a:lnTo>
                <a:lnTo>
                  <a:pt x="157514" y="27431"/>
                </a:lnTo>
                <a:lnTo>
                  <a:pt x="184471" y="27431"/>
                </a:lnTo>
                <a:lnTo>
                  <a:pt x="184471" y="20016"/>
                </a:lnTo>
                <a:close/>
              </a:path>
              <a:path extrusionOk="0" h="88264" w="321945">
                <a:moveTo>
                  <a:pt x="184471" y="52222"/>
                </a:moveTo>
                <a:lnTo>
                  <a:pt x="175533" y="52222"/>
                </a:lnTo>
                <a:lnTo>
                  <a:pt x="175533" y="72745"/>
                </a:lnTo>
                <a:lnTo>
                  <a:pt x="184471" y="72745"/>
                </a:lnTo>
                <a:lnTo>
                  <a:pt x="184471" y="52222"/>
                </a:lnTo>
                <a:close/>
              </a:path>
              <a:path extrusionOk="0" h="88264" w="321945">
                <a:moveTo>
                  <a:pt x="184471" y="27431"/>
                </a:moveTo>
                <a:lnTo>
                  <a:pt x="175533" y="27431"/>
                </a:lnTo>
                <a:lnTo>
                  <a:pt x="175533" y="44907"/>
                </a:lnTo>
                <a:lnTo>
                  <a:pt x="184471" y="44907"/>
                </a:lnTo>
                <a:lnTo>
                  <a:pt x="184471" y="27431"/>
                </a:lnTo>
                <a:close/>
              </a:path>
              <a:path extrusionOk="0" h="88264" w="321945">
                <a:moveTo>
                  <a:pt x="206974" y="20016"/>
                </a:moveTo>
                <a:lnTo>
                  <a:pt x="198036" y="20016"/>
                </a:lnTo>
                <a:lnTo>
                  <a:pt x="198036" y="72745"/>
                </a:lnTo>
                <a:lnTo>
                  <a:pt x="239184" y="72745"/>
                </a:lnTo>
                <a:lnTo>
                  <a:pt x="239184" y="87682"/>
                </a:lnTo>
                <a:lnTo>
                  <a:pt x="246499" y="87682"/>
                </a:lnTo>
                <a:lnTo>
                  <a:pt x="246499" y="65430"/>
                </a:lnTo>
                <a:lnTo>
                  <a:pt x="206974" y="65430"/>
                </a:lnTo>
                <a:lnTo>
                  <a:pt x="206974" y="20016"/>
                </a:lnTo>
                <a:close/>
              </a:path>
              <a:path extrusionOk="0" h="88264" w="321945">
                <a:moveTo>
                  <a:pt x="240706" y="20016"/>
                </a:moveTo>
                <a:lnTo>
                  <a:pt x="231768" y="20016"/>
                </a:lnTo>
                <a:lnTo>
                  <a:pt x="231768" y="65430"/>
                </a:lnTo>
                <a:lnTo>
                  <a:pt x="240706" y="65430"/>
                </a:lnTo>
                <a:lnTo>
                  <a:pt x="240706" y="20016"/>
                </a:lnTo>
                <a:close/>
              </a:path>
              <a:path extrusionOk="0" h="88264" w="321945">
                <a:moveTo>
                  <a:pt x="265075" y="0"/>
                </a:moveTo>
                <a:lnTo>
                  <a:pt x="256136" y="0"/>
                </a:lnTo>
                <a:lnTo>
                  <a:pt x="256136" y="10159"/>
                </a:lnTo>
                <a:lnTo>
                  <a:pt x="265075" y="10159"/>
                </a:lnTo>
                <a:lnTo>
                  <a:pt x="265075" y="0"/>
                </a:lnTo>
                <a:close/>
              </a:path>
              <a:path extrusionOk="0" h="88264" w="321945">
                <a:moveTo>
                  <a:pt x="265075" y="20016"/>
                </a:moveTo>
                <a:lnTo>
                  <a:pt x="256136" y="20016"/>
                </a:lnTo>
                <a:lnTo>
                  <a:pt x="256136" y="72745"/>
                </a:lnTo>
                <a:lnTo>
                  <a:pt x="265075" y="72745"/>
                </a:lnTo>
                <a:lnTo>
                  <a:pt x="265075" y="20016"/>
                </a:lnTo>
                <a:close/>
              </a:path>
              <a:path extrusionOk="0" h="88264" w="321945">
                <a:moveTo>
                  <a:pt x="304326" y="20016"/>
                </a:moveTo>
                <a:lnTo>
                  <a:pt x="278709" y="20016"/>
                </a:lnTo>
                <a:lnTo>
                  <a:pt x="278709" y="72745"/>
                </a:lnTo>
                <a:lnTo>
                  <a:pt x="308596" y="72745"/>
                </a:lnTo>
                <a:lnTo>
                  <a:pt x="313301" y="71542"/>
                </a:lnTo>
                <a:lnTo>
                  <a:pt x="319770" y="66715"/>
                </a:lnTo>
                <a:lnTo>
                  <a:pt x="320393" y="65430"/>
                </a:lnTo>
                <a:lnTo>
                  <a:pt x="287647" y="65430"/>
                </a:lnTo>
                <a:lnTo>
                  <a:pt x="287647" y="49579"/>
                </a:lnTo>
                <a:lnTo>
                  <a:pt x="319163" y="49579"/>
                </a:lnTo>
                <a:lnTo>
                  <a:pt x="317804" y="47699"/>
                </a:lnTo>
                <a:lnTo>
                  <a:pt x="315756" y="46159"/>
                </a:lnTo>
                <a:lnTo>
                  <a:pt x="313286" y="45331"/>
                </a:lnTo>
                <a:lnTo>
                  <a:pt x="315385" y="44079"/>
                </a:lnTo>
                <a:lnTo>
                  <a:pt x="316943" y="42501"/>
                </a:lnTo>
                <a:lnTo>
                  <a:pt x="317075" y="42264"/>
                </a:lnTo>
                <a:lnTo>
                  <a:pt x="287647" y="42264"/>
                </a:lnTo>
                <a:lnTo>
                  <a:pt x="287647" y="27431"/>
                </a:lnTo>
                <a:lnTo>
                  <a:pt x="318071" y="27431"/>
                </a:lnTo>
                <a:lnTo>
                  <a:pt x="315130" y="23674"/>
                </a:lnTo>
                <a:lnTo>
                  <a:pt x="313013" y="22133"/>
                </a:lnTo>
                <a:lnTo>
                  <a:pt x="308088" y="20438"/>
                </a:lnTo>
                <a:lnTo>
                  <a:pt x="304326" y="20016"/>
                </a:lnTo>
                <a:close/>
              </a:path>
              <a:path extrusionOk="0" h="88264" w="321945">
                <a:moveTo>
                  <a:pt x="319163" y="49579"/>
                </a:moveTo>
                <a:lnTo>
                  <a:pt x="302295" y="49579"/>
                </a:lnTo>
                <a:lnTo>
                  <a:pt x="305107" y="49767"/>
                </a:lnTo>
                <a:lnTo>
                  <a:pt x="308596" y="50529"/>
                </a:lnTo>
                <a:lnTo>
                  <a:pt x="310018" y="51443"/>
                </a:lnTo>
                <a:lnTo>
                  <a:pt x="312202" y="54320"/>
                </a:lnTo>
                <a:lnTo>
                  <a:pt x="312742" y="55897"/>
                </a:lnTo>
                <a:lnTo>
                  <a:pt x="312642" y="60469"/>
                </a:lnTo>
                <a:lnTo>
                  <a:pt x="311659" y="62485"/>
                </a:lnTo>
                <a:lnTo>
                  <a:pt x="307901" y="64836"/>
                </a:lnTo>
                <a:lnTo>
                  <a:pt x="304430" y="65430"/>
                </a:lnTo>
                <a:lnTo>
                  <a:pt x="320393" y="65430"/>
                </a:lnTo>
                <a:lnTo>
                  <a:pt x="321566" y="63007"/>
                </a:lnTo>
                <a:lnTo>
                  <a:pt x="321886" y="58014"/>
                </a:lnTo>
                <a:lnTo>
                  <a:pt x="321886" y="54914"/>
                </a:lnTo>
                <a:lnTo>
                  <a:pt x="321073" y="52222"/>
                </a:lnTo>
                <a:lnTo>
                  <a:pt x="319163" y="49579"/>
                </a:lnTo>
                <a:close/>
              </a:path>
              <a:path extrusionOk="0" h="88264" w="321945">
                <a:moveTo>
                  <a:pt x="318071" y="27431"/>
                </a:moveTo>
                <a:lnTo>
                  <a:pt x="302158" y="27431"/>
                </a:lnTo>
                <a:lnTo>
                  <a:pt x="305513" y="27975"/>
                </a:lnTo>
                <a:lnTo>
                  <a:pt x="309424" y="30175"/>
                </a:lnTo>
                <a:lnTo>
                  <a:pt x="310407" y="32105"/>
                </a:lnTo>
                <a:lnTo>
                  <a:pt x="310407" y="36595"/>
                </a:lnTo>
                <a:lnTo>
                  <a:pt x="300906" y="42264"/>
                </a:lnTo>
                <a:lnTo>
                  <a:pt x="317075" y="42264"/>
                </a:lnTo>
                <a:lnTo>
                  <a:pt x="319025" y="38761"/>
                </a:lnTo>
                <a:lnTo>
                  <a:pt x="319542" y="36595"/>
                </a:lnTo>
                <a:lnTo>
                  <a:pt x="319551" y="30888"/>
                </a:lnTo>
                <a:lnTo>
                  <a:pt x="318668" y="28195"/>
                </a:lnTo>
                <a:lnTo>
                  <a:pt x="318071" y="2743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34" name="Google Shape;1234;p43"/>
          <p:cNvSpPr/>
          <p:nvPr/>
        </p:nvSpPr>
        <p:spPr>
          <a:xfrm>
            <a:off x="973098" y="4281377"/>
            <a:ext cx="551815" cy="137795"/>
          </a:xfrm>
          <a:custGeom>
            <a:rect b="b" l="l" r="r" t="t"/>
            <a:pathLst>
              <a:path extrusionOk="0" h="137795" w="551815">
                <a:moveTo>
                  <a:pt x="87782" y="0"/>
                </a:moveTo>
                <a:lnTo>
                  <a:pt x="0" y="0"/>
                </a:lnTo>
                <a:lnTo>
                  <a:pt x="0" y="108507"/>
                </a:lnTo>
                <a:lnTo>
                  <a:pt x="19051" y="108507"/>
                </a:lnTo>
                <a:lnTo>
                  <a:pt x="19051" y="16459"/>
                </a:lnTo>
                <a:lnTo>
                  <a:pt x="87782" y="16459"/>
                </a:lnTo>
                <a:lnTo>
                  <a:pt x="87782" y="0"/>
                </a:lnTo>
                <a:close/>
              </a:path>
              <a:path extrusionOk="0" h="137795" w="551815">
                <a:moveTo>
                  <a:pt x="87782" y="16459"/>
                </a:moveTo>
                <a:lnTo>
                  <a:pt x="68731" y="16459"/>
                </a:lnTo>
                <a:lnTo>
                  <a:pt x="68731" y="108507"/>
                </a:lnTo>
                <a:lnTo>
                  <a:pt x="87782" y="108507"/>
                </a:lnTo>
                <a:lnTo>
                  <a:pt x="87782" y="16459"/>
                </a:lnTo>
                <a:close/>
              </a:path>
              <a:path extrusionOk="0" h="137795" w="551815">
                <a:moveTo>
                  <a:pt x="124660" y="29869"/>
                </a:moveTo>
                <a:lnTo>
                  <a:pt x="108356" y="29869"/>
                </a:lnTo>
                <a:lnTo>
                  <a:pt x="108356" y="137617"/>
                </a:lnTo>
                <a:lnTo>
                  <a:pt x="125575" y="137617"/>
                </a:lnTo>
                <a:lnTo>
                  <a:pt x="125575" y="98143"/>
                </a:lnTo>
                <a:lnTo>
                  <a:pt x="177341" y="98143"/>
                </a:lnTo>
                <a:lnTo>
                  <a:pt x="178388" y="96620"/>
                </a:lnTo>
                <a:lnTo>
                  <a:pt x="140154" y="96620"/>
                </a:lnTo>
                <a:lnTo>
                  <a:pt x="134744" y="94183"/>
                </a:lnTo>
                <a:lnTo>
                  <a:pt x="126921" y="84427"/>
                </a:lnTo>
                <a:lnTo>
                  <a:pt x="124996" y="77825"/>
                </a:lnTo>
                <a:lnTo>
                  <a:pt x="124997" y="60445"/>
                </a:lnTo>
                <a:lnTo>
                  <a:pt x="126895" y="53794"/>
                </a:lnTo>
                <a:lnTo>
                  <a:pt x="134618" y="44042"/>
                </a:lnTo>
                <a:lnTo>
                  <a:pt x="139954" y="41605"/>
                </a:lnTo>
                <a:lnTo>
                  <a:pt x="178110" y="41605"/>
                </a:lnTo>
                <a:lnTo>
                  <a:pt x="177269" y="40384"/>
                </a:lnTo>
                <a:lnTo>
                  <a:pt x="124660" y="40384"/>
                </a:lnTo>
                <a:lnTo>
                  <a:pt x="124660" y="29869"/>
                </a:lnTo>
                <a:close/>
              </a:path>
              <a:path extrusionOk="0" h="137795" w="551815">
                <a:moveTo>
                  <a:pt x="177341" y="98143"/>
                </a:moveTo>
                <a:lnTo>
                  <a:pt x="125575" y="98143"/>
                </a:lnTo>
                <a:lnTo>
                  <a:pt x="130490" y="103543"/>
                </a:lnTo>
                <a:lnTo>
                  <a:pt x="136395" y="107401"/>
                </a:lnTo>
                <a:lnTo>
                  <a:pt x="143292" y="109715"/>
                </a:lnTo>
                <a:lnTo>
                  <a:pt x="151178" y="110487"/>
                </a:lnTo>
                <a:lnTo>
                  <a:pt x="158707" y="109787"/>
                </a:lnTo>
                <a:lnTo>
                  <a:pt x="165447" y="107687"/>
                </a:lnTo>
                <a:lnTo>
                  <a:pt x="171396" y="104188"/>
                </a:lnTo>
                <a:lnTo>
                  <a:pt x="176554" y="99288"/>
                </a:lnTo>
                <a:lnTo>
                  <a:pt x="177341" y="98143"/>
                </a:lnTo>
                <a:close/>
              </a:path>
              <a:path extrusionOk="0" h="137795" w="551815">
                <a:moveTo>
                  <a:pt x="178110" y="41605"/>
                </a:moveTo>
                <a:lnTo>
                  <a:pt x="153464" y="41605"/>
                </a:lnTo>
                <a:lnTo>
                  <a:pt x="158774" y="44118"/>
                </a:lnTo>
                <a:lnTo>
                  <a:pt x="166597" y="54176"/>
                </a:lnTo>
                <a:lnTo>
                  <a:pt x="168434" y="60552"/>
                </a:lnTo>
                <a:lnTo>
                  <a:pt x="168551" y="77825"/>
                </a:lnTo>
                <a:lnTo>
                  <a:pt x="166622" y="84427"/>
                </a:lnTo>
                <a:lnTo>
                  <a:pt x="158899" y="94183"/>
                </a:lnTo>
                <a:lnTo>
                  <a:pt x="153670" y="96620"/>
                </a:lnTo>
                <a:lnTo>
                  <a:pt x="178388" y="96620"/>
                </a:lnTo>
                <a:lnTo>
                  <a:pt x="180721" y="93226"/>
                </a:lnTo>
                <a:lnTo>
                  <a:pt x="183697" y="86239"/>
                </a:lnTo>
                <a:lnTo>
                  <a:pt x="185481" y="78329"/>
                </a:lnTo>
                <a:lnTo>
                  <a:pt x="186076" y="69494"/>
                </a:lnTo>
                <a:lnTo>
                  <a:pt x="185467" y="60445"/>
                </a:lnTo>
                <a:lnTo>
                  <a:pt x="183638" y="52349"/>
                </a:lnTo>
                <a:lnTo>
                  <a:pt x="180590" y="45205"/>
                </a:lnTo>
                <a:lnTo>
                  <a:pt x="178110" y="41605"/>
                </a:lnTo>
                <a:close/>
              </a:path>
              <a:path extrusionOk="0" h="137795" w="551815">
                <a:moveTo>
                  <a:pt x="150263" y="27583"/>
                </a:moveTo>
                <a:lnTo>
                  <a:pt x="142033" y="28383"/>
                </a:lnTo>
                <a:lnTo>
                  <a:pt x="135023" y="30784"/>
                </a:lnTo>
                <a:lnTo>
                  <a:pt x="129233" y="34785"/>
                </a:lnTo>
                <a:lnTo>
                  <a:pt x="124660" y="40384"/>
                </a:lnTo>
                <a:lnTo>
                  <a:pt x="177269" y="40384"/>
                </a:lnTo>
                <a:lnTo>
                  <a:pt x="150263" y="27583"/>
                </a:lnTo>
                <a:close/>
              </a:path>
              <a:path extrusionOk="0" h="137795" w="551815">
                <a:moveTo>
                  <a:pt x="237589" y="27583"/>
                </a:moveTo>
                <a:lnTo>
                  <a:pt x="203636" y="44985"/>
                </a:lnTo>
                <a:lnTo>
                  <a:pt x="197506" y="69188"/>
                </a:lnTo>
                <a:lnTo>
                  <a:pt x="198182" y="78294"/>
                </a:lnTo>
                <a:lnTo>
                  <a:pt x="228844" y="110240"/>
                </a:lnTo>
                <a:lnTo>
                  <a:pt x="237589" y="110944"/>
                </a:lnTo>
                <a:lnTo>
                  <a:pt x="246184" y="110240"/>
                </a:lnTo>
                <a:lnTo>
                  <a:pt x="253837" y="108126"/>
                </a:lnTo>
                <a:lnTo>
                  <a:pt x="260547" y="104602"/>
                </a:lnTo>
                <a:lnTo>
                  <a:pt x="266313" y="99669"/>
                </a:lnTo>
                <a:lnTo>
                  <a:pt x="268040" y="97383"/>
                </a:lnTo>
                <a:lnTo>
                  <a:pt x="230424" y="97383"/>
                </a:lnTo>
                <a:lnTo>
                  <a:pt x="224938" y="94893"/>
                </a:lnTo>
                <a:lnTo>
                  <a:pt x="217015" y="84935"/>
                </a:lnTo>
                <a:lnTo>
                  <a:pt x="215108" y="78294"/>
                </a:lnTo>
                <a:lnTo>
                  <a:pt x="215148" y="60149"/>
                </a:lnTo>
                <a:lnTo>
                  <a:pt x="217015" y="53745"/>
                </a:lnTo>
                <a:lnTo>
                  <a:pt x="224938" y="43790"/>
                </a:lnTo>
                <a:lnTo>
                  <a:pt x="230374" y="41299"/>
                </a:lnTo>
                <a:lnTo>
                  <a:pt x="268095" y="41299"/>
                </a:lnTo>
                <a:lnTo>
                  <a:pt x="266237" y="38861"/>
                </a:lnTo>
                <a:lnTo>
                  <a:pt x="260447" y="33927"/>
                </a:lnTo>
                <a:lnTo>
                  <a:pt x="253742" y="30402"/>
                </a:lnTo>
                <a:lnTo>
                  <a:pt x="246122" y="28287"/>
                </a:lnTo>
                <a:lnTo>
                  <a:pt x="237589" y="27583"/>
                </a:lnTo>
                <a:close/>
              </a:path>
              <a:path extrusionOk="0" h="137795" w="551815">
                <a:moveTo>
                  <a:pt x="268095" y="41299"/>
                </a:moveTo>
                <a:lnTo>
                  <a:pt x="244191" y="41299"/>
                </a:lnTo>
                <a:lnTo>
                  <a:pt x="249601" y="43765"/>
                </a:lnTo>
                <a:lnTo>
                  <a:pt x="257425" y="53618"/>
                </a:lnTo>
                <a:lnTo>
                  <a:pt x="259307" y="60149"/>
                </a:lnTo>
                <a:lnTo>
                  <a:pt x="259261" y="78294"/>
                </a:lnTo>
                <a:lnTo>
                  <a:pt x="257425" y="84809"/>
                </a:lnTo>
                <a:lnTo>
                  <a:pt x="249601" y="94867"/>
                </a:lnTo>
                <a:lnTo>
                  <a:pt x="244241" y="97383"/>
                </a:lnTo>
                <a:lnTo>
                  <a:pt x="268040" y="97383"/>
                </a:lnTo>
                <a:lnTo>
                  <a:pt x="270948" y="93534"/>
                </a:lnTo>
                <a:lnTo>
                  <a:pt x="274257" y="86409"/>
                </a:lnTo>
                <a:lnTo>
                  <a:pt x="276242" y="78294"/>
                </a:lnTo>
                <a:lnTo>
                  <a:pt x="276904" y="69188"/>
                </a:lnTo>
                <a:lnTo>
                  <a:pt x="276238" y="60149"/>
                </a:lnTo>
                <a:lnTo>
                  <a:pt x="274238" y="52081"/>
                </a:lnTo>
                <a:lnTo>
                  <a:pt x="270905" y="44985"/>
                </a:lnTo>
                <a:lnTo>
                  <a:pt x="268095" y="41299"/>
                </a:lnTo>
                <a:close/>
              </a:path>
              <a:path extrusionOk="0" h="137795" w="551815">
                <a:moveTo>
                  <a:pt x="325673" y="27583"/>
                </a:moveTo>
                <a:lnTo>
                  <a:pt x="290258" y="53262"/>
                </a:lnTo>
                <a:lnTo>
                  <a:pt x="287571" y="70102"/>
                </a:lnTo>
                <a:lnTo>
                  <a:pt x="288223" y="78689"/>
                </a:lnTo>
                <a:lnTo>
                  <a:pt x="317828" y="110380"/>
                </a:lnTo>
                <a:lnTo>
                  <a:pt x="326282" y="111099"/>
                </a:lnTo>
                <a:lnTo>
                  <a:pt x="335221" y="111099"/>
                </a:lnTo>
                <a:lnTo>
                  <a:pt x="342917" y="108709"/>
                </a:lnTo>
                <a:lnTo>
                  <a:pt x="355819" y="99162"/>
                </a:lnTo>
                <a:lnTo>
                  <a:pt x="356364" y="98298"/>
                </a:lnTo>
                <a:lnTo>
                  <a:pt x="319881" y="98298"/>
                </a:lnTo>
                <a:lnTo>
                  <a:pt x="314647" y="96137"/>
                </a:lnTo>
                <a:lnTo>
                  <a:pt x="307130" y="87501"/>
                </a:lnTo>
                <a:lnTo>
                  <a:pt x="305150" y="81381"/>
                </a:lnTo>
                <a:lnTo>
                  <a:pt x="304944" y="73454"/>
                </a:lnTo>
                <a:lnTo>
                  <a:pt x="363009" y="73454"/>
                </a:lnTo>
                <a:lnTo>
                  <a:pt x="362910" y="70102"/>
                </a:lnTo>
                <a:lnTo>
                  <a:pt x="362362" y="61873"/>
                </a:lnTo>
                <a:lnTo>
                  <a:pt x="305250" y="61873"/>
                </a:lnTo>
                <a:lnTo>
                  <a:pt x="306064" y="54965"/>
                </a:lnTo>
                <a:lnTo>
                  <a:pt x="308221" y="49679"/>
                </a:lnTo>
                <a:lnTo>
                  <a:pt x="315234" y="42364"/>
                </a:lnTo>
                <a:lnTo>
                  <a:pt x="319830" y="40535"/>
                </a:lnTo>
                <a:lnTo>
                  <a:pt x="353729" y="40535"/>
                </a:lnTo>
                <a:lnTo>
                  <a:pt x="352950" y="39395"/>
                </a:lnTo>
                <a:lnTo>
                  <a:pt x="347475" y="34227"/>
                </a:lnTo>
                <a:lnTo>
                  <a:pt x="341103" y="30536"/>
                </a:lnTo>
                <a:lnTo>
                  <a:pt x="333836" y="28321"/>
                </a:lnTo>
                <a:lnTo>
                  <a:pt x="325673" y="27583"/>
                </a:lnTo>
                <a:close/>
              </a:path>
              <a:path extrusionOk="0" h="137795" w="551815">
                <a:moveTo>
                  <a:pt x="361943" y="83969"/>
                </a:moveTo>
                <a:lnTo>
                  <a:pt x="345333" y="83969"/>
                </a:lnTo>
                <a:lnTo>
                  <a:pt x="343604" y="88949"/>
                </a:lnTo>
                <a:lnTo>
                  <a:pt x="341243" y="92581"/>
                </a:lnTo>
                <a:lnTo>
                  <a:pt x="335245" y="97153"/>
                </a:lnTo>
                <a:lnTo>
                  <a:pt x="331362" y="98298"/>
                </a:lnTo>
                <a:lnTo>
                  <a:pt x="356364" y="98298"/>
                </a:lnTo>
                <a:lnTo>
                  <a:pt x="360014" y="92505"/>
                </a:lnTo>
                <a:lnTo>
                  <a:pt x="361943" y="83969"/>
                </a:lnTo>
                <a:close/>
              </a:path>
              <a:path extrusionOk="0" h="137795" w="551815">
                <a:moveTo>
                  <a:pt x="353729" y="40535"/>
                </a:moveTo>
                <a:lnTo>
                  <a:pt x="331210" y="40535"/>
                </a:lnTo>
                <a:lnTo>
                  <a:pt x="335857" y="42444"/>
                </a:lnTo>
                <a:lnTo>
                  <a:pt x="343072" y="50062"/>
                </a:lnTo>
                <a:lnTo>
                  <a:pt x="345128" y="55271"/>
                </a:lnTo>
                <a:lnTo>
                  <a:pt x="345635" y="61873"/>
                </a:lnTo>
                <a:lnTo>
                  <a:pt x="362362" y="61873"/>
                </a:lnTo>
                <a:lnTo>
                  <a:pt x="360495" y="53358"/>
                </a:lnTo>
                <a:lnTo>
                  <a:pt x="357351" y="45838"/>
                </a:lnTo>
                <a:lnTo>
                  <a:pt x="353729" y="40535"/>
                </a:lnTo>
                <a:close/>
              </a:path>
              <a:path extrusionOk="0" h="137795" w="551815">
                <a:moveTo>
                  <a:pt x="393641" y="29869"/>
                </a:moveTo>
                <a:lnTo>
                  <a:pt x="376267" y="29869"/>
                </a:lnTo>
                <a:lnTo>
                  <a:pt x="376267" y="108507"/>
                </a:lnTo>
                <a:lnTo>
                  <a:pt x="393641" y="108507"/>
                </a:lnTo>
                <a:lnTo>
                  <a:pt x="393641" y="84124"/>
                </a:lnTo>
                <a:lnTo>
                  <a:pt x="404006" y="73303"/>
                </a:lnTo>
                <a:lnTo>
                  <a:pt x="424203" y="73303"/>
                </a:lnTo>
                <a:lnTo>
                  <a:pt x="418016" y="64767"/>
                </a:lnTo>
                <a:lnTo>
                  <a:pt x="393641" y="64767"/>
                </a:lnTo>
                <a:lnTo>
                  <a:pt x="393641" y="29869"/>
                </a:lnTo>
                <a:close/>
              </a:path>
              <a:path extrusionOk="0" h="137795" w="551815">
                <a:moveTo>
                  <a:pt x="424203" y="73303"/>
                </a:moveTo>
                <a:lnTo>
                  <a:pt x="404006" y="73303"/>
                </a:lnTo>
                <a:lnTo>
                  <a:pt x="428694" y="108507"/>
                </a:lnTo>
                <a:lnTo>
                  <a:pt x="449722" y="108507"/>
                </a:lnTo>
                <a:lnTo>
                  <a:pt x="424203" y="73303"/>
                </a:lnTo>
                <a:close/>
              </a:path>
              <a:path extrusionOk="0" h="137795" w="551815">
                <a:moveTo>
                  <a:pt x="446219" y="29869"/>
                </a:moveTo>
                <a:lnTo>
                  <a:pt x="425037" y="29869"/>
                </a:lnTo>
                <a:lnTo>
                  <a:pt x="393641" y="64767"/>
                </a:lnTo>
                <a:lnTo>
                  <a:pt x="418016" y="64767"/>
                </a:lnTo>
                <a:lnTo>
                  <a:pt x="415587" y="61415"/>
                </a:lnTo>
                <a:lnTo>
                  <a:pt x="446219" y="29869"/>
                </a:lnTo>
                <a:close/>
              </a:path>
              <a:path extrusionOk="0" h="137795" w="551815">
                <a:moveTo>
                  <a:pt x="493005" y="43585"/>
                </a:moveTo>
                <a:lnTo>
                  <a:pt x="475631" y="43585"/>
                </a:lnTo>
                <a:lnTo>
                  <a:pt x="475631" y="108507"/>
                </a:lnTo>
                <a:lnTo>
                  <a:pt x="493005" y="108507"/>
                </a:lnTo>
                <a:lnTo>
                  <a:pt x="493005" y="43585"/>
                </a:lnTo>
                <a:close/>
              </a:path>
              <a:path extrusionOk="0" h="137795" w="551815">
                <a:moveTo>
                  <a:pt x="518914" y="29869"/>
                </a:moveTo>
                <a:lnTo>
                  <a:pt x="449726" y="29869"/>
                </a:lnTo>
                <a:lnTo>
                  <a:pt x="449726" y="43585"/>
                </a:lnTo>
                <a:lnTo>
                  <a:pt x="518914" y="43585"/>
                </a:lnTo>
                <a:lnTo>
                  <a:pt x="518914" y="29869"/>
                </a:lnTo>
                <a:close/>
              </a:path>
              <a:path extrusionOk="0" h="137795" w="551815">
                <a:moveTo>
                  <a:pt x="551220" y="87933"/>
                </a:moveTo>
                <a:lnTo>
                  <a:pt x="530499" y="87933"/>
                </a:lnTo>
                <a:lnTo>
                  <a:pt x="530499" y="108507"/>
                </a:lnTo>
                <a:lnTo>
                  <a:pt x="551220" y="108507"/>
                </a:lnTo>
                <a:lnTo>
                  <a:pt x="551220" y="87933"/>
                </a:lnTo>
                <a:close/>
              </a:path>
              <a:path extrusionOk="0" h="137795" w="551815">
                <a:moveTo>
                  <a:pt x="551220" y="30632"/>
                </a:moveTo>
                <a:lnTo>
                  <a:pt x="530499" y="30632"/>
                </a:lnTo>
                <a:lnTo>
                  <a:pt x="530499" y="51206"/>
                </a:lnTo>
                <a:lnTo>
                  <a:pt x="551220" y="51206"/>
                </a:lnTo>
                <a:lnTo>
                  <a:pt x="551220" y="3063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35" name="Google Shape;1235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2792" y="4468221"/>
            <a:ext cx="2279573" cy="1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80107" y="4654910"/>
            <a:ext cx="2419938" cy="3138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37" name="Google Shape;1237;p43"/>
          <p:cNvGraphicFramePr/>
          <p:nvPr/>
        </p:nvGraphicFramePr>
        <p:xfrm>
          <a:off x="4122672" y="429374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261100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38" name="Google Shape;1238;p43"/>
          <p:cNvSpPr/>
          <p:nvPr/>
        </p:nvSpPr>
        <p:spPr>
          <a:xfrm>
            <a:off x="4180493" y="4426263"/>
            <a:ext cx="883919" cy="105410"/>
          </a:xfrm>
          <a:custGeom>
            <a:rect b="b" l="l" r="r" t="t"/>
            <a:pathLst>
              <a:path extrusionOk="0" h="105410" w="883920">
                <a:moveTo>
                  <a:pt x="38061" y="24574"/>
                </a:moveTo>
                <a:lnTo>
                  <a:pt x="0" y="24574"/>
                </a:lnTo>
                <a:lnTo>
                  <a:pt x="0" y="83553"/>
                </a:lnTo>
                <a:lnTo>
                  <a:pt x="37906" y="83553"/>
                </a:lnTo>
                <a:lnTo>
                  <a:pt x="43261" y="82105"/>
                </a:lnTo>
                <a:lnTo>
                  <a:pt x="50806" y="76313"/>
                </a:lnTo>
                <a:lnTo>
                  <a:pt x="51994" y="73720"/>
                </a:lnTo>
                <a:lnTo>
                  <a:pt x="13031" y="73720"/>
                </a:lnTo>
                <a:lnTo>
                  <a:pt x="13031" y="57492"/>
                </a:lnTo>
                <a:lnTo>
                  <a:pt x="51859" y="57492"/>
                </a:lnTo>
                <a:lnTo>
                  <a:pt x="48995" y="53568"/>
                </a:lnTo>
                <a:lnTo>
                  <a:pt x="41605" y="51663"/>
                </a:lnTo>
                <a:lnTo>
                  <a:pt x="41605" y="51433"/>
                </a:lnTo>
                <a:lnTo>
                  <a:pt x="44499" y="50062"/>
                </a:lnTo>
                <a:lnTo>
                  <a:pt x="46634" y="48423"/>
                </a:lnTo>
                <a:lnTo>
                  <a:pt x="46935" y="48005"/>
                </a:lnTo>
                <a:lnTo>
                  <a:pt x="13031" y="48005"/>
                </a:lnTo>
                <a:lnTo>
                  <a:pt x="13031" y="34401"/>
                </a:lnTo>
                <a:lnTo>
                  <a:pt x="50064" y="34401"/>
                </a:lnTo>
                <a:lnTo>
                  <a:pt x="48520" y="30859"/>
                </a:lnTo>
                <a:lnTo>
                  <a:pt x="42346" y="25830"/>
                </a:lnTo>
                <a:lnTo>
                  <a:pt x="38061" y="24574"/>
                </a:lnTo>
                <a:close/>
              </a:path>
              <a:path extrusionOk="0" h="105410" w="883920">
                <a:moveTo>
                  <a:pt x="51859" y="57492"/>
                </a:moveTo>
                <a:lnTo>
                  <a:pt x="33792" y="57492"/>
                </a:lnTo>
                <a:lnTo>
                  <a:pt x="35967" y="58215"/>
                </a:lnTo>
                <a:lnTo>
                  <a:pt x="39013" y="61111"/>
                </a:lnTo>
                <a:lnTo>
                  <a:pt x="39776" y="63130"/>
                </a:lnTo>
                <a:lnTo>
                  <a:pt x="39776" y="71057"/>
                </a:lnTo>
                <a:lnTo>
                  <a:pt x="36841" y="73720"/>
                </a:lnTo>
                <a:lnTo>
                  <a:pt x="51994" y="73720"/>
                </a:lnTo>
                <a:lnTo>
                  <a:pt x="52692" y="72198"/>
                </a:lnTo>
                <a:lnTo>
                  <a:pt x="52692" y="58633"/>
                </a:lnTo>
                <a:lnTo>
                  <a:pt x="51859" y="57492"/>
                </a:lnTo>
                <a:close/>
              </a:path>
              <a:path extrusionOk="0" h="105410" w="883920">
                <a:moveTo>
                  <a:pt x="50064" y="34401"/>
                </a:moveTo>
                <a:lnTo>
                  <a:pt x="34519" y="34401"/>
                </a:lnTo>
                <a:lnTo>
                  <a:pt x="37147" y="36575"/>
                </a:lnTo>
                <a:lnTo>
                  <a:pt x="37147" y="45645"/>
                </a:lnTo>
                <a:lnTo>
                  <a:pt x="34631" y="48005"/>
                </a:lnTo>
                <a:lnTo>
                  <a:pt x="46935" y="48005"/>
                </a:lnTo>
                <a:lnTo>
                  <a:pt x="49377" y="44615"/>
                </a:lnTo>
                <a:lnTo>
                  <a:pt x="50064" y="42099"/>
                </a:lnTo>
                <a:lnTo>
                  <a:pt x="50064" y="34401"/>
                </a:lnTo>
                <a:close/>
              </a:path>
              <a:path extrusionOk="0" h="105410" w="883920">
                <a:moveTo>
                  <a:pt x="111945" y="32231"/>
                </a:moveTo>
                <a:lnTo>
                  <a:pt x="96544" y="32231"/>
                </a:lnTo>
                <a:lnTo>
                  <a:pt x="100583" y="35204"/>
                </a:lnTo>
                <a:lnTo>
                  <a:pt x="100583" y="43359"/>
                </a:lnTo>
                <a:lnTo>
                  <a:pt x="100317" y="44766"/>
                </a:lnTo>
                <a:lnTo>
                  <a:pt x="99783" y="45374"/>
                </a:lnTo>
                <a:lnTo>
                  <a:pt x="99171" y="46214"/>
                </a:lnTo>
                <a:lnTo>
                  <a:pt x="84811" y="49032"/>
                </a:lnTo>
                <a:lnTo>
                  <a:pt x="83458" y="49204"/>
                </a:lnTo>
                <a:lnTo>
                  <a:pt x="82162" y="49436"/>
                </a:lnTo>
                <a:lnTo>
                  <a:pt x="76884" y="50252"/>
                </a:lnTo>
                <a:lnTo>
                  <a:pt x="75495" y="50540"/>
                </a:lnTo>
                <a:lnTo>
                  <a:pt x="60464" y="72845"/>
                </a:lnTo>
                <a:lnTo>
                  <a:pt x="62254" y="77134"/>
                </a:lnTo>
                <a:lnTo>
                  <a:pt x="69418" y="83459"/>
                </a:lnTo>
                <a:lnTo>
                  <a:pt x="74256" y="85039"/>
                </a:lnTo>
                <a:lnTo>
                  <a:pt x="89193" y="85039"/>
                </a:lnTo>
                <a:lnTo>
                  <a:pt x="96086" y="82678"/>
                </a:lnTo>
                <a:lnTo>
                  <a:pt x="101041" y="77951"/>
                </a:lnTo>
                <a:lnTo>
                  <a:pt x="119101" y="77951"/>
                </a:lnTo>
                <a:lnTo>
                  <a:pt x="119101" y="75780"/>
                </a:lnTo>
                <a:lnTo>
                  <a:pt x="81114" y="75780"/>
                </a:lnTo>
                <a:lnTo>
                  <a:pt x="78505" y="75017"/>
                </a:lnTo>
                <a:lnTo>
                  <a:pt x="74771" y="71972"/>
                </a:lnTo>
                <a:lnTo>
                  <a:pt x="73839" y="69797"/>
                </a:lnTo>
                <a:lnTo>
                  <a:pt x="73839" y="65455"/>
                </a:lnTo>
                <a:lnTo>
                  <a:pt x="94697" y="56062"/>
                </a:lnTo>
                <a:lnTo>
                  <a:pt x="95745" y="55797"/>
                </a:lnTo>
                <a:lnTo>
                  <a:pt x="98337" y="54957"/>
                </a:lnTo>
                <a:lnTo>
                  <a:pt x="99477" y="54483"/>
                </a:lnTo>
                <a:lnTo>
                  <a:pt x="100468" y="53949"/>
                </a:lnTo>
                <a:lnTo>
                  <a:pt x="113042" y="53949"/>
                </a:lnTo>
                <a:lnTo>
                  <a:pt x="113042" y="34481"/>
                </a:lnTo>
                <a:lnTo>
                  <a:pt x="111945" y="32231"/>
                </a:lnTo>
                <a:close/>
              </a:path>
              <a:path extrusionOk="0" h="105410" w="883920">
                <a:moveTo>
                  <a:pt x="119101" y="77951"/>
                </a:moveTo>
                <a:lnTo>
                  <a:pt x="101041" y="77951"/>
                </a:lnTo>
                <a:lnTo>
                  <a:pt x="101879" y="82678"/>
                </a:lnTo>
                <a:lnTo>
                  <a:pt x="105079" y="85039"/>
                </a:lnTo>
                <a:lnTo>
                  <a:pt x="112928" y="85039"/>
                </a:lnTo>
                <a:lnTo>
                  <a:pt x="115746" y="84618"/>
                </a:lnTo>
                <a:lnTo>
                  <a:pt x="119101" y="83783"/>
                </a:lnTo>
                <a:lnTo>
                  <a:pt x="119101" y="77951"/>
                </a:lnTo>
                <a:close/>
              </a:path>
              <a:path extrusionOk="0" h="105410" w="883920">
                <a:moveTo>
                  <a:pt x="113042" y="53949"/>
                </a:moveTo>
                <a:lnTo>
                  <a:pt x="100468" y="53949"/>
                </a:lnTo>
                <a:lnTo>
                  <a:pt x="100468" y="65948"/>
                </a:lnTo>
                <a:lnTo>
                  <a:pt x="99593" y="69340"/>
                </a:lnTo>
                <a:lnTo>
                  <a:pt x="94715" y="74217"/>
                </a:lnTo>
                <a:lnTo>
                  <a:pt x="90258" y="75780"/>
                </a:lnTo>
                <a:lnTo>
                  <a:pt x="119101" y="75780"/>
                </a:lnTo>
                <a:lnTo>
                  <a:pt x="119101" y="74866"/>
                </a:lnTo>
                <a:lnTo>
                  <a:pt x="114908" y="74866"/>
                </a:lnTo>
                <a:lnTo>
                  <a:pt x="114090" y="74560"/>
                </a:lnTo>
                <a:lnTo>
                  <a:pt x="113252" y="73343"/>
                </a:lnTo>
                <a:lnTo>
                  <a:pt x="113161" y="72845"/>
                </a:lnTo>
                <a:lnTo>
                  <a:pt x="113042" y="53949"/>
                </a:lnTo>
                <a:close/>
              </a:path>
              <a:path extrusionOk="0" h="105410" w="883920">
                <a:moveTo>
                  <a:pt x="119101" y="74635"/>
                </a:moveTo>
                <a:lnTo>
                  <a:pt x="118032" y="74790"/>
                </a:lnTo>
                <a:lnTo>
                  <a:pt x="117043" y="74866"/>
                </a:lnTo>
                <a:lnTo>
                  <a:pt x="119101" y="74866"/>
                </a:lnTo>
                <a:lnTo>
                  <a:pt x="119101" y="74635"/>
                </a:lnTo>
                <a:close/>
              </a:path>
              <a:path extrusionOk="0" h="105410" w="883920">
                <a:moveTo>
                  <a:pt x="96202" y="22745"/>
                </a:moveTo>
                <a:lnTo>
                  <a:pt x="88811" y="22745"/>
                </a:lnTo>
                <a:lnTo>
                  <a:pt x="78280" y="23995"/>
                </a:lnTo>
                <a:lnTo>
                  <a:pt x="70464" y="27745"/>
                </a:lnTo>
                <a:lnTo>
                  <a:pt x="65364" y="33996"/>
                </a:lnTo>
                <a:lnTo>
                  <a:pt x="62978" y="42746"/>
                </a:lnTo>
                <a:lnTo>
                  <a:pt x="75322" y="42746"/>
                </a:lnTo>
                <a:lnTo>
                  <a:pt x="75854" y="38938"/>
                </a:lnTo>
                <a:lnTo>
                  <a:pt x="77115" y="36230"/>
                </a:lnTo>
                <a:lnTo>
                  <a:pt x="81075" y="33030"/>
                </a:lnTo>
                <a:lnTo>
                  <a:pt x="84199" y="32231"/>
                </a:lnTo>
                <a:lnTo>
                  <a:pt x="111945" y="32231"/>
                </a:lnTo>
                <a:lnTo>
                  <a:pt x="110850" y="29984"/>
                </a:lnTo>
                <a:lnTo>
                  <a:pt x="102087" y="24192"/>
                </a:lnTo>
                <a:lnTo>
                  <a:pt x="96202" y="22745"/>
                </a:lnTo>
                <a:close/>
              </a:path>
              <a:path extrusionOk="0" h="105410" w="883920">
                <a:moveTo>
                  <a:pt x="139560" y="24574"/>
                </a:moveTo>
                <a:lnTo>
                  <a:pt x="127331" y="24574"/>
                </a:lnTo>
                <a:lnTo>
                  <a:pt x="127331" y="105383"/>
                </a:lnTo>
                <a:lnTo>
                  <a:pt x="140244" y="105383"/>
                </a:lnTo>
                <a:lnTo>
                  <a:pt x="140244" y="75780"/>
                </a:lnTo>
                <a:lnTo>
                  <a:pt x="179208" y="75780"/>
                </a:lnTo>
                <a:lnTo>
                  <a:pt x="180182" y="74635"/>
                </a:lnTo>
                <a:lnTo>
                  <a:pt x="151182" y="74635"/>
                </a:lnTo>
                <a:lnTo>
                  <a:pt x="147124" y="72806"/>
                </a:lnTo>
                <a:lnTo>
                  <a:pt x="141255" y="65491"/>
                </a:lnTo>
                <a:lnTo>
                  <a:pt x="139810" y="60542"/>
                </a:lnTo>
                <a:lnTo>
                  <a:pt x="139787" y="47585"/>
                </a:lnTo>
                <a:lnTo>
                  <a:pt x="141234" y="42519"/>
                </a:lnTo>
                <a:lnTo>
                  <a:pt x="147026" y="35204"/>
                </a:lnTo>
                <a:lnTo>
                  <a:pt x="151027" y="33375"/>
                </a:lnTo>
                <a:lnTo>
                  <a:pt x="179968" y="33375"/>
                </a:lnTo>
                <a:lnTo>
                  <a:pt x="179188" y="32461"/>
                </a:lnTo>
                <a:lnTo>
                  <a:pt x="139560" y="32461"/>
                </a:lnTo>
                <a:lnTo>
                  <a:pt x="139560" y="24574"/>
                </a:lnTo>
                <a:close/>
              </a:path>
              <a:path extrusionOk="0" h="105410" w="883920">
                <a:moveTo>
                  <a:pt x="179208" y="75780"/>
                </a:moveTo>
                <a:lnTo>
                  <a:pt x="140244" y="75780"/>
                </a:lnTo>
                <a:lnTo>
                  <a:pt x="144665" y="81950"/>
                </a:lnTo>
                <a:lnTo>
                  <a:pt x="151066" y="85039"/>
                </a:lnTo>
                <a:lnTo>
                  <a:pt x="167374" y="85039"/>
                </a:lnTo>
                <a:lnTo>
                  <a:pt x="173716" y="82238"/>
                </a:lnTo>
                <a:lnTo>
                  <a:pt x="179208" y="75780"/>
                </a:lnTo>
                <a:close/>
              </a:path>
              <a:path extrusionOk="0" h="105410" w="883920">
                <a:moveTo>
                  <a:pt x="179968" y="33375"/>
                </a:moveTo>
                <a:lnTo>
                  <a:pt x="161164" y="33375"/>
                </a:lnTo>
                <a:lnTo>
                  <a:pt x="165141" y="35262"/>
                </a:lnTo>
                <a:lnTo>
                  <a:pt x="171010" y="42804"/>
                </a:lnTo>
                <a:lnTo>
                  <a:pt x="172390" y="47585"/>
                </a:lnTo>
                <a:lnTo>
                  <a:pt x="172478" y="60542"/>
                </a:lnTo>
                <a:lnTo>
                  <a:pt x="171032" y="65491"/>
                </a:lnTo>
                <a:lnTo>
                  <a:pt x="165239" y="72806"/>
                </a:lnTo>
                <a:lnTo>
                  <a:pt x="161315" y="74635"/>
                </a:lnTo>
                <a:lnTo>
                  <a:pt x="180182" y="74635"/>
                </a:lnTo>
                <a:lnTo>
                  <a:pt x="183243" y="71036"/>
                </a:lnTo>
                <a:lnTo>
                  <a:pt x="185623" y="63587"/>
                </a:lnTo>
                <a:lnTo>
                  <a:pt x="185623" y="44766"/>
                </a:lnTo>
                <a:lnTo>
                  <a:pt x="183186" y="37144"/>
                </a:lnTo>
                <a:lnTo>
                  <a:pt x="179968" y="33375"/>
                </a:lnTo>
                <a:close/>
              </a:path>
              <a:path extrusionOk="0" h="105410" w="883920">
                <a:moveTo>
                  <a:pt x="166917" y="22860"/>
                </a:moveTo>
                <a:lnTo>
                  <a:pt x="149920" y="22860"/>
                </a:lnTo>
                <a:lnTo>
                  <a:pt x="143520" y="26060"/>
                </a:lnTo>
                <a:lnTo>
                  <a:pt x="139560" y="32461"/>
                </a:lnTo>
                <a:lnTo>
                  <a:pt x="179188" y="32461"/>
                </a:lnTo>
                <a:lnTo>
                  <a:pt x="173429" y="25714"/>
                </a:lnTo>
                <a:lnTo>
                  <a:pt x="166917" y="22860"/>
                </a:lnTo>
                <a:close/>
              </a:path>
              <a:path extrusionOk="0" h="105410" w="883920">
                <a:moveTo>
                  <a:pt x="221741" y="34858"/>
                </a:moveTo>
                <a:lnTo>
                  <a:pt x="208709" y="34858"/>
                </a:lnTo>
                <a:lnTo>
                  <a:pt x="208709" y="83553"/>
                </a:lnTo>
                <a:lnTo>
                  <a:pt x="221741" y="83553"/>
                </a:lnTo>
                <a:lnTo>
                  <a:pt x="221741" y="34858"/>
                </a:lnTo>
                <a:close/>
              </a:path>
              <a:path extrusionOk="0" h="105410" w="883920">
                <a:moveTo>
                  <a:pt x="241170" y="24574"/>
                </a:moveTo>
                <a:lnTo>
                  <a:pt x="189280" y="24574"/>
                </a:lnTo>
                <a:lnTo>
                  <a:pt x="189280" y="34858"/>
                </a:lnTo>
                <a:lnTo>
                  <a:pt x="241170" y="34858"/>
                </a:lnTo>
                <a:lnTo>
                  <a:pt x="241170" y="24574"/>
                </a:lnTo>
                <a:close/>
              </a:path>
              <a:path extrusionOk="0" h="105410" w="883920">
                <a:moveTo>
                  <a:pt x="261975" y="1828"/>
                </a:moveTo>
                <a:lnTo>
                  <a:pt x="248942" y="1828"/>
                </a:lnTo>
                <a:lnTo>
                  <a:pt x="248942" y="14630"/>
                </a:lnTo>
                <a:lnTo>
                  <a:pt x="261975" y="14630"/>
                </a:lnTo>
                <a:lnTo>
                  <a:pt x="261975" y="1828"/>
                </a:lnTo>
                <a:close/>
              </a:path>
              <a:path extrusionOk="0" h="105410" w="883920">
                <a:moveTo>
                  <a:pt x="261975" y="24574"/>
                </a:moveTo>
                <a:lnTo>
                  <a:pt x="248942" y="24574"/>
                </a:lnTo>
                <a:lnTo>
                  <a:pt x="248942" y="83553"/>
                </a:lnTo>
                <a:lnTo>
                  <a:pt x="261975" y="83553"/>
                </a:lnTo>
                <a:lnTo>
                  <a:pt x="261975" y="24574"/>
                </a:lnTo>
                <a:close/>
              </a:path>
              <a:path extrusionOk="0" h="105410" w="883920">
                <a:moveTo>
                  <a:pt x="310438" y="22745"/>
                </a:moveTo>
                <a:lnTo>
                  <a:pt x="293903" y="22745"/>
                </a:lnTo>
                <a:lnTo>
                  <a:pt x="286757" y="25622"/>
                </a:lnTo>
                <a:lnTo>
                  <a:pt x="276166" y="37127"/>
                </a:lnTo>
                <a:lnTo>
                  <a:pt x="273519" y="44881"/>
                </a:lnTo>
                <a:lnTo>
                  <a:pt x="273519" y="63701"/>
                </a:lnTo>
                <a:lnTo>
                  <a:pt x="276148" y="71036"/>
                </a:lnTo>
                <a:lnTo>
                  <a:pt x="286664" y="82238"/>
                </a:lnTo>
                <a:lnTo>
                  <a:pt x="293712" y="85039"/>
                </a:lnTo>
                <a:lnTo>
                  <a:pt x="309940" y="85039"/>
                </a:lnTo>
                <a:lnTo>
                  <a:pt x="316076" y="82886"/>
                </a:lnTo>
                <a:lnTo>
                  <a:pt x="325294" y="74750"/>
                </a:lnTo>
                <a:lnTo>
                  <a:pt x="297596" y="74750"/>
                </a:lnTo>
                <a:lnTo>
                  <a:pt x="293730" y="72922"/>
                </a:lnTo>
                <a:lnTo>
                  <a:pt x="288168" y="65606"/>
                </a:lnTo>
                <a:lnTo>
                  <a:pt x="286778" y="60501"/>
                </a:lnTo>
                <a:lnTo>
                  <a:pt x="286778" y="47395"/>
                </a:lnTo>
                <a:lnTo>
                  <a:pt x="288226" y="42232"/>
                </a:lnTo>
                <a:lnTo>
                  <a:pt x="294018" y="34690"/>
                </a:lnTo>
                <a:lnTo>
                  <a:pt x="297978" y="32804"/>
                </a:lnTo>
                <a:lnTo>
                  <a:pt x="326005" y="32804"/>
                </a:lnTo>
                <a:lnTo>
                  <a:pt x="325734" y="32270"/>
                </a:lnTo>
                <a:lnTo>
                  <a:pt x="316514" y="24649"/>
                </a:lnTo>
                <a:lnTo>
                  <a:pt x="310438" y="22745"/>
                </a:lnTo>
                <a:close/>
              </a:path>
              <a:path extrusionOk="0" h="105410" w="883920">
                <a:moveTo>
                  <a:pt x="329641" y="61264"/>
                </a:moveTo>
                <a:lnTo>
                  <a:pt x="316839" y="61264"/>
                </a:lnTo>
                <a:lnTo>
                  <a:pt x="316155" y="65606"/>
                </a:lnTo>
                <a:lnTo>
                  <a:pt x="314571" y="68940"/>
                </a:lnTo>
                <a:lnTo>
                  <a:pt x="309617" y="73587"/>
                </a:lnTo>
                <a:lnTo>
                  <a:pt x="306438" y="74750"/>
                </a:lnTo>
                <a:lnTo>
                  <a:pt x="325294" y="74750"/>
                </a:lnTo>
                <a:lnTo>
                  <a:pt x="325832" y="74275"/>
                </a:lnTo>
                <a:lnTo>
                  <a:pt x="328726" y="68505"/>
                </a:lnTo>
                <a:lnTo>
                  <a:pt x="329641" y="61264"/>
                </a:lnTo>
                <a:close/>
              </a:path>
              <a:path extrusionOk="0" h="105410" w="883920">
                <a:moveTo>
                  <a:pt x="326005" y="32804"/>
                </a:moveTo>
                <a:lnTo>
                  <a:pt x="306514" y="32804"/>
                </a:lnTo>
                <a:lnTo>
                  <a:pt x="309408" y="33793"/>
                </a:lnTo>
                <a:lnTo>
                  <a:pt x="313980" y="37757"/>
                </a:lnTo>
                <a:lnTo>
                  <a:pt x="315507" y="40615"/>
                </a:lnTo>
                <a:lnTo>
                  <a:pt x="316266" y="44348"/>
                </a:lnTo>
                <a:lnTo>
                  <a:pt x="329183" y="44348"/>
                </a:lnTo>
                <a:lnTo>
                  <a:pt x="328420" y="37566"/>
                </a:lnTo>
                <a:lnTo>
                  <a:pt x="326005" y="32804"/>
                </a:lnTo>
                <a:close/>
              </a:path>
              <a:path extrusionOk="0" h="105410" w="883920">
                <a:moveTo>
                  <a:pt x="364502" y="34858"/>
                </a:moveTo>
                <a:lnTo>
                  <a:pt x="351471" y="34858"/>
                </a:lnTo>
                <a:lnTo>
                  <a:pt x="351471" y="83553"/>
                </a:lnTo>
                <a:lnTo>
                  <a:pt x="364502" y="83553"/>
                </a:lnTo>
                <a:lnTo>
                  <a:pt x="364502" y="34858"/>
                </a:lnTo>
                <a:close/>
              </a:path>
              <a:path extrusionOk="0" h="105410" w="883920">
                <a:moveTo>
                  <a:pt x="383932" y="24574"/>
                </a:moveTo>
                <a:lnTo>
                  <a:pt x="332041" y="24574"/>
                </a:lnTo>
                <a:lnTo>
                  <a:pt x="332041" y="34858"/>
                </a:lnTo>
                <a:lnTo>
                  <a:pt x="383932" y="34858"/>
                </a:lnTo>
                <a:lnTo>
                  <a:pt x="383932" y="24574"/>
                </a:lnTo>
                <a:close/>
              </a:path>
              <a:path extrusionOk="0" h="105410" w="883920">
                <a:moveTo>
                  <a:pt x="404394" y="24574"/>
                </a:moveTo>
                <a:lnTo>
                  <a:pt x="391363" y="24574"/>
                </a:lnTo>
                <a:lnTo>
                  <a:pt x="391363" y="83553"/>
                </a:lnTo>
                <a:lnTo>
                  <a:pt x="428777" y="83553"/>
                </a:lnTo>
                <a:lnTo>
                  <a:pt x="433691" y="81875"/>
                </a:lnTo>
                <a:lnTo>
                  <a:pt x="440700" y="75172"/>
                </a:lnTo>
                <a:lnTo>
                  <a:pt x="441382" y="73379"/>
                </a:lnTo>
                <a:lnTo>
                  <a:pt x="404394" y="73379"/>
                </a:lnTo>
                <a:lnTo>
                  <a:pt x="404394" y="56121"/>
                </a:lnTo>
                <a:lnTo>
                  <a:pt x="441421" y="56121"/>
                </a:lnTo>
                <a:lnTo>
                  <a:pt x="440700" y="54234"/>
                </a:lnTo>
                <a:lnTo>
                  <a:pt x="433691" y="47607"/>
                </a:lnTo>
                <a:lnTo>
                  <a:pt x="428738" y="45947"/>
                </a:lnTo>
                <a:lnTo>
                  <a:pt x="404394" y="45947"/>
                </a:lnTo>
                <a:lnTo>
                  <a:pt x="404394" y="24574"/>
                </a:lnTo>
                <a:close/>
              </a:path>
              <a:path extrusionOk="0" h="105410" w="883920">
                <a:moveTo>
                  <a:pt x="441421" y="56121"/>
                </a:moveTo>
                <a:lnTo>
                  <a:pt x="423481" y="56121"/>
                </a:lnTo>
                <a:lnTo>
                  <a:pt x="425612" y="56920"/>
                </a:lnTo>
                <a:lnTo>
                  <a:pt x="428661" y="60120"/>
                </a:lnTo>
                <a:lnTo>
                  <a:pt x="429425" y="62255"/>
                </a:lnTo>
                <a:lnTo>
                  <a:pt x="429425" y="67435"/>
                </a:lnTo>
                <a:lnTo>
                  <a:pt x="428720" y="69472"/>
                </a:lnTo>
                <a:lnTo>
                  <a:pt x="425900" y="72598"/>
                </a:lnTo>
                <a:lnTo>
                  <a:pt x="423783" y="73379"/>
                </a:lnTo>
                <a:lnTo>
                  <a:pt x="441382" y="73379"/>
                </a:lnTo>
                <a:lnTo>
                  <a:pt x="442454" y="70559"/>
                </a:lnTo>
                <a:lnTo>
                  <a:pt x="442454" y="58825"/>
                </a:lnTo>
                <a:lnTo>
                  <a:pt x="441421" y="56121"/>
                </a:lnTo>
                <a:close/>
              </a:path>
              <a:path extrusionOk="0" h="105410" w="883920">
                <a:moveTo>
                  <a:pt x="520829" y="22860"/>
                </a:moveTo>
                <a:lnTo>
                  <a:pt x="502692" y="22860"/>
                </a:lnTo>
                <a:lnTo>
                  <a:pt x="495399" y="25679"/>
                </a:lnTo>
                <a:lnTo>
                  <a:pt x="484502" y="36958"/>
                </a:lnTo>
                <a:lnTo>
                  <a:pt x="481777" y="44540"/>
                </a:lnTo>
                <a:lnTo>
                  <a:pt x="481777" y="63662"/>
                </a:lnTo>
                <a:lnTo>
                  <a:pt x="484480" y="71283"/>
                </a:lnTo>
                <a:lnTo>
                  <a:pt x="495302" y="82562"/>
                </a:lnTo>
                <a:lnTo>
                  <a:pt x="502617" y="85382"/>
                </a:lnTo>
                <a:lnTo>
                  <a:pt x="520905" y="85382"/>
                </a:lnTo>
                <a:lnTo>
                  <a:pt x="528087" y="82562"/>
                </a:lnTo>
                <a:lnTo>
                  <a:pt x="534993" y="75208"/>
                </a:lnTo>
                <a:lnTo>
                  <a:pt x="506465" y="75208"/>
                </a:lnTo>
                <a:lnTo>
                  <a:pt x="502333" y="73322"/>
                </a:lnTo>
                <a:lnTo>
                  <a:pt x="496407" y="65873"/>
                </a:lnTo>
                <a:lnTo>
                  <a:pt x="494920" y="60693"/>
                </a:lnTo>
                <a:lnTo>
                  <a:pt x="494952" y="47473"/>
                </a:lnTo>
                <a:lnTo>
                  <a:pt x="496407" y="42480"/>
                </a:lnTo>
                <a:lnTo>
                  <a:pt x="502351" y="35013"/>
                </a:lnTo>
                <a:lnTo>
                  <a:pt x="506426" y="33145"/>
                </a:lnTo>
                <a:lnTo>
                  <a:pt x="535054" y="33145"/>
                </a:lnTo>
                <a:lnTo>
                  <a:pt x="527993" y="25679"/>
                </a:lnTo>
                <a:lnTo>
                  <a:pt x="520829" y="22860"/>
                </a:lnTo>
                <a:close/>
              </a:path>
              <a:path extrusionOk="0" h="105410" w="883920">
                <a:moveTo>
                  <a:pt x="535054" y="33145"/>
                </a:moveTo>
                <a:lnTo>
                  <a:pt x="516790" y="33145"/>
                </a:lnTo>
                <a:lnTo>
                  <a:pt x="520861" y="35013"/>
                </a:lnTo>
                <a:lnTo>
                  <a:pt x="526715" y="42387"/>
                </a:lnTo>
                <a:lnTo>
                  <a:pt x="528184" y="47473"/>
                </a:lnTo>
                <a:lnTo>
                  <a:pt x="528151" y="60693"/>
                </a:lnTo>
                <a:lnTo>
                  <a:pt x="526715" y="65779"/>
                </a:lnTo>
                <a:lnTo>
                  <a:pt x="520847" y="73322"/>
                </a:lnTo>
                <a:lnTo>
                  <a:pt x="516830" y="75208"/>
                </a:lnTo>
                <a:lnTo>
                  <a:pt x="534993" y="75208"/>
                </a:lnTo>
                <a:lnTo>
                  <a:pt x="538678" y="71283"/>
                </a:lnTo>
                <a:lnTo>
                  <a:pt x="541327" y="63662"/>
                </a:lnTo>
                <a:lnTo>
                  <a:pt x="541327" y="44540"/>
                </a:lnTo>
                <a:lnTo>
                  <a:pt x="538660" y="36958"/>
                </a:lnTo>
                <a:lnTo>
                  <a:pt x="535054" y="33145"/>
                </a:lnTo>
                <a:close/>
              </a:path>
              <a:path extrusionOk="0" h="105410" w="883920">
                <a:moveTo>
                  <a:pt x="606822" y="0"/>
                </a:moveTo>
                <a:lnTo>
                  <a:pt x="593791" y="0"/>
                </a:lnTo>
                <a:lnTo>
                  <a:pt x="593333" y="723"/>
                </a:lnTo>
                <a:lnTo>
                  <a:pt x="592876" y="1332"/>
                </a:lnTo>
                <a:lnTo>
                  <a:pt x="583523" y="3046"/>
                </a:lnTo>
                <a:lnTo>
                  <a:pt x="581903" y="3200"/>
                </a:lnTo>
                <a:lnTo>
                  <a:pt x="552671" y="29917"/>
                </a:lnTo>
                <a:lnTo>
                  <a:pt x="550814" y="58025"/>
                </a:lnTo>
                <a:lnTo>
                  <a:pt x="551803" y="64235"/>
                </a:lnTo>
                <a:lnTo>
                  <a:pt x="580532" y="85154"/>
                </a:lnTo>
                <a:lnTo>
                  <a:pt x="589142" y="85154"/>
                </a:lnTo>
                <a:lnTo>
                  <a:pt x="596040" y="82389"/>
                </a:lnTo>
                <a:lnTo>
                  <a:pt x="603096" y="74866"/>
                </a:lnTo>
                <a:lnTo>
                  <a:pt x="575160" y="74866"/>
                </a:lnTo>
                <a:lnTo>
                  <a:pt x="571294" y="73037"/>
                </a:lnTo>
                <a:lnTo>
                  <a:pt x="565426" y="65722"/>
                </a:lnTo>
                <a:lnTo>
                  <a:pt x="563961" y="60844"/>
                </a:lnTo>
                <a:lnTo>
                  <a:pt x="563961" y="48654"/>
                </a:lnTo>
                <a:lnTo>
                  <a:pt x="565426" y="43794"/>
                </a:lnTo>
                <a:lnTo>
                  <a:pt x="571276" y="36575"/>
                </a:lnTo>
                <a:lnTo>
                  <a:pt x="559846" y="36575"/>
                </a:lnTo>
                <a:lnTo>
                  <a:pt x="587411" y="13907"/>
                </a:lnTo>
                <a:lnTo>
                  <a:pt x="593031" y="13237"/>
                </a:lnTo>
                <a:lnTo>
                  <a:pt x="606599" y="1332"/>
                </a:lnTo>
                <a:lnTo>
                  <a:pt x="606822" y="0"/>
                </a:lnTo>
                <a:close/>
              </a:path>
              <a:path extrusionOk="0" h="105410" w="883920">
                <a:moveTo>
                  <a:pt x="603120" y="34747"/>
                </a:moveTo>
                <a:lnTo>
                  <a:pt x="584761" y="34747"/>
                </a:lnTo>
                <a:lnTo>
                  <a:pt x="588628" y="36575"/>
                </a:lnTo>
                <a:lnTo>
                  <a:pt x="594495" y="43891"/>
                </a:lnTo>
                <a:lnTo>
                  <a:pt x="595942" y="48654"/>
                </a:lnTo>
                <a:lnTo>
                  <a:pt x="595965" y="60844"/>
                </a:lnTo>
                <a:lnTo>
                  <a:pt x="594495" y="65722"/>
                </a:lnTo>
                <a:lnTo>
                  <a:pt x="588628" y="73037"/>
                </a:lnTo>
                <a:lnTo>
                  <a:pt x="584761" y="74866"/>
                </a:lnTo>
                <a:lnTo>
                  <a:pt x="603096" y="74866"/>
                </a:lnTo>
                <a:lnTo>
                  <a:pt x="606402" y="71342"/>
                </a:lnTo>
                <a:lnTo>
                  <a:pt x="608899" y="64235"/>
                </a:lnTo>
                <a:lnTo>
                  <a:pt x="608992" y="45680"/>
                </a:lnTo>
                <a:lnTo>
                  <a:pt x="606441" y="38365"/>
                </a:lnTo>
                <a:lnTo>
                  <a:pt x="603120" y="34747"/>
                </a:lnTo>
                <a:close/>
              </a:path>
              <a:path extrusionOk="0" h="105410" w="883920">
                <a:moveTo>
                  <a:pt x="589866" y="24458"/>
                </a:moveTo>
                <a:lnTo>
                  <a:pt x="576762" y="24458"/>
                </a:lnTo>
                <a:lnTo>
                  <a:pt x="572342" y="25471"/>
                </a:lnTo>
                <a:lnTo>
                  <a:pt x="565635" y="29509"/>
                </a:lnTo>
                <a:lnTo>
                  <a:pt x="562701" y="32537"/>
                </a:lnTo>
                <a:lnTo>
                  <a:pt x="560188" y="36575"/>
                </a:lnTo>
                <a:lnTo>
                  <a:pt x="571276" y="36575"/>
                </a:lnTo>
                <a:lnTo>
                  <a:pt x="575160" y="34747"/>
                </a:lnTo>
                <a:lnTo>
                  <a:pt x="603120" y="34747"/>
                </a:lnTo>
                <a:lnTo>
                  <a:pt x="596231" y="27241"/>
                </a:lnTo>
                <a:lnTo>
                  <a:pt x="589866" y="24458"/>
                </a:lnTo>
                <a:close/>
              </a:path>
              <a:path extrusionOk="0" h="105410" w="883920">
                <a:moveTo>
                  <a:pt x="637228" y="2171"/>
                </a:moveTo>
                <a:lnTo>
                  <a:pt x="621568" y="2171"/>
                </a:lnTo>
                <a:lnTo>
                  <a:pt x="621568" y="17259"/>
                </a:lnTo>
                <a:lnTo>
                  <a:pt x="628999" y="17259"/>
                </a:lnTo>
                <a:lnTo>
                  <a:pt x="628768" y="23126"/>
                </a:lnTo>
                <a:lnTo>
                  <a:pt x="626291" y="26821"/>
                </a:lnTo>
                <a:lnTo>
                  <a:pt x="621568" y="28346"/>
                </a:lnTo>
                <a:lnTo>
                  <a:pt x="621568" y="35090"/>
                </a:lnTo>
                <a:lnTo>
                  <a:pt x="628419" y="32789"/>
                </a:lnTo>
                <a:lnTo>
                  <a:pt x="633313" y="28631"/>
                </a:lnTo>
                <a:lnTo>
                  <a:pt x="636249" y="22615"/>
                </a:lnTo>
                <a:lnTo>
                  <a:pt x="637228" y="14742"/>
                </a:lnTo>
                <a:lnTo>
                  <a:pt x="637228" y="2171"/>
                </a:lnTo>
                <a:close/>
              </a:path>
              <a:path extrusionOk="0" h="105410" w="883920">
                <a:moveTo>
                  <a:pt x="685843" y="22745"/>
                </a:moveTo>
                <a:lnTo>
                  <a:pt x="669613" y="22745"/>
                </a:lnTo>
                <a:lnTo>
                  <a:pt x="662467" y="25622"/>
                </a:lnTo>
                <a:lnTo>
                  <a:pt x="651877" y="37127"/>
                </a:lnTo>
                <a:lnTo>
                  <a:pt x="649230" y="44881"/>
                </a:lnTo>
                <a:lnTo>
                  <a:pt x="649230" y="63701"/>
                </a:lnTo>
                <a:lnTo>
                  <a:pt x="651859" y="71036"/>
                </a:lnTo>
                <a:lnTo>
                  <a:pt x="662374" y="82238"/>
                </a:lnTo>
                <a:lnTo>
                  <a:pt x="669423" y="85039"/>
                </a:lnTo>
                <a:lnTo>
                  <a:pt x="685194" y="85039"/>
                </a:lnTo>
                <a:lnTo>
                  <a:pt x="691062" y="83096"/>
                </a:lnTo>
                <a:lnTo>
                  <a:pt x="700664" y="75323"/>
                </a:lnTo>
                <a:lnTo>
                  <a:pt x="700996" y="74750"/>
                </a:lnTo>
                <a:lnTo>
                  <a:pt x="673844" y="74750"/>
                </a:lnTo>
                <a:lnTo>
                  <a:pt x="670279" y="73263"/>
                </a:lnTo>
                <a:lnTo>
                  <a:pt x="664869" y="67320"/>
                </a:lnTo>
                <a:lnTo>
                  <a:pt x="663248" y="63169"/>
                </a:lnTo>
                <a:lnTo>
                  <a:pt x="662716" y="57834"/>
                </a:lnTo>
                <a:lnTo>
                  <a:pt x="685234" y="57834"/>
                </a:lnTo>
                <a:lnTo>
                  <a:pt x="685234" y="48690"/>
                </a:lnTo>
                <a:lnTo>
                  <a:pt x="662832" y="48690"/>
                </a:lnTo>
                <a:lnTo>
                  <a:pt x="663595" y="43661"/>
                </a:lnTo>
                <a:lnTo>
                  <a:pt x="665347" y="39754"/>
                </a:lnTo>
                <a:lnTo>
                  <a:pt x="670834" y="34193"/>
                </a:lnTo>
                <a:lnTo>
                  <a:pt x="674376" y="32804"/>
                </a:lnTo>
                <a:lnTo>
                  <a:pt x="701536" y="32804"/>
                </a:lnTo>
                <a:lnTo>
                  <a:pt x="700797" y="31507"/>
                </a:lnTo>
                <a:lnTo>
                  <a:pt x="691728" y="24498"/>
                </a:lnTo>
                <a:lnTo>
                  <a:pt x="685843" y="22745"/>
                </a:lnTo>
                <a:close/>
              </a:path>
              <a:path extrusionOk="0" h="105410" w="883920">
                <a:moveTo>
                  <a:pt x="705008" y="63436"/>
                </a:moveTo>
                <a:lnTo>
                  <a:pt x="692092" y="63436"/>
                </a:lnTo>
                <a:lnTo>
                  <a:pt x="690187" y="70977"/>
                </a:lnTo>
                <a:lnTo>
                  <a:pt x="685576" y="74750"/>
                </a:lnTo>
                <a:lnTo>
                  <a:pt x="700996" y="74750"/>
                </a:lnTo>
                <a:lnTo>
                  <a:pt x="703713" y="70063"/>
                </a:lnTo>
                <a:lnTo>
                  <a:pt x="705008" y="63436"/>
                </a:lnTo>
                <a:close/>
              </a:path>
              <a:path extrusionOk="0" h="105410" w="883920">
                <a:moveTo>
                  <a:pt x="701536" y="32804"/>
                </a:moveTo>
                <a:lnTo>
                  <a:pt x="685425" y="32804"/>
                </a:lnTo>
                <a:lnTo>
                  <a:pt x="689730" y="36118"/>
                </a:lnTo>
                <a:lnTo>
                  <a:pt x="691635" y="42746"/>
                </a:lnTo>
                <a:lnTo>
                  <a:pt x="704667" y="42746"/>
                </a:lnTo>
                <a:lnTo>
                  <a:pt x="703597" y="36422"/>
                </a:lnTo>
                <a:lnTo>
                  <a:pt x="701536" y="32804"/>
                </a:lnTo>
                <a:close/>
              </a:path>
              <a:path extrusionOk="0" h="105410" w="883920">
                <a:moveTo>
                  <a:pt x="728441" y="24574"/>
                </a:moveTo>
                <a:lnTo>
                  <a:pt x="715410" y="24574"/>
                </a:lnTo>
                <a:lnTo>
                  <a:pt x="715410" y="83553"/>
                </a:lnTo>
                <a:lnTo>
                  <a:pt x="728441" y="83553"/>
                </a:lnTo>
                <a:lnTo>
                  <a:pt x="728441" y="65265"/>
                </a:lnTo>
                <a:lnTo>
                  <a:pt x="736213" y="57150"/>
                </a:lnTo>
                <a:lnTo>
                  <a:pt x="751364" y="57150"/>
                </a:lnTo>
                <a:lnTo>
                  <a:pt x="746724" y="50749"/>
                </a:lnTo>
                <a:lnTo>
                  <a:pt x="728441" y="50749"/>
                </a:lnTo>
                <a:lnTo>
                  <a:pt x="728441" y="24574"/>
                </a:lnTo>
                <a:close/>
              </a:path>
              <a:path extrusionOk="0" h="105410" w="883920">
                <a:moveTo>
                  <a:pt x="751364" y="57150"/>
                </a:moveTo>
                <a:lnTo>
                  <a:pt x="736213" y="57150"/>
                </a:lnTo>
                <a:lnTo>
                  <a:pt x="754729" y="83553"/>
                </a:lnTo>
                <a:lnTo>
                  <a:pt x="770503" y="83553"/>
                </a:lnTo>
                <a:lnTo>
                  <a:pt x="751364" y="57150"/>
                </a:lnTo>
                <a:close/>
              </a:path>
              <a:path extrusionOk="0" h="105410" w="883920">
                <a:moveTo>
                  <a:pt x="802965" y="34858"/>
                </a:moveTo>
                <a:lnTo>
                  <a:pt x="789933" y="34858"/>
                </a:lnTo>
                <a:lnTo>
                  <a:pt x="789933" y="83553"/>
                </a:lnTo>
                <a:lnTo>
                  <a:pt x="802965" y="83553"/>
                </a:lnTo>
                <a:lnTo>
                  <a:pt x="802965" y="34858"/>
                </a:lnTo>
                <a:close/>
              </a:path>
              <a:path extrusionOk="0" h="105410" w="883920">
                <a:moveTo>
                  <a:pt x="767872" y="24574"/>
                </a:moveTo>
                <a:lnTo>
                  <a:pt x="751986" y="24574"/>
                </a:lnTo>
                <a:lnTo>
                  <a:pt x="728441" y="50749"/>
                </a:lnTo>
                <a:lnTo>
                  <a:pt x="746724" y="50749"/>
                </a:lnTo>
                <a:lnTo>
                  <a:pt x="744900" y="48233"/>
                </a:lnTo>
                <a:lnTo>
                  <a:pt x="767872" y="24574"/>
                </a:lnTo>
                <a:close/>
              </a:path>
              <a:path extrusionOk="0" h="105410" w="883920">
                <a:moveTo>
                  <a:pt x="822394" y="24574"/>
                </a:moveTo>
                <a:lnTo>
                  <a:pt x="770503" y="24574"/>
                </a:lnTo>
                <a:lnTo>
                  <a:pt x="770503" y="34858"/>
                </a:lnTo>
                <a:lnTo>
                  <a:pt x="822394" y="34858"/>
                </a:lnTo>
                <a:lnTo>
                  <a:pt x="822394" y="24574"/>
                </a:lnTo>
                <a:close/>
              </a:path>
              <a:path extrusionOk="0" h="105410" w="883920">
                <a:moveTo>
                  <a:pt x="876164" y="32231"/>
                </a:moveTo>
                <a:lnTo>
                  <a:pt x="860762" y="32231"/>
                </a:lnTo>
                <a:lnTo>
                  <a:pt x="864802" y="35204"/>
                </a:lnTo>
                <a:lnTo>
                  <a:pt x="864802" y="43359"/>
                </a:lnTo>
                <a:lnTo>
                  <a:pt x="864535" y="44766"/>
                </a:lnTo>
                <a:lnTo>
                  <a:pt x="864002" y="45374"/>
                </a:lnTo>
                <a:lnTo>
                  <a:pt x="863391" y="46214"/>
                </a:lnTo>
                <a:lnTo>
                  <a:pt x="849030" y="49032"/>
                </a:lnTo>
                <a:lnTo>
                  <a:pt x="847676" y="49204"/>
                </a:lnTo>
                <a:lnTo>
                  <a:pt x="846381" y="49436"/>
                </a:lnTo>
                <a:lnTo>
                  <a:pt x="841103" y="50252"/>
                </a:lnTo>
                <a:lnTo>
                  <a:pt x="839713" y="50540"/>
                </a:lnTo>
                <a:lnTo>
                  <a:pt x="824683" y="72845"/>
                </a:lnTo>
                <a:lnTo>
                  <a:pt x="826472" y="77134"/>
                </a:lnTo>
                <a:lnTo>
                  <a:pt x="833636" y="83459"/>
                </a:lnTo>
                <a:lnTo>
                  <a:pt x="838475" y="85039"/>
                </a:lnTo>
                <a:lnTo>
                  <a:pt x="853412" y="85039"/>
                </a:lnTo>
                <a:lnTo>
                  <a:pt x="860305" y="82678"/>
                </a:lnTo>
                <a:lnTo>
                  <a:pt x="865259" y="77951"/>
                </a:lnTo>
                <a:lnTo>
                  <a:pt x="883320" y="77951"/>
                </a:lnTo>
                <a:lnTo>
                  <a:pt x="883320" y="75780"/>
                </a:lnTo>
                <a:lnTo>
                  <a:pt x="845333" y="75780"/>
                </a:lnTo>
                <a:lnTo>
                  <a:pt x="842723" y="75017"/>
                </a:lnTo>
                <a:lnTo>
                  <a:pt x="838989" y="71972"/>
                </a:lnTo>
                <a:lnTo>
                  <a:pt x="838057" y="69797"/>
                </a:lnTo>
                <a:lnTo>
                  <a:pt x="838057" y="65455"/>
                </a:lnTo>
                <a:lnTo>
                  <a:pt x="858916" y="56062"/>
                </a:lnTo>
                <a:lnTo>
                  <a:pt x="859963" y="55797"/>
                </a:lnTo>
                <a:lnTo>
                  <a:pt x="862556" y="54957"/>
                </a:lnTo>
                <a:lnTo>
                  <a:pt x="863696" y="54483"/>
                </a:lnTo>
                <a:lnTo>
                  <a:pt x="864687" y="53949"/>
                </a:lnTo>
                <a:lnTo>
                  <a:pt x="877261" y="53949"/>
                </a:lnTo>
                <a:lnTo>
                  <a:pt x="877261" y="34481"/>
                </a:lnTo>
                <a:lnTo>
                  <a:pt x="876164" y="32231"/>
                </a:lnTo>
                <a:close/>
              </a:path>
              <a:path extrusionOk="0" h="105410" w="883920">
                <a:moveTo>
                  <a:pt x="883320" y="77951"/>
                </a:moveTo>
                <a:lnTo>
                  <a:pt x="865259" y="77951"/>
                </a:lnTo>
                <a:lnTo>
                  <a:pt x="866098" y="82678"/>
                </a:lnTo>
                <a:lnTo>
                  <a:pt x="869298" y="85039"/>
                </a:lnTo>
                <a:lnTo>
                  <a:pt x="877147" y="85039"/>
                </a:lnTo>
                <a:lnTo>
                  <a:pt x="879965" y="84618"/>
                </a:lnTo>
                <a:lnTo>
                  <a:pt x="883320" y="83783"/>
                </a:lnTo>
                <a:lnTo>
                  <a:pt x="883320" y="77951"/>
                </a:lnTo>
                <a:close/>
              </a:path>
              <a:path extrusionOk="0" h="105410" w="883920">
                <a:moveTo>
                  <a:pt x="877261" y="53949"/>
                </a:moveTo>
                <a:lnTo>
                  <a:pt x="864687" y="53949"/>
                </a:lnTo>
                <a:lnTo>
                  <a:pt x="864687" y="65948"/>
                </a:lnTo>
                <a:lnTo>
                  <a:pt x="863812" y="69340"/>
                </a:lnTo>
                <a:lnTo>
                  <a:pt x="858934" y="74217"/>
                </a:lnTo>
                <a:lnTo>
                  <a:pt x="854477" y="75780"/>
                </a:lnTo>
                <a:lnTo>
                  <a:pt x="883320" y="75780"/>
                </a:lnTo>
                <a:lnTo>
                  <a:pt x="883320" y="74866"/>
                </a:lnTo>
                <a:lnTo>
                  <a:pt x="879127" y="74866"/>
                </a:lnTo>
                <a:lnTo>
                  <a:pt x="878309" y="74560"/>
                </a:lnTo>
                <a:lnTo>
                  <a:pt x="877470" y="73343"/>
                </a:lnTo>
                <a:lnTo>
                  <a:pt x="877379" y="72845"/>
                </a:lnTo>
                <a:lnTo>
                  <a:pt x="877261" y="53949"/>
                </a:lnTo>
                <a:close/>
              </a:path>
              <a:path extrusionOk="0" h="105410" w="883920">
                <a:moveTo>
                  <a:pt x="883320" y="74635"/>
                </a:moveTo>
                <a:lnTo>
                  <a:pt x="882251" y="74790"/>
                </a:lnTo>
                <a:lnTo>
                  <a:pt x="881261" y="74866"/>
                </a:lnTo>
                <a:lnTo>
                  <a:pt x="883320" y="74866"/>
                </a:lnTo>
                <a:lnTo>
                  <a:pt x="883320" y="74635"/>
                </a:lnTo>
                <a:close/>
              </a:path>
              <a:path extrusionOk="0" h="105410" w="883920">
                <a:moveTo>
                  <a:pt x="860421" y="22745"/>
                </a:moveTo>
                <a:lnTo>
                  <a:pt x="853029" y="22745"/>
                </a:lnTo>
                <a:lnTo>
                  <a:pt x="842499" y="23995"/>
                </a:lnTo>
                <a:lnTo>
                  <a:pt x="834683" y="27745"/>
                </a:lnTo>
                <a:lnTo>
                  <a:pt x="829582" y="33996"/>
                </a:lnTo>
                <a:lnTo>
                  <a:pt x="827196" y="42746"/>
                </a:lnTo>
                <a:lnTo>
                  <a:pt x="839541" y="42746"/>
                </a:lnTo>
                <a:lnTo>
                  <a:pt x="840074" y="38938"/>
                </a:lnTo>
                <a:lnTo>
                  <a:pt x="841334" y="36230"/>
                </a:lnTo>
                <a:lnTo>
                  <a:pt x="845294" y="33030"/>
                </a:lnTo>
                <a:lnTo>
                  <a:pt x="848418" y="32231"/>
                </a:lnTo>
                <a:lnTo>
                  <a:pt x="876164" y="32231"/>
                </a:lnTo>
                <a:lnTo>
                  <a:pt x="875069" y="29984"/>
                </a:lnTo>
                <a:lnTo>
                  <a:pt x="866307" y="24192"/>
                </a:lnTo>
                <a:lnTo>
                  <a:pt x="860421" y="22745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239" name="Google Shape;1239;p43"/>
          <p:cNvGrpSpPr/>
          <p:nvPr/>
        </p:nvGrpSpPr>
        <p:grpSpPr>
          <a:xfrm>
            <a:off x="5735905" y="4381141"/>
            <a:ext cx="662594" cy="182880"/>
            <a:chOff x="5735905" y="4381141"/>
            <a:chExt cx="662594" cy="182880"/>
          </a:xfrm>
        </p:grpSpPr>
        <p:sp>
          <p:nvSpPr>
            <p:cNvPr id="1240" name="Google Shape;1240;p43"/>
            <p:cNvSpPr/>
            <p:nvPr/>
          </p:nvSpPr>
          <p:spPr>
            <a:xfrm>
              <a:off x="5735905" y="4381141"/>
              <a:ext cx="401955" cy="182880"/>
            </a:xfrm>
            <a:custGeom>
              <a:rect b="b" l="l" r="r" t="t"/>
              <a:pathLst>
                <a:path extrusionOk="0" h="182879" w="401954">
                  <a:moveTo>
                    <a:pt x="119382" y="0"/>
                  </a:moveTo>
                  <a:lnTo>
                    <a:pt x="0" y="0"/>
                  </a:lnTo>
                  <a:lnTo>
                    <a:pt x="0" y="32255"/>
                  </a:lnTo>
                  <a:lnTo>
                    <a:pt x="79419" y="32255"/>
                  </a:lnTo>
                  <a:lnTo>
                    <a:pt x="67756" y="48246"/>
                  </a:lnTo>
                  <a:lnTo>
                    <a:pt x="48146" y="83373"/>
                  </a:lnTo>
                  <a:lnTo>
                    <a:pt x="33706" y="122043"/>
                  </a:lnTo>
                  <a:lnTo>
                    <a:pt x="25941" y="160588"/>
                  </a:lnTo>
                  <a:lnTo>
                    <a:pt x="24637" y="179575"/>
                  </a:lnTo>
                  <a:lnTo>
                    <a:pt x="58168" y="179575"/>
                  </a:lnTo>
                  <a:lnTo>
                    <a:pt x="58611" y="167129"/>
                  </a:lnTo>
                  <a:lnTo>
                    <a:pt x="60071" y="153862"/>
                  </a:lnTo>
                  <a:lnTo>
                    <a:pt x="70501" y="109790"/>
                  </a:lnTo>
                  <a:lnTo>
                    <a:pt x="89326" y="67092"/>
                  </a:lnTo>
                  <a:lnTo>
                    <a:pt x="111959" y="33452"/>
                  </a:lnTo>
                  <a:lnTo>
                    <a:pt x="119382" y="25397"/>
                  </a:lnTo>
                  <a:lnTo>
                    <a:pt x="119382" y="0"/>
                  </a:lnTo>
                  <a:close/>
                </a:path>
                <a:path extrusionOk="0" h="182879" w="401954">
                  <a:moveTo>
                    <a:pt x="176575" y="129283"/>
                  </a:moveTo>
                  <a:lnTo>
                    <a:pt x="141775" y="132880"/>
                  </a:lnTo>
                  <a:lnTo>
                    <a:pt x="144127" y="143749"/>
                  </a:lnTo>
                  <a:lnTo>
                    <a:pt x="148074" y="153439"/>
                  </a:lnTo>
                  <a:lnTo>
                    <a:pt x="179003" y="179484"/>
                  </a:lnTo>
                  <a:lnTo>
                    <a:pt x="201891" y="182876"/>
                  </a:lnTo>
                  <a:lnTo>
                    <a:pt x="216781" y="181368"/>
                  </a:lnTo>
                  <a:lnTo>
                    <a:pt x="229957" y="176844"/>
                  </a:lnTo>
                  <a:lnTo>
                    <a:pt x="241419" y="169303"/>
                  </a:lnTo>
                  <a:lnTo>
                    <a:pt x="251167" y="158744"/>
                  </a:lnTo>
                  <a:lnTo>
                    <a:pt x="253539" y="154936"/>
                  </a:lnTo>
                  <a:lnTo>
                    <a:pt x="195922" y="154936"/>
                  </a:lnTo>
                  <a:lnTo>
                    <a:pt x="190291" y="152650"/>
                  </a:lnTo>
                  <a:lnTo>
                    <a:pt x="180511" y="143423"/>
                  </a:lnTo>
                  <a:lnTo>
                    <a:pt x="177591" y="137156"/>
                  </a:lnTo>
                  <a:lnTo>
                    <a:pt x="176575" y="129283"/>
                  </a:lnTo>
                  <a:close/>
                </a:path>
                <a:path extrusionOk="0" h="182879" w="401954">
                  <a:moveTo>
                    <a:pt x="255929" y="85341"/>
                  </a:moveTo>
                  <a:lnTo>
                    <a:pt x="209339" y="85341"/>
                  </a:lnTo>
                  <a:lnTo>
                    <a:pt x="215859" y="88135"/>
                  </a:lnTo>
                  <a:lnTo>
                    <a:pt x="220855" y="93765"/>
                  </a:lnTo>
                  <a:lnTo>
                    <a:pt x="224172" y="98549"/>
                  </a:lnTo>
                  <a:lnTo>
                    <a:pt x="226511" y="104312"/>
                  </a:lnTo>
                  <a:lnTo>
                    <a:pt x="227921" y="111166"/>
                  </a:lnTo>
                  <a:lnTo>
                    <a:pt x="228390" y="119080"/>
                  </a:lnTo>
                  <a:lnTo>
                    <a:pt x="227915" y="127502"/>
                  </a:lnTo>
                  <a:lnTo>
                    <a:pt x="209595" y="154936"/>
                  </a:lnTo>
                  <a:lnTo>
                    <a:pt x="253539" y="154936"/>
                  </a:lnTo>
                  <a:lnTo>
                    <a:pt x="256865" y="149593"/>
                  </a:lnTo>
                  <a:lnTo>
                    <a:pt x="260939" y="139845"/>
                  </a:lnTo>
                  <a:lnTo>
                    <a:pt x="263386" y="129493"/>
                  </a:lnTo>
                  <a:lnTo>
                    <a:pt x="264203" y="118530"/>
                  </a:lnTo>
                  <a:lnTo>
                    <a:pt x="263194" y="105640"/>
                  </a:lnTo>
                  <a:lnTo>
                    <a:pt x="260166" y="94020"/>
                  </a:lnTo>
                  <a:lnTo>
                    <a:pt x="255929" y="85341"/>
                  </a:lnTo>
                  <a:close/>
                </a:path>
                <a:path extrusionOk="0" h="182879" w="401954">
                  <a:moveTo>
                    <a:pt x="256078" y="0"/>
                  </a:moveTo>
                  <a:lnTo>
                    <a:pt x="163875" y="0"/>
                  </a:lnTo>
                  <a:lnTo>
                    <a:pt x="146094" y="94485"/>
                  </a:lnTo>
                  <a:lnTo>
                    <a:pt x="174289" y="98549"/>
                  </a:lnTo>
                  <a:lnTo>
                    <a:pt x="180455" y="92771"/>
                  </a:lnTo>
                  <a:lnTo>
                    <a:pt x="187014" y="88643"/>
                  </a:lnTo>
                  <a:lnTo>
                    <a:pt x="193963" y="86167"/>
                  </a:lnTo>
                  <a:lnTo>
                    <a:pt x="201297" y="85341"/>
                  </a:lnTo>
                  <a:lnTo>
                    <a:pt x="255929" y="85341"/>
                  </a:lnTo>
                  <a:lnTo>
                    <a:pt x="255113" y="83669"/>
                  </a:lnTo>
                  <a:lnTo>
                    <a:pt x="248032" y="74588"/>
                  </a:lnTo>
                  <a:lnTo>
                    <a:pt x="239524" y="67173"/>
                  </a:lnTo>
                  <a:lnTo>
                    <a:pt x="232917" y="63453"/>
                  </a:lnTo>
                  <a:lnTo>
                    <a:pt x="184830" y="63453"/>
                  </a:lnTo>
                  <a:lnTo>
                    <a:pt x="190332" y="32508"/>
                  </a:lnTo>
                  <a:lnTo>
                    <a:pt x="256078" y="32508"/>
                  </a:lnTo>
                  <a:lnTo>
                    <a:pt x="256078" y="0"/>
                  </a:lnTo>
                  <a:close/>
                </a:path>
                <a:path extrusionOk="0" h="182879" w="401954">
                  <a:moveTo>
                    <a:pt x="208663" y="57654"/>
                  </a:moveTo>
                  <a:lnTo>
                    <a:pt x="200534" y="57654"/>
                  </a:lnTo>
                  <a:lnTo>
                    <a:pt x="192577" y="59601"/>
                  </a:lnTo>
                  <a:lnTo>
                    <a:pt x="184830" y="63453"/>
                  </a:lnTo>
                  <a:lnTo>
                    <a:pt x="232917" y="63453"/>
                  </a:lnTo>
                  <a:lnTo>
                    <a:pt x="230127" y="61882"/>
                  </a:lnTo>
                  <a:lnTo>
                    <a:pt x="219839" y="58710"/>
                  </a:lnTo>
                  <a:lnTo>
                    <a:pt x="208663" y="57654"/>
                  </a:lnTo>
                  <a:close/>
                </a:path>
                <a:path extrusionOk="0" h="182879" w="401954">
                  <a:moveTo>
                    <a:pt x="401918" y="0"/>
                  </a:moveTo>
                  <a:lnTo>
                    <a:pt x="282534" y="0"/>
                  </a:lnTo>
                  <a:lnTo>
                    <a:pt x="282534" y="32255"/>
                  </a:lnTo>
                  <a:lnTo>
                    <a:pt x="361955" y="32255"/>
                  </a:lnTo>
                  <a:lnTo>
                    <a:pt x="350292" y="48246"/>
                  </a:lnTo>
                  <a:lnTo>
                    <a:pt x="330681" y="83373"/>
                  </a:lnTo>
                  <a:lnTo>
                    <a:pt x="316241" y="122043"/>
                  </a:lnTo>
                  <a:lnTo>
                    <a:pt x="308476" y="160588"/>
                  </a:lnTo>
                  <a:lnTo>
                    <a:pt x="307173" y="179575"/>
                  </a:lnTo>
                  <a:lnTo>
                    <a:pt x="340704" y="179575"/>
                  </a:lnTo>
                  <a:lnTo>
                    <a:pt x="341147" y="167129"/>
                  </a:lnTo>
                  <a:lnTo>
                    <a:pt x="342607" y="153862"/>
                  </a:lnTo>
                  <a:lnTo>
                    <a:pt x="353036" y="109790"/>
                  </a:lnTo>
                  <a:lnTo>
                    <a:pt x="371862" y="67092"/>
                  </a:lnTo>
                  <a:lnTo>
                    <a:pt x="394495" y="33452"/>
                  </a:lnTo>
                  <a:lnTo>
                    <a:pt x="401918" y="25397"/>
                  </a:lnTo>
                  <a:lnTo>
                    <a:pt x="401918" y="0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41" name="Google Shape;1241;p4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163293" y="4486750"/>
              <a:ext cx="235206" cy="7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2" name="Google Shape;1242;p43"/>
          <p:cNvSpPr/>
          <p:nvPr/>
        </p:nvSpPr>
        <p:spPr>
          <a:xfrm>
            <a:off x="4177750" y="4809822"/>
            <a:ext cx="790575" cy="62865"/>
          </a:xfrm>
          <a:custGeom>
            <a:rect b="b" l="l" r="r" t="t"/>
            <a:pathLst>
              <a:path extrusionOk="0" h="62864" w="790575">
                <a:moveTo>
                  <a:pt x="50863" y="35777"/>
                </a:moveTo>
                <a:lnTo>
                  <a:pt x="37832" y="35777"/>
                </a:lnTo>
                <a:lnTo>
                  <a:pt x="37832" y="60807"/>
                </a:lnTo>
                <a:lnTo>
                  <a:pt x="50863" y="60807"/>
                </a:lnTo>
                <a:lnTo>
                  <a:pt x="50863" y="35777"/>
                </a:lnTo>
                <a:close/>
              </a:path>
              <a:path extrusionOk="0" h="62864" w="790575">
                <a:moveTo>
                  <a:pt x="13031" y="1828"/>
                </a:moveTo>
                <a:lnTo>
                  <a:pt x="0" y="1828"/>
                </a:lnTo>
                <a:lnTo>
                  <a:pt x="0" y="26974"/>
                </a:lnTo>
                <a:lnTo>
                  <a:pt x="1619" y="31337"/>
                </a:lnTo>
                <a:lnTo>
                  <a:pt x="8096" y="37357"/>
                </a:lnTo>
                <a:lnTo>
                  <a:pt x="12686" y="38862"/>
                </a:lnTo>
                <a:lnTo>
                  <a:pt x="24879" y="38862"/>
                </a:lnTo>
                <a:lnTo>
                  <a:pt x="31280" y="37832"/>
                </a:lnTo>
                <a:lnTo>
                  <a:pt x="37832" y="35777"/>
                </a:lnTo>
                <a:lnTo>
                  <a:pt x="50863" y="35777"/>
                </a:lnTo>
                <a:lnTo>
                  <a:pt x="50863" y="27889"/>
                </a:lnTo>
                <a:lnTo>
                  <a:pt x="16610" y="27889"/>
                </a:lnTo>
                <a:lnTo>
                  <a:pt x="13031" y="24155"/>
                </a:lnTo>
                <a:lnTo>
                  <a:pt x="13031" y="1828"/>
                </a:lnTo>
                <a:close/>
              </a:path>
              <a:path extrusionOk="0" h="62864" w="790575">
                <a:moveTo>
                  <a:pt x="50863" y="1828"/>
                </a:moveTo>
                <a:lnTo>
                  <a:pt x="37832" y="1828"/>
                </a:lnTo>
                <a:lnTo>
                  <a:pt x="37832" y="25030"/>
                </a:lnTo>
                <a:lnTo>
                  <a:pt x="33334" y="26935"/>
                </a:lnTo>
                <a:lnTo>
                  <a:pt x="28652" y="27889"/>
                </a:lnTo>
                <a:lnTo>
                  <a:pt x="50863" y="27889"/>
                </a:lnTo>
                <a:lnTo>
                  <a:pt x="50863" y="1828"/>
                </a:lnTo>
                <a:close/>
              </a:path>
              <a:path extrusionOk="0" h="62864" w="790575">
                <a:moveTo>
                  <a:pt x="112518" y="9485"/>
                </a:moveTo>
                <a:lnTo>
                  <a:pt x="97116" y="9485"/>
                </a:lnTo>
                <a:lnTo>
                  <a:pt x="101155" y="12459"/>
                </a:lnTo>
                <a:lnTo>
                  <a:pt x="101155" y="20613"/>
                </a:lnTo>
                <a:lnTo>
                  <a:pt x="100890" y="22020"/>
                </a:lnTo>
                <a:lnTo>
                  <a:pt x="100356" y="22628"/>
                </a:lnTo>
                <a:lnTo>
                  <a:pt x="99744" y="23468"/>
                </a:lnTo>
                <a:lnTo>
                  <a:pt x="85384" y="26286"/>
                </a:lnTo>
                <a:lnTo>
                  <a:pt x="84030" y="26460"/>
                </a:lnTo>
                <a:lnTo>
                  <a:pt x="82734" y="26690"/>
                </a:lnTo>
                <a:lnTo>
                  <a:pt x="77457" y="27506"/>
                </a:lnTo>
                <a:lnTo>
                  <a:pt x="76067" y="27795"/>
                </a:lnTo>
                <a:lnTo>
                  <a:pt x="61037" y="50101"/>
                </a:lnTo>
                <a:lnTo>
                  <a:pt x="62826" y="54389"/>
                </a:lnTo>
                <a:lnTo>
                  <a:pt x="69990" y="60713"/>
                </a:lnTo>
                <a:lnTo>
                  <a:pt x="74829" y="62294"/>
                </a:lnTo>
                <a:lnTo>
                  <a:pt x="89766" y="62294"/>
                </a:lnTo>
                <a:lnTo>
                  <a:pt x="96659" y="59932"/>
                </a:lnTo>
                <a:lnTo>
                  <a:pt x="101612" y="55205"/>
                </a:lnTo>
                <a:lnTo>
                  <a:pt x="119674" y="55205"/>
                </a:lnTo>
                <a:lnTo>
                  <a:pt x="119674" y="53035"/>
                </a:lnTo>
                <a:lnTo>
                  <a:pt x="81687" y="53035"/>
                </a:lnTo>
                <a:lnTo>
                  <a:pt x="79076" y="52271"/>
                </a:lnTo>
                <a:lnTo>
                  <a:pt x="75344" y="49226"/>
                </a:lnTo>
                <a:lnTo>
                  <a:pt x="74411" y="47052"/>
                </a:lnTo>
                <a:lnTo>
                  <a:pt x="74411" y="42710"/>
                </a:lnTo>
                <a:lnTo>
                  <a:pt x="95270" y="33318"/>
                </a:lnTo>
                <a:lnTo>
                  <a:pt x="96318" y="33051"/>
                </a:lnTo>
                <a:lnTo>
                  <a:pt x="98910" y="32212"/>
                </a:lnTo>
                <a:lnTo>
                  <a:pt x="100050" y="31737"/>
                </a:lnTo>
                <a:lnTo>
                  <a:pt x="101041" y="31205"/>
                </a:lnTo>
                <a:lnTo>
                  <a:pt x="113615" y="31205"/>
                </a:lnTo>
                <a:lnTo>
                  <a:pt x="113615" y="11736"/>
                </a:lnTo>
                <a:lnTo>
                  <a:pt x="112518" y="9485"/>
                </a:lnTo>
                <a:close/>
              </a:path>
              <a:path extrusionOk="0" h="62864" w="790575">
                <a:moveTo>
                  <a:pt x="119674" y="55205"/>
                </a:moveTo>
                <a:lnTo>
                  <a:pt x="101612" y="55205"/>
                </a:lnTo>
                <a:lnTo>
                  <a:pt x="102452" y="59932"/>
                </a:lnTo>
                <a:lnTo>
                  <a:pt x="105652" y="62294"/>
                </a:lnTo>
                <a:lnTo>
                  <a:pt x="113499" y="62294"/>
                </a:lnTo>
                <a:lnTo>
                  <a:pt x="116319" y="61873"/>
                </a:lnTo>
                <a:lnTo>
                  <a:pt x="119674" y="61037"/>
                </a:lnTo>
                <a:lnTo>
                  <a:pt x="119674" y="55205"/>
                </a:lnTo>
                <a:close/>
              </a:path>
              <a:path extrusionOk="0" h="62864" w="790575">
                <a:moveTo>
                  <a:pt x="113615" y="31205"/>
                </a:moveTo>
                <a:lnTo>
                  <a:pt x="101041" y="31205"/>
                </a:lnTo>
                <a:lnTo>
                  <a:pt x="101041" y="43202"/>
                </a:lnTo>
                <a:lnTo>
                  <a:pt x="100166" y="46595"/>
                </a:lnTo>
                <a:lnTo>
                  <a:pt x="95288" y="51473"/>
                </a:lnTo>
                <a:lnTo>
                  <a:pt x="90831" y="53035"/>
                </a:lnTo>
                <a:lnTo>
                  <a:pt x="119674" y="53035"/>
                </a:lnTo>
                <a:lnTo>
                  <a:pt x="119674" y="52120"/>
                </a:lnTo>
                <a:lnTo>
                  <a:pt x="115479" y="52120"/>
                </a:lnTo>
                <a:lnTo>
                  <a:pt x="114663" y="51814"/>
                </a:lnTo>
                <a:lnTo>
                  <a:pt x="113823" y="50598"/>
                </a:lnTo>
                <a:lnTo>
                  <a:pt x="113733" y="50101"/>
                </a:lnTo>
                <a:lnTo>
                  <a:pt x="113615" y="31205"/>
                </a:lnTo>
                <a:close/>
              </a:path>
              <a:path extrusionOk="0" h="62864" w="790575">
                <a:moveTo>
                  <a:pt x="119674" y="51889"/>
                </a:moveTo>
                <a:lnTo>
                  <a:pt x="118605" y="52044"/>
                </a:lnTo>
                <a:lnTo>
                  <a:pt x="117614" y="52120"/>
                </a:lnTo>
                <a:lnTo>
                  <a:pt x="119674" y="52120"/>
                </a:lnTo>
                <a:lnTo>
                  <a:pt x="119674" y="51889"/>
                </a:lnTo>
                <a:close/>
              </a:path>
              <a:path extrusionOk="0" h="62864" w="790575">
                <a:moveTo>
                  <a:pt x="96775" y="0"/>
                </a:moveTo>
                <a:lnTo>
                  <a:pt x="89383" y="0"/>
                </a:lnTo>
                <a:lnTo>
                  <a:pt x="78853" y="1250"/>
                </a:lnTo>
                <a:lnTo>
                  <a:pt x="71037" y="5000"/>
                </a:lnTo>
                <a:lnTo>
                  <a:pt x="65936" y="11250"/>
                </a:lnTo>
                <a:lnTo>
                  <a:pt x="63550" y="20001"/>
                </a:lnTo>
                <a:lnTo>
                  <a:pt x="75895" y="20001"/>
                </a:lnTo>
                <a:lnTo>
                  <a:pt x="76427" y="16192"/>
                </a:lnTo>
                <a:lnTo>
                  <a:pt x="77687" y="13484"/>
                </a:lnTo>
                <a:lnTo>
                  <a:pt x="81647" y="10284"/>
                </a:lnTo>
                <a:lnTo>
                  <a:pt x="84772" y="9485"/>
                </a:lnTo>
                <a:lnTo>
                  <a:pt x="112518" y="9485"/>
                </a:lnTo>
                <a:lnTo>
                  <a:pt x="111423" y="7238"/>
                </a:lnTo>
                <a:lnTo>
                  <a:pt x="102660" y="1446"/>
                </a:lnTo>
                <a:lnTo>
                  <a:pt x="96775" y="0"/>
                </a:lnTo>
                <a:close/>
              </a:path>
              <a:path extrusionOk="0" h="62864" w="790575">
                <a:moveTo>
                  <a:pt x="161963" y="0"/>
                </a:moveTo>
                <a:lnTo>
                  <a:pt x="145428" y="0"/>
                </a:lnTo>
                <a:lnTo>
                  <a:pt x="138282" y="2876"/>
                </a:lnTo>
                <a:lnTo>
                  <a:pt x="127690" y="14381"/>
                </a:lnTo>
                <a:lnTo>
                  <a:pt x="125045" y="22136"/>
                </a:lnTo>
                <a:lnTo>
                  <a:pt x="125045" y="40957"/>
                </a:lnTo>
                <a:lnTo>
                  <a:pt x="127673" y="48290"/>
                </a:lnTo>
                <a:lnTo>
                  <a:pt x="138188" y="59493"/>
                </a:lnTo>
                <a:lnTo>
                  <a:pt x="145238" y="62294"/>
                </a:lnTo>
                <a:lnTo>
                  <a:pt x="161466" y="62294"/>
                </a:lnTo>
                <a:lnTo>
                  <a:pt x="167600" y="60140"/>
                </a:lnTo>
                <a:lnTo>
                  <a:pt x="176818" y="52005"/>
                </a:lnTo>
                <a:lnTo>
                  <a:pt x="149122" y="52005"/>
                </a:lnTo>
                <a:lnTo>
                  <a:pt x="145256" y="50176"/>
                </a:lnTo>
                <a:lnTo>
                  <a:pt x="139693" y="42861"/>
                </a:lnTo>
                <a:lnTo>
                  <a:pt x="138304" y="37757"/>
                </a:lnTo>
                <a:lnTo>
                  <a:pt x="138304" y="24649"/>
                </a:lnTo>
                <a:lnTo>
                  <a:pt x="139752" y="19486"/>
                </a:lnTo>
                <a:lnTo>
                  <a:pt x="145544" y="11944"/>
                </a:lnTo>
                <a:lnTo>
                  <a:pt x="149504" y="10058"/>
                </a:lnTo>
                <a:lnTo>
                  <a:pt x="177530" y="10058"/>
                </a:lnTo>
                <a:lnTo>
                  <a:pt x="177260" y="9525"/>
                </a:lnTo>
                <a:lnTo>
                  <a:pt x="168040" y="1903"/>
                </a:lnTo>
                <a:lnTo>
                  <a:pt x="161963" y="0"/>
                </a:lnTo>
                <a:close/>
              </a:path>
              <a:path extrusionOk="0" h="62864" w="790575">
                <a:moveTo>
                  <a:pt x="181165" y="38520"/>
                </a:moveTo>
                <a:lnTo>
                  <a:pt x="168363" y="38520"/>
                </a:lnTo>
                <a:lnTo>
                  <a:pt x="167680" y="42861"/>
                </a:lnTo>
                <a:lnTo>
                  <a:pt x="166095" y="46194"/>
                </a:lnTo>
                <a:lnTo>
                  <a:pt x="161142" y="50843"/>
                </a:lnTo>
                <a:lnTo>
                  <a:pt x="157963" y="52005"/>
                </a:lnTo>
                <a:lnTo>
                  <a:pt x="176818" y="52005"/>
                </a:lnTo>
                <a:lnTo>
                  <a:pt x="177356" y="51530"/>
                </a:lnTo>
                <a:lnTo>
                  <a:pt x="180251" y="45759"/>
                </a:lnTo>
                <a:lnTo>
                  <a:pt x="181165" y="38520"/>
                </a:lnTo>
                <a:close/>
              </a:path>
              <a:path extrusionOk="0" h="62864" w="790575">
                <a:moveTo>
                  <a:pt x="177530" y="10058"/>
                </a:moveTo>
                <a:lnTo>
                  <a:pt x="158040" y="10058"/>
                </a:lnTo>
                <a:lnTo>
                  <a:pt x="160934" y="11047"/>
                </a:lnTo>
                <a:lnTo>
                  <a:pt x="165506" y="15011"/>
                </a:lnTo>
                <a:lnTo>
                  <a:pt x="167032" y="17870"/>
                </a:lnTo>
                <a:lnTo>
                  <a:pt x="167792" y="21603"/>
                </a:lnTo>
                <a:lnTo>
                  <a:pt x="180708" y="21603"/>
                </a:lnTo>
                <a:lnTo>
                  <a:pt x="179945" y="14820"/>
                </a:lnTo>
                <a:lnTo>
                  <a:pt x="177530" y="10058"/>
                </a:lnTo>
                <a:close/>
              </a:path>
              <a:path extrusionOk="0" h="62864" w="790575">
                <a:moveTo>
                  <a:pt x="261063" y="1828"/>
                </a:moveTo>
                <a:lnTo>
                  <a:pt x="223001" y="1828"/>
                </a:lnTo>
                <a:lnTo>
                  <a:pt x="223001" y="60807"/>
                </a:lnTo>
                <a:lnTo>
                  <a:pt x="260910" y="60807"/>
                </a:lnTo>
                <a:lnTo>
                  <a:pt x="266263" y="59359"/>
                </a:lnTo>
                <a:lnTo>
                  <a:pt x="273808" y="53567"/>
                </a:lnTo>
                <a:lnTo>
                  <a:pt x="274996" y="50975"/>
                </a:lnTo>
                <a:lnTo>
                  <a:pt x="236033" y="50975"/>
                </a:lnTo>
                <a:lnTo>
                  <a:pt x="236033" y="34747"/>
                </a:lnTo>
                <a:lnTo>
                  <a:pt x="274861" y="34747"/>
                </a:lnTo>
                <a:lnTo>
                  <a:pt x="271997" y="30822"/>
                </a:lnTo>
                <a:lnTo>
                  <a:pt x="264607" y="28919"/>
                </a:lnTo>
                <a:lnTo>
                  <a:pt x="264607" y="28688"/>
                </a:lnTo>
                <a:lnTo>
                  <a:pt x="267501" y="27316"/>
                </a:lnTo>
                <a:lnTo>
                  <a:pt x="269636" y="25678"/>
                </a:lnTo>
                <a:lnTo>
                  <a:pt x="269936" y="25261"/>
                </a:lnTo>
                <a:lnTo>
                  <a:pt x="236033" y="25261"/>
                </a:lnTo>
                <a:lnTo>
                  <a:pt x="236033" y="11656"/>
                </a:lnTo>
                <a:lnTo>
                  <a:pt x="273066" y="11656"/>
                </a:lnTo>
                <a:lnTo>
                  <a:pt x="271522" y="8114"/>
                </a:lnTo>
                <a:lnTo>
                  <a:pt x="265348" y="3084"/>
                </a:lnTo>
                <a:lnTo>
                  <a:pt x="261063" y="1828"/>
                </a:lnTo>
                <a:close/>
              </a:path>
              <a:path extrusionOk="0" h="62864" w="790575">
                <a:moveTo>
                  <a:pt x="274861" y="34747"/>
                </a:moveTo>
                <a:lnTo>
                  <a:pt x="256795" y="34747"/>
                </a:lnTo>
                <a:lnTo>
                  <a:pt x="258969" y="35471"/>
                </a:lnTo>
                <a:lnTo>
                  <a:pt x="262014" y="38365"/>
                </a:lnTo>
                <a:lnTo>
                  <a:pt x="262778" y="40384"/>
                </a:lnTo>
                <a:lnTo>
                  <a:pt x="262778" y="48312"/>
                </a:lnTo>
                <a:lnTo>
                  <a:pt x="259844" y="50975"/>
                </a:lnTo>
                <a:lnTo>
                  <a:pt x="274996" y="50975"/>
                </a:lnTo>
                <a:lnTo>
                  <a:pt x="275694" y="49452"/>
                </a:lnTo>
                <a:lnTo>
                  <a:pt x="275694" y="35887"/>
                </a:lnTo>
                <a:lnTo>
                  <a:pt x="274861" y="34747"/>
                </a:lnTo>
                <a:close/>
              </a:path>
              <a:path extrusionOk="0" h="62864" w="790575">
                <a:moveTo>
                  <a:pt x="273066" y="11656"/>
                </a:moveTo>
                <a:lnTo>
                  <a:pt x="257521" y="11656"/>
                </a:lnTo>
                <a:lnTo>
                  <a:pt x="260149" y="13831"/>
                </a:lnTo>
                <a:lnTo>
                  <a:pt x="260149" y="22899"/>
                </a:lnTo>
                <a:lnTo>
                  <a:pt x="257633" y="25261"/>
                </a:lnTo>
                <a:lnTo>
                  <a:pt x="269936" y="25261"/>
                </a:lnTo>
                <a:lnTo>
                  <a:pt x="272379" y="21869"/>
                </a:lnTo>
                <a:lnTo>
                  <a:pt x="273066" y="19353"/>
                </a:lnTo>
                <a:lnTo>
                  <a:pt x="273066" y="11656"/>
                </a:lnTo>
                <a:close/>
              </a:path>
              <a:path extrusionOk="0" h="62864" w="790575">
                <a:moveTo>
                  <a:pt x="299584" y="1828"/>
                </a:moveTo>
                <a:lnTo>
                  <a:pt x="286552" y="1828"/>
                </a:lnTo>
                <a:lnTo>
                  <a:pt x="286552" y="60807"/>
                </a:lnTo>
                <a:lnTo>
                  <a:pt x="303011" y="60807"/>
                </a:lnTo>
                <a:lnTo>
                  <a:pt x="311225" y="44805"/>
                </a:lnTo>
                <a:lnTo>
                  <a:pt x="299584" y="44805"/>
                </a:lnTo>
                <a:lnTo>
                  <a:pt x="299584" y="1828"/>
                </a:lnTo>
                <a:close/>
              </a:path>
              <a:path extrusionOk="0" h="62864" w="790575">
                <a:moveTo>
                  <a:pt x="338446" y="17830"/>
                </a:moveTo>
                <a:lnTo>
                  <a:pt x="325414" y="17830"/>
                </a:lnTo>
                <a:lnTo>
                  <a:pt x="325414" y="60807"/>
                </a:lnTo>
                <a:lnTo>
                  <a:pt x="338446" y="60807"/>
                </a:lnTo>
                <a:lnTo>
                  <a:pt x="338446" y="17830"/>
                </a:lnTo>
                <a:close/>
              </a:path>
              <a:path extrusionOk="0" h="62864" w="790575">
                <a:moveTo>
                  <a:pt x="338446" y="1828"/>
                </a:moveTo>
                <a:lnTo>
                  <a:pt x="321986" y="1828"/>
                </a:lnTo>
                <a:lnTo>
                  <a:pt x="299925" y="44805"/>
                </a:lnTo>
                <a:lnTo>
                  <a:pt x="311225" y="44805"/>
                </a:lnTo>
                <a:lnTo>
                  <a:pt x="325071" y="17830"/>
                </a:lnTo>
                <a:lnTo>
                  <a:pt x="338446" y="17830"/>
                </a:lnTo>
                <a:lnTo>
                  <a:pt x="338446" y="1828"/>
                </a:lnTo>
                <a:close/>
              </a:path>
              <a:path extrusionOk="0" h="62864" w="790575">
                <a:moveTo>
                  <a:pt x="365194" y="1828"/>
                </a:moveTo>
                <a:lnTo>
                  <a:pt x="352162" y="1828"/>
                </a:lnTo>
                <a:lnTo>
                  <a:pt x="352162" y="60807"/>
                </a:lnTo>
                <a:lnTo>
                  <a:pt x="365194" y="60807"/>
                </a:lnTo>
                <a:lnTo>
                  <a:pt x="365194" y="42519"/>
                </a:lnTo>
                <a:lnTo>
                  <a:pt x="372967" y="34405"/>
                </a:lnTo>
                <a:lnTo>
                  <a:pt x="388118" y="34405"/>
                </a:lnTo>
                <a:lnTo>
                  <a:pt x="383478" y="28004"/>
                </a:lnTo>
                <a:lnTo>
                  <a:pt x="365194" y="28004"/>
                </a:lnTo>
                <a:lnTo>
                  <a:pt x="365194" y="1828"/>
                </a:lnTo>
                <a:close/>
              </a:path>
              <a:path extrusionOk="0" h="62864" w="790575">
                <a:moveTo>
                  <a:pt x="388118" y="34405"/>
                </a:moveTo>
                <a:lnTo>
                  <a:pt x="372967" y="34405"/>
                </a:lnTo>
                <a:lnTo>
                  <a:pt x="391481" y="60807"/>
                </a:lnTo>
                <a:lnTo>
                  <a:pt x="407257" y="60807"/>
                </a:lnTo>
                <a:lnTo>
                  <a:pt x="388118" y="34405"/>
                </a:lnTo>
                <a:close/>
              </a:path>
              <a:path extrusionOk="0" h="62864" w="790575">
                <a:moveTo>
                  <a:pt x="404624" y="1828"/>
                </a:moveTo>
                <a:lnTo>
                  <a:pt x="388738" y="1828"/>
                </a:lnTo>
                <a:lnTo>
                  <a:pt x="365194" y="28004"/>
                </a:lnTo>
                <a:lnTo>
                  <a:pt x="383478" y="28004"/>
                </a:lnTo>
                <a:lnTo>
                  <a:pt x="381654" y="25487"/>
                </a:lnTo>
                <a:lnTo>
                  <a:pt x="404624" y="1828"/>
                </a:lnTo>
                <a:close/>
              </a:path>
              <a:path extrusionOk="0" h="62864" w="790575">
                <a:moveTo>
                  <a:pt x="448480" y="115"/>
                </a:moveTo>
                <a:lnTo>
                  <a:pt x="430343" y="115"/>
                </a:lnTo>
                <a:lnTo>
                  <a:pt x="423049" y="2933"/>
                </a:lnTo>
                <a:lnTo>
                  <a:pt x="412153" y="14212"/>
                </a:lnTo>
                <a:lnTo>
                  <a:pt x="409427" y="21794"/>
                </a:lnTo>
                <a:lnTo>
                  <a:pt x="409427" y="40916"/>
                </a:lnTo>
                <a:lnTo>
                  <a:pt x="412131" y="48538"/>
                </a:lnTo>
                <a:lnTo>
                  <a:pt x="422953" y="59816"/>
                </a:lnTo>
                <a:lnTo>
                  <a:pt x="430268" y="62636"/>
                </a:lnTo>
                <a:lnTo>
                  <a:pt x="448556" y="62636"/>
                </a:lnTo>
                <a:lnTo>
                  <a:pt x="455738" y="59816"/>
                </a:lnTo>
                <a:lnTo>
                  <a:pt x="462643" y="52462"/>
                </a:lnTo>
                <a:lnTo>
                  <a:pt x="434116" y="52462"/>
                </a:lnTo>
                <a:lnTo>
                  <a:pt x="429984" y="50576"/>
                </a:lnTo>
                <a:lnTo>
                  <a:pt x="424058" y="43127"/>
                </a:lnTo>
                <a:lnTo>
                  <a:pt x="422570" y="37947"/>
                </a:lnTo>
                <a:lnTo>
                  <a:pt x="422603" y="24728"/>
                </a:lnTo>
                <a:lnTo>
                  <a:pt x="424058" y="19734"/>
                </a:lnTo>
                <a:lnTo>
                  <a:pt x="430001" y="12268"/>
                </a:lnTo>
                <a:lnTo>
                  <a:pt x="434077" y="10400"/>
                </a:lnTo>
                <a:lnTo>
                  <a:pt x="462705" y="10400"/>
                </a:lnTo>
                <a:lnTo>
                  <a:pt x="455644" y="2933"/>
                </a:lnTo>
                <a:lnTo>
                  <a:pt x="448480" y="115"/>
                </a:lnTo>
                <a:close/>
              </a:path>
              <a:path extrusionOk="0" h="62864" w="790575">
                <a:moveTo>
                  <a:pt x="462705" y="10400"/>
                </a:moveTo>
                <a:lnTo>
                  <a:pt x="444441" y="10400"/>
                </a:lnTo>
                <a:lnTo>
                  <a:pt x="448512" y="12268"/>
                </a:lnTo>
                <a:lnTo>
                  <a:pt x="454366" y="19641"/>
                </a:lnTo>
                <a:lnTo>
                  <a:pt x="455834" y="24728"/>
                </a:lnTo>
                <a:lnTo>
                  <a:pt x="455802" y="37947"/>
                </a:lnTo>
                <a:lnTo>
                  <a:pt x="454366" y="43033"/>
                </a:lnTo>
                <a:lnTo>
                  <a:pt x="448497" y="50576"/>
                </a:lnTo>
                <a:lnTo>
                  <a:pt x="444480" y="52462"/>
                </a:lnTo>
                <a:lnTo>
                  <a:pt x="462643" y="52462"/>
                </a:lnTo>
                <a:lnTo>
                  <a:pt x="466328" y="48538"/>
                </a:lnTo>
                <a:lnTo>
                  <a:pt x="468979" y="40916"/>
                </a:lnTo>
                <a:lnTo>
                  <a:pt x="468979" y="21794"/>
                </a:lnTo>
                <a:lnTo>
                  <a:pt x="466310" y="14212"/>
                </a:lnTo>
                <a:lnTo>
                  <a:pt x="462705" y="10400"/>
                </a:lnTo>
                <a:close/>
              </a:path>
              <a:path extrusionOk="0" h="62864" w="790575">
                <a:moveTo>
                  <a:pt x="492983" y="1828"/>
                </a:moveTo>
                <a:lnTo>
                  <a:pt x="479952" y="1828"/>
                </a:lnTo>
                <a:lnTo>
                  <a:pt x="479952" y="60807"/>
                </a:lnTo>
                <a:lnTo>
                  <a:pt x="492983" y="60807"/>
                </a:lnTo>
                <a:lnTo>
                  <a:pt x="492983" y="35204"/>
                </a:lnTo>
                <a:lnTo>
                  <a:pt x="531845" y="35204"/>
                </a:lnTo>
                <a:lnTo>
                  <a:pt x="531845" y="24914"/>
                </a:lnTo>
                <a:lnTo>
                  <a:pt x="492983" y="24914"/>
                </a:lnTo>
                <a:lnTo>
                  <a:pt x="492983" y="1828"/>
                </a:lnTo>
                <a:close/>
              </a:path>
              <a:path extrusionOk="0" h="62864" w="790575">
                <a:moveTo>
                  <a:pt x="531845" y="35204"/>
                </a:moveTo>
                <a:lnTo>
                  <a:pt x="518814" y="35204"/>
                </a:lnTo>
                <a:lnTo>
                  <a:pt x="518814" y="60807"/>
                </a:lnTo>
                <a:lnTo>
                  <a:pt x="531845" y="60807"/>
                </a:lnTo>
                <a:lnTo>
                  <a:pt x="531845" y="35204"/>
                </a:lnTo>
                <a:close/>
              </a:path>
              <a:path extrusionOk="0" h="62864" w="790575">
                <a:moveTo>
                  <a:pt x="531845" y="1828"/>
                </a:moveTo>
                <a:lnTo>
                  <a:pt x="518814" y="1828"/>
                </a:lnTo>
                <a:lnTo>
                  <a:pt x="518814" y="24914"/>
                </a:lnTo>
                <a:lnTo>
                  <a:pt x="531845" y="24914"/>
                </a:lnTo>
                <a:lnTo>
                  <a:pt x="531845" y="1828"/>
                </a:lnTo>
                <a:close/>
              </a:path>
              <a:path extrusionOk="0" h="62864" w="790575">
                <a:moveTo>
                  <a:pt x="593957" y="9485"/>
                </a:moveTo>
                <a:lnTo>
                  <a:pt x="578556" y="9485"/>
                </a:lnTo>
                <a:lnTo>
                  <a:pt x="582594" y="12459"/>
                </a:lnTo>
                <a:lnTo>
                  <a:pt x="582594" y="20613"/>
                </a:lnTo>
                <a:lnTo>
                  <a:pt x="582328" y="22020"/>
                </a:lnTo>
                <a:lnTo>
                  <a:pt x="581795" y="22628"/>
                </a:lnTo>
                <a:lnTo>
                  <a:pt x="581183" y="23468"/>
                </a:lnTo>
                <a:lnTo>
                  <a:pt x="566822" y="26286"/>
                </a:lnTo>
                <a:lnTo>
                  <a:pt x="565470" y="26460"/>
                </a:lnTo>
                <a:lnTo>
                  <a:pt x="564173" y="26690"/>
                </a:lnTo>
                <a:lnTo>
                  <a:pt x="558896" y="27506"/>
                </a:lnTo>
                <a:lnTo>
                  <a:pt x="557505" y="27795"/>
                </a:lnTo>
                <a:lnTo>
                  <a:pt x="542476" y="50101"/>
                </a:lnTo>
                <a:lnTo>
                  <a:pt x="544266" y="54389"/>
                </a:lnTo>
                <a:lnTo>
                  <a:pt x="551428" y="60713"/>
                </a:lnTo>
                <a:lnTo>
                  <a:pt x="556267" y="62294"/>
                </a:lnTo>
                <a:lnTo>
                  <a:pt x="571204" y="62294"/>
                </a:lnTo>
                <a:lnTo>
                  <a:pt x="578098" y="59932"/>
                </a:lnTo>
                <a:lnTo>
                  <a:pt x="583051" y="55205"/>
                </a:lnTo>
                <a:lnTo>
                  <a:pt x="601112" y="55205"/>
                </a:lnTo>
                <a:lnTo>
                  <a:pt x="601112" y="53035"/>
                </a:lnTo>
                <a:lnTo>
                  <a:pt x="563125" y="53035"/>
                </a:lnTo>
                <a:lnTo>
                  <a:pt x="560515" y="52271"/>
                </a:lnTo>
                <a:lnTo>
                  <a:pt x="556783" y="49226"/>
                </a:lnTo>
                <a:lnTo>
                  <a:pt x="555849" y="47052"/>
                </a:lnTo>
                <a:lnTo>
                  <a:pt x="555849" y="42710"/>
                </a:lnTo>
                <a:lnTo>
                  <a:pt x="576708" y="33318"/>
                </a:lnTo>
                <a:lnTo>
                  <a:pt x="577756" y="33051"/>
                </a:lnTo>
                <a:lnTo>
                  <a:pt x="580348" y="32212"/>
                </a:lnTo>
                <a:lnTo>
                  <a:pt x="581489" y="31737"/>
                </a:lnTo>
                <a:lnTo>
                  <a:pt x="582479" y="31205"/>
                </a:lnTo>
                <a:lnTo>
                  <a:pt x="595054" y="31205"/>
                </a:lnTo>
                <a:lnTo>
                  <a:pt x="595054" y="11736"/>
                </a:lnTo>
                <a:lnTo>
                  <a:pt x="593957" y="9485"/>
                </a:lnTo>
                <a:close/>
              </a:path>
              <a:path extrusionOk="0" h="62864" w="790575">
                <a:moveTo>
                  <a:pt x="601112" y="55205"/>
                </a:moveTo>
                <a:lnTo>
                  <a:pt x="583051" y="55205"/>
                </a:lnTo>
                <a:lnTo>
                  <a:pt x="583890" y="59932"/>
                </a:lnTo>
                <a:lnTo>
                  <a:pt x="587090" y="62294"/>
                </a:lnTo>
                <a:lnTo>
                  <a:pt x="594939" y="62294"/>
                </a:lnTo>
                <a:lnTo>
                  <a:pt x="597758" y="61873"/>
                </a:lnTo>
                <a:lnTo>
                  <a:pt x="601112" y="61037"/>
                </a:lnTo>
                <a:lnTo>
                  <a:pt x="601112" y="55205"/>
                </a:lnTo>
                <a:close/>
              </a:path>
              <a:path extrusionOk="0" h="62864" w="790575">
                <a:moveTo>
                  <a:pt x="595054" y="31205"/>
                </a:moveTo>
                <a:lnTo>
                  <a:pt x="582479" y="31205"/>
                </a:lnTo>
                <a:lnTo>
                  <a:pt x="582479" y="43202"/>
                </a:lnTo>
                <a:lnTo>
                  <a:pt x="581604" y="46595"/>
                </a:lnTo>
                <a:lnTo>
                  <a:pt x="576727" y="51473"/>
                </a:lnTo>
                <a:lnTo>
                  <a:pt x="572269" y="53035"/>
                </a:lnTo>
                <a:lnTo>
                  <a:pt x="601112" y="53035"/>
                </a:lnTo>
                <a:lnTo>
                  <a:pt x="601112" y="52120"/>
                </a:lnTo>
                <a:lnTo>
                  <a:pt x="596919" y="52120"/>
                </a:lnTo>
                <a:lnTo>
                  <a:pt x="596102" y="51814"/>
                </a:lnTo>
                <a:lnTo>
                  <a:pt x="595262" y="50598"/>
                </a:lnTo>
                <a:lnTo>
                  <a:pt x="595172" y="50101"/>
                </a:lnTo>
                <a:lnTo>
                  <a:pt x="595054" y="31205"/>
                </a:lnTo>
                <a:close/>
              </a:path>
              <a:path extrusionOk="0" h="62864" w="790575">
                <a:moveTo>
                  <a:pt x="601112" y="51889"/>
                </a:moveTo>
                <a:lnTo>
                  <a:pt x="600044" y="52044"/>
                </a:lnTo>
                <a:lnTo>
                  <a:pt x="599053" y="52120"/>
                </a:lnTo>
                <a:lnTo>
                  <a:pt x="601112" y="52120"/>
                </a:lnTo>
                <a:lnTo>
                  <a:pt x="601112" y="51889"/>
                </a:lnTo>
                <a:close/>
              </a:path>
              <a:path extrusionOk="0" h="62864" w="790575">
                <a:moveTo>
                  <a:pt x="578213" y="0"/>
                </a:moveTo>
                <a:lnTo>
                  <a:pt x="570823" y="0"/>
                </a:lnTo>
                <a:lnTo>
                  <a:pt x="560292" y="1250"/>
                </a:lnTo>
                <a:lnTo>
                  <a:pt x="552476" y="5000"/>
                </a:lnTo>
                <a:lnTo>
                  <a:pt x="547374" y="11250"/>
                </a:lnTo>
                <a:lnTo>
                  <a:pt x="544988" y="20001"/>
                </a:lnTo>
                <a:lnTo>
                  <a:pt x="557333" y="20001"/>
                </a:lnTo>
                <a:lnTo>
                  <a:pt x="557866" y="16192"/>
                </a:lnTo>
                <a:lnTo>
                  <a:pt x="559126" y="13484"/>
                </a:lnTo>
                <a:lnTo>
                  <a:pt x="563086" y="10284"/>
                </a:lnTo>
                <a:lnTo>
                  <a:pt x="566211" y="9485"/>
                </a:lnTo>
                <a:lnTo>
                  <a:pt x="593957" y="9485"/>
                </a:lnTo>
                <a:lnTo>
                  <a:pt x="592861" y="7238"/>
                </a:lnTo>
                <a:lnTo>
                  <a:pt x="584099" y="1446"/>
                </a:lnTo>
                <a:lnTo>
                  <a:pt x="578213" y="0"/>
                </a:lnTo>
                <a:close/>
              </a:path>
              <a:path extrusionOk="0" h="62864" w="790575">
                <a:moveTo>
                  <a:pt x="622143" y="1828"/>
                </a:moveTo>
                <a:lnTo>
                  <a:pt x="609112" y="1828"/>
                </a:lnTo>
                <a:lnTo>
                  <a:pt x="609112" y="60807"/>
                </a:lnTo>
                <a:lnTo>
                  <a:pt x="622143" y="60807"/>
                </a:lnTo>
                <a:lnTo>
                  <a:pt x="622143" y="35204"/>
                </a:lnTo>
                <a:lnTo>
                  <a:pt x="661005" y="35204"/>
                </a:lnTo>
                <a:lnTo>
                  <a:pt x="661005" y="24914"/>
                </a:lnTo>
                <a:lnTo>
                  <a:pt x="622143" y="24914"/>
                </a:lnTo>
                <a:lnTo>
                  <a:pt x="622143" y="1828"/>
                </a:lnTo>
                <a:close/>
              </a:path>
              <a:path extrusionOk="0" h="62864" w="790575">
                <a:moveTo>
                  <a:pt x="661005" y="35204"/>
                </a:moveTo>
                <a:lnTo>
                  <a:pt x="647974" y="35204"/>
                </a:lnTo>
                <a:lnTo>
                  <a:pt x="647974" y="60807"/>
                </a:lnTo>
                <a:lnTo>
                  <a:pt x="661005" y="60807"/>
                </a:lnTo>
                <a:lnTo>
                  <a:pt x="661005" y="35204"/>
                </a:lnTo>
                <a:close/>
              </a:path>
              <a:path extrusionOk="0" h="62864" w="790575">
                <a:moveTo>
                  <a:pt x="661005" y="1828"/>
                </a:moveTo>
                <a:lnTo>
                  <a:pt x="647974" y="1828"/>
                </a:lnTo>
                <a:lnTo>
                  <a:pt x="647974" y="24914"/>
                </a:lnTo>
                <a:lnTo>
                  <a:pt x="661005" y="24914"/>
                </a:lnTo>
                <a:lnTo>
                  <a:pt x="661005" y="1828"/>
                </a:lnTo>
                <a:close/>
              </a:path>
              <a:path extrusionOk="0" h="62864" w="790575">
                <a:moveTo>
                  <a:pt x="687754" y="1828"/>
                </a:moveTo>
                <a:lnTo>
                  <a:pt x="674721" y="1828"/>
                </a:lnTo>
                <a:lnTo>
                  <a:pt x="674721" y="60807"/>
                </a:lnTo>
                <a:lnTo>
                  <a:pt x="687754" y="60807"/>
                </a:lnTo>
                <a:lnTo>
                  <a:pt x="687754" y="35204"/>
                </a:lnTo>
                <a:lnTo>
                  <a:pt x="726616" y="35204"/>
                </a:lnTo>
                <a:lnTo>
                  <a:pt x="726616" y="24914"/>
                </a:lnTo>
                <a:lnTo>
                  <a:pt x="687754" y="24914"/>
                </a:lnTo>
                <a:lnTo>
                  <a:pt x="687754" y="1828"/>
                </a:lnTo>
                <a:close/>
              </a:path>
              <a:path extrusionOk="0" h="62864" w="790575">
                <a:moveTo>
                  <a:pt x="726616" y="35204"/>
                </a:moveTo>
                <a:lnTo>
                  <a:pt x="713583" y="35204"/>
                </a:lnTo>
                <a:lnTo>
                  <a:pt x="713583" y="60807"/>
                </a:lnTo>
                <a:lnTo>
                  <a:pt x="726616" y="60807"/>
                </a:lnTo>
                <a:lnTo>
                  <a:pt x="726616" y="35204"/>
                </a:lnTo>
                <a:close/>
              </a:path>
              <a:path extrusionOk="0" h="62864" w="790575">
                <a:moveTo>
                  <a:pt x="726616" y="1828"/>
                </a:moveTo>
                <a:lnTo>
                  <a:pt x="713583" y="1828"/>
                </a:lnTo>
                <a:lnTo>
                  <a:pt x="713583" y="24914"/>
                </a:lnTo>
                <a:lnTo>
                  <a:pt x="726616" y="24914"/>
                </a:lnTo>
                <a:lnTo>
                  <a:pt x="726616" y="1828"/>
                </a:lnTo>
                <a:close/>
              </a:path>
              <a:path extrusionOk="0" h="62864" w="790575">
                <a:moveTo>
                  <a:pt x="790167" y="1828"/>
                </a:moveTo>
                <a:lnTo>
                  <a:pt x="752716" y="1828"/>
                </a:lnTo>
                <a:lnTo>
                  <a:pt x="747914" y="3257"/>
                </a:lnTo>
                <a:lnTo>
                  <a:pt x="741207" y="8971"/>
                </a:lnTo>
                <a:lnTo>
                  <a:pt x="739533" y="12992"/>
                </a:lnTo>
                <a:lnTo>
                  <a:pt x="739533" y="22363"/>
                </a:lnTo>
                <a:lnTo>
                  <a:pt x="740448" y="25927"/>
                </a:lnTo>
                <a:lnTo>
                  <a:pt x="744105" y="31794"/>
                </a:lnTo>
                <a:lnTo>
                  <a:pt x="747420" y="34023"/>
                </a:lnTo>
                <a:lnTo>
                  <a:pt x="752219" y="35546"/>
                </a:lnTo>
                <a:lnTo>
                  <a:pt x="732560" y="60807"/>
                </a:lnTo>
                <a:lnTo>
                  <a:pt x="747877" y="60807"/>
                </a:lnTo>
                <a:lnTo>
                  <a:pt x="766051" y="37033"/>
                </a:lnTo>
                <a:lnTo>
                  <a:pt x="790167" y="37033"/>
                </a:lnTo>
                <a:lnTo>
                  <a:pt x="790167" y="27547"/>
                </a:lnTo>
                <a:lnTo>
                  <a:pt x="755459" y="27547"/>
                </a:lnTo>
                <a:lnTo>
                  <a:pt x="752561" y="24804"/>
                </a:lnTo>
                <a:lnTo>
                  <a:pt x="752561" y="14288"/>
                </a:lnTo>
                <a:lnTo>
                  <a:pt x="755495" y="11771"/>
                </a:lnTo>
                <a:lnTo>
                  <a:pt x="790167" y="11771"/>
                </a:lnTo>
                <a:lnTo>
                  <a:pt x="790167" y="1828"/>
                </a:lnTo>
                <a:close/>
              </a:path>
              <a:path extrusionOk="0" h="62864" w="790575">
                <a:moveTo>
                  <a:pt x="790167" y="37033"/>
                </a:moveTo>
                <a:lnTo>
                  <a:pt x="777138" y="37033"/>
                </a:lnTo>
                <a:lnTo>
                  <a:pt x="777138" y="60807"/>
                </a:lnTo>
                <a:lnTo>
                  <a:pt x="790167" y="60807"/>
                </a:lnTo>
                <a:lnTo>
                  <a:pt x="790167" y="37033"/>
                </a:lnTo>
                <a:close/>
              </a:path>
              <a:path extrusionOk="0" h="62864" w="790575">
                <a:moveTo>
                  <a:pt x="790167" y="11771"/>
                </a:moveTo>
                <a:lnTo>
                  <a:pt x="777138" y="11771"/>
                </a:lnTo>
                <a:lnTo>
                  <a:pt x="777138" y="27547"/>
                </a:lnTo>
                <a:lnTo>
                  <a:pt x="790167" y="27547"/>
                </a:lnTo>
                <a:lnTo>
                  <a:pt x="790167" y="1177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43" name="Google Shape;1243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93656" y="4738650"/>
            <a:ext cx="249980" cy="18618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3"/>
          <p:cNvSpPr/>
          <p:nvPr/>
        </p:nvSpPr>
        <p:spPr>
          <a:xfrm>
            <a:off x="6083499" y="4848784"/>
            <a:ext cx="321945" cy="88265"/>
          </a:xfrm>
          <a:custGeom>
            <a:rect b="b" l="l" r="r" t="t"/>
            <a:pathLst>
              <a:path extrusionOk="0" h="88264" w="321945">
                <a:moveTo>
                  <a:pt x="13752" y="20016"/>
                </a:moveTo>
                <a:lnTo>
                  <a:pt x="0" y="20016"/>
                </a:lnTo>
                <a:lnTo>
                  <a:pt x="0" y="72745"/>
                </a:lnTo>
                <a:lnTo>
                  <a:pt x="8737" y="72745"/>
                </a:lnTo>
                <a:lnTo>
                  <a:pt x="8737" y="28260"/>
                </a:lnTo>
                <a:lnTo>
                  <a:pt x="16475" y="28260"/>
                </a:lnTo>
                <a:lnTo>
                  <a:pt x="13752" y="20016"/>
                </a:lnTo>
                <a:close/>
              </a:path>
              <a:path extrusionOk="0" h="88264" w="321945">
                <a:moveTo>
                  <a:pt x="16475" y="28260"/>
                </a:moveTo>
                <a:lnTo>
                  <a:pt x="8737" y="28260"/>
                </a:lnTo>
                <a:lnTo>
                  <a:pt x="23418" y="72745"/>
                </a:lnTo>
                <a:lnTo>
                  <a:pt x="31413" y="72745"/>
                </a:lnTo>
                <a:lnTo>
                  <a:pt x="35266" y="62212"/>
                </a:lnTo>
                <a:lnTo>
                  <a:pt x="27687" y="62212"/>
                </a:lnTo>
                <a:lnTo>
                  <a:pt x="16475" y="28260"/>
                </a:lnTo>
                <a:close/>
              </a:path>
              <a:path extrusionOk="0" h="88264" w="321945">
                <a:moveTo>
                  <a:pt x="55880" y="30294"/>
                </a:moveTo>
                <a:lnTo>
                  <a:pt x="46940" y="30294"/>
                </a:lnTo>
                <a:lnTo>
                  <a:pt x="46940" y="72745"/>
                </a:lnTo>
                <a:lnTo>
                  <a:pt x="55880" y="72745"/>
                </a:lnTo>
                <a:lnTo>
                  <a:pt x="55880" y="30294"/>
                </a:lnTo>
                <a:close/>
              </a:path>
              <a:path extrusionOk="0" h="88264" w="321945">
                <a:moveTo>
                  <a:pt x="55880" y="20016"/>
                </a:moveTo>
                <a:lnTo>
                  <a:pt x="43113" y="20016"/>
                </a:lnTo>
                <a:lnTo>
                  <a:pt x="27687" y="62212"/>
                </a:lnTo>
                <a:lnTo>
                  <a:pt x="35266" y="62212"/>
                </a:lnTo>
                <a:lnTo>
                  <a:pt x="46940" y="30294"/>
                </a:lnTo>
                <a:lnTo>
                  <a:pt x="55880" y="30294"/>
                </a:lnTo>
                <a:lnTo>
                  <a:pt x="55880" y="20016"/>
                </a:lnTo>
                <a:close/>
              </a:path>
              <a:path extrusionOk="0" h="88264" w="321945">
                <a:moveTo>
                  <a:pt x="78487" y="0"/>
                </a:moveTo>
                <a:lnTo>
                  <a:pt x="69549" y="0"/>
                </a:lnTo>
                <a:lnTo>
                  <a:pt x="69549" y="10159"/>
                </a:lnTo>
                <a:lnTo>
                  <a:pt x="78487" y="10159"/>
                </a:lnTo>
                <a:lnTo>
                  <a:pt x="78487" y="0"/>
                </a:lnTo>
                <a:close/>
              </a:path>
              <a:path extrusionOk="0" h="88264" w="321945">
                <a:moveTo>
                  <a:pt x="78487" y="20016"/>
                </a:moveTo>
                <a:lnTo>
                  <a:pt x="69549" y="20016"/>
                </a:lnTo>
                <a:lnTo>
                  <a:pt x="69549" y="72745"/>
                </a:lnTo>
                <a:lnTo>
                  <a:pt x="78487" y="72745"/>
                </a:lnTo>
                <a:lnTo>
                  <a:pt x="78487" y="20016"/>
                </a:lnTo>
                <a:close/>
              </a:path>
              <a:path extrusionOk="0" h="88264" w="321945">
                <a:moveTo>
                  <a:pt x="119178" y="18896"/>
                </a:moveTo>
                <a:lnTo>
                  <a:pt x="108932" y="18896"/>
                </a:lnTo>
                <a:lnTo>
                  <a:pt x="104753" y="19965"/>
                </a:lnTo>
                <a:lnTo>
                  <a:pt x="97045" y="24213"/>
                </a:lnTo>
                <a:lnTo>
                  <a:pt x="94183" y="27414"/>
                </a:lnTo>
                <a:lnTo>
                  <a:pt x="90425" y="35932"/>
                </a:lnTo>
                <a:lnTo>
                  <a:pt x="89477" y="40892"/>
                </a:lnTo>
                <a:lnTo>
                  <a:pt x="89477" y="55354"/>
                </a:lnTo>
                <a:lnTo>
                  <a:pt x="91663" y="62092"/>
                </a:lnTo>
                <a:lnTo>
                  <a:pt x="100415" y="71511"/>
                </a:lnTo>
                <a:lnTo>
                  <a:pt x="106207" y="73861"/>
                </a:lnTo>
                <a:lnTo>
                  <a:pt x="119146" y="73861"/>
                </a:lnTo>
                <a:lnTo>
                  <a:pt x="124005" y="72169"/>
                </a:lnTo>
                <a:lnTo>
                  <a:pt x="130523" y="66546"/>
                </a:lnTo>
                <a:lnTo>
                  <a:pt x="108950" y="66546"/>
                </a:lnTo>
                <a:lnTo>
                  <a:pt x="105411" y="64940"/>
                </a:lnTo>
                <a:lnTo>
                  <a:pt x="99975" y="58539"/>
                </a:lnTo>
                <a:lnTo>
                  <a:pt x="98631" y="53442"/>
                </a:lnTo>
                <a:lnTo>
                  <a:pt x="98621" y="39352"/>
                </a:lnTo>
                <a:lnTo>
                  <a:pt x="100026" y="34272"/>
                </a:lnTo>
                <a:lnTo>
                  <a:pt x="105667" y="27820"/>
                </a:lnTo>
                <a:lnTo>
                  <a:pt x="109325" y="26211"/>
                </a:lnTo>
                <a:lnTo>
                  <a:pt x="131180" y="26211"/>
                </a:lnTo>
                <a:lnTo>
                  <a:pt x="123869" y="20336"/>
                </a:lnTo>
                <a:lnTo>
                  <a:pt x="119178" y="18896"/>
                </a:lnTo>
                <a:close/>
              </a:path>
              <a:path extrusionOk="0" h="88264" w="321945">
                <a:moveTo>
                  <a:pt x="126561" y="53442"/>
                </a:moveTo>
                <a:lnTo>
                  <a:pt x="125935" y="57895"/>
                </a:lnTo>
                <a:lnTo>
                  <a:pt x="124444" y="61196"/>
                </a:lnTo>
                <a:lnTo>
                  <a:pt x="119754" y="65481"/>
                </a:lnTo>
                <a:lnTo>
                  <a:pt x="116823" y="66546"/>
                </a:lnTo>
                <a:lnTo>
                  <a:pt x="130523" y="66546"/>
                </a:lnTo>
                <a:lnTo>
                  <a:pt x="131897" y="65361"/>
                </a:lnTo>
                <a:lnTo>
                  <a:pt x="134334" y="60671"/>
                </a:lnTo>
                <a:lnTo>
                  <a:pt x="135299" y="54659"/>
                </a:lnTo>
                <a:lnTo>
                  <a:pt x="126561" y="53442"/>
                </a:lnTo>
                <a:close/>
              </a:path>
              <a:path extrusionOk="0" h="88264" w="321945">
                <a:moveTo>
                  <a:pt x="131180" y="26211"/>
                </a:moveTo>
                <a:lnTo>
                  <a:pt x="116809" y="26211"/>
                </a:lnTo>
                <a:lnTo>
                  <a:pt x="119346" y="27111"/>
                </a:lnTo>
                <a:lnTo>
                  <a:pt x="123563" y="30683"/>
                </a:lnTo>
                <a:lnTo>
                  <a:pt x="125021" y="33343"/>
                </a:lnTo>
                <a:lnTo>
                  <a:pt x="125849" y="36882"/>
                </a:lnTo>
                <a:lnTo>
                  <a:pt x="134485" y="35561"/>
                </a:lnTo>
                <a:lnTo>
                  <a:pt x="133470" y="30243"/>
                </a:lnTo>
                <a:lnTo>
                  <a:pt x="131180" y="26211"/>
                </a:lnTo>
                <a:close/>
              </a:path>
              <a:path extrusionOk="0" h="88264" w="321945">
                <a:moveTo>
                  <a:pt x="184471" y="20016"/>
                </a:moveTo>
                <a:lnTo>
                  <a:pt x="153856" y="20016"/>
                </a:lnTo>
                <a:lnTo>
                  <a:pt x="149166" y="21438"/>
                </a:lnTo>
                <a:lnTo>
                  <a:pt x="142701" y="27143"/>
                </a:lnTo>
                <a:lnTo>
                  <a:pt x="141091" y="30852"/>
                </a:lnTo>
                <a:lnTo>
                  <a:pt x="141091" y="39319"/>
                </a:lnTo>
                <a:lnTo>
                  <a:pt x="142326" y="42757"/>
                </a:lnTo>
                <a:lnTo>
                  <a:pt x="147269" y="48715"/>
                </a:lnTo>
                <a:lnTo>
                  <a:pt x="151063" y="50562"/>
                </a:lnTo>
                <a:lnTo>
                  <a:pt x="156160" y="51257"/>
                </a:lnTo>
                <a:lnTo>
                  <a:pt x="153230" y="51814"/>
                </a:lnTo>
                <a:lnTo>
                  <a:pt x="150262" y="54288"/>
                </a:lnTo>
                <a:lnTo>
                  <a:pt x="137685" y="72745"/>
                </a:lnTo>
                <a:lnTo>
                  <a:pt x="148758" y="72745"/>
                </a:lnTo>
                <a:lnTo>
                  <a:pt x="156617" y="61264"/>
                </a:lnTo>
                <a:lnTo>
                  <a:pt x="159580" y="56880"/>
                </a:lnTo>
                <a:lnTo>
                  <a:pt x="161834" y="54288"/>
                </a:lnTo>
                <a:lnTo>
                  <a:pt x="164915" y="52628"/>
                </a:lnTo>
                <a:lnTo>
                  <a:pt x="167252" y="52222"/>
                </a:lnTo>
                <a:lnTo>
                  <a:pt x="184471" y="52222"/>
                </a:lnTo>
                <a:lnTo>
                  <a:pt x="184471" y="44907"/>
                </a:lnTo>
                <a:lnTo>
                  <a:pt x="159901" y="44907"/>
                </a:lnTo>
                <a:lnTo>
                  <a:pt x="155891" y="44161"/>
                </a:lnTo>
                <a:lnTo>
                  <a:pt x="151370" y="41216"/>
                </a:lnTo>
                <a:lnTo>
                  <a:pt x="150235" y="38895"/>
                </a:lnTo>
                <a:lnTo>
                  <a:pt x="150235" y="33526"/>
                </a:lnTo>
                <a:lnTo>
                  <a:pt x="150995" y="31579"/>
                </a:lnTo>
                <a:lnTo>
                  <a:pt x="154076" y="28260"/>
                </a:lnTo>
                <a:lnTo>
                  <a:pt x="157514" y="27431"/>
                </a:lnTo>
                <a:lnTo>
                  <a:pt x="184471" y="27431"/>
                </a:lnTo>
                <a:lnTo>
                  <a:pt x="184471" y="20016"/>
                </a:lnTo>
                <a:close/>
              </a:path>
              <a:path extrusionOk="0" h="88264" w="321945">
                <a:moveTo>
                  <a:pt x="184471" y="52222"/>
                </a:moveTo>
                <a:lnTo>
                  <a:pt x="175533" y="52222"/>
                </a:lnTo>
                <a:lnTo>
                  <a:pt x="175533" y="72745"/>
                </a:lnTo>
                <a:lnTo>
                  <a:pt x="184471" y="72745"/>
                </a:lnTo>
                <a:lnTo>
                  <a:pt x="184471" y="52222"/>
                </a:lnTo>
                <a:close/>
              </a:path>
              <a:path extrusionOk="0" h="88264" w="321945">
                <a:moveTo>
                  <a:pt x="184471" y="27431"/>
                </a:moveTo>
                <a:lnTo>
                  <a:pt x="175533" y="27431"/>
                </a:lnTo>
                <a:lnTo>
                  <a:pt x="175533" y="44907"/>
                </a:lnTo>
                <a:lnTo>
                  <a:pt x="184471" y="44907"/>
                </a:lnTo>
                <a:lnTo>
                  <a:pt x="184471" y="27431"/>
                </a:lnTo>
                <a:close/>
              </a:path>
              <a:path extrusionOk="0" h="88264" w="321945">
                <a:moveTo>
                  <a:pt x="206974" y="20016"/>
                </a:moveTo>
                <a:lnTo>
                  <a:pt x="198036" y="20016"/>
                </a:lnTo>
                <a:lnTo>
                  <a:pt x="198036" y="72745"/>
                </a:lnTo>
                <a:lnTo>
                  <a:pt x="239184" y="72745"/>
                </a:lnTo>
                <a:lnTo>
                  <a:pt x="239184" y="87682"/>
                </a:lnTo>
                <a:lnTo>
                  <a:pt x="246499" y="87682"/>
                </a:lnTo>
                <a:lnTo>
                  <a:pt x="246499" y="65430"/>
                </a:lnTo>
                <a:lnTo>
                  <a:pt x="206974" y="65430"/>
                </a:lnTo>
                <a:lnTo>
                  <a:pt x="206974" y="20016"/>
                </a:lnTo>
                <a:close/>
              </a:path>
              <a:path extrusionOk="0" h="88264" w="321945">
                <a:moveTo>
                  <a:pt x="240706" y="20016"/>
                </a:moveTo>
                <a:lnTo>
                  <a:pt x="231768" y="20016"/>
                </a:lnTo>
                <a:lnTo>
                  <a:pt x="231768" y="65430"/>
                </a:lnTo>
                <a:lnTo>
                  <a:pt x="240706" y="65430"/>
                </a:lnTo>
                <a:lnTo>
                  <a:pt x="240706" y="20016"/>
                </a:lnTo>
                <a:close/>
              </a:path>
              <a:path extrusionOk="0" h="88264" w="321945">
                <a:moveTo>
                  <a:pt x="265075" y="0"/>
                </a:moveTo>
                <a:lnTo>
                  <a:pt x="256136" y="0"/>
                </a:lnTo>
                <a:lnTo>
                  <a:pt x="256136" y="10159"/>
                </a:lnTo>
                <a:lnTo>
                  <a:pt x="265075" y="10159"/>
                </a:lnTo>
                <a:lnTo>
                  <a:pt x="265075" y="0"/>
                </a:lnTo>
                <a:close/>
              </a:path>
              <a:path extrusionOk="0" h="88264" w="321945">
                <a:moveTo>
                  <a:pt x="265075" y="20016"/>
                </a:moveTo>
                <a:lnTo>
                  <a:pt x="256136" y="20016"/>
                </a:lnTo>
                <a:lnTo>
                  <a:pt x="256136" y="72745"/>
                </a:lnTo>
                <a:lnTo>
                  <a:pt x="265075" y="72745"/>
                </a:lnTo>
                <a:lnTo>
                  <a:pt x="265075" y="20016"/>
                </a:lnTo>
                <a:close/>
              </a:path>
              <a:path extrusionOk="0" h="88264" w="321945">
                <a:moveTo>
                  <a:pt x="304326" y="20016"/>
                </a:moveTo>
                <a:lnTo>
                  <a:pt x="278709" y="20016"/>
                </a:lnTo>
                <a:lnTo>
                  <a:pt x="278709" y="72745"/>
                </a:lnTo>
                <a:lnTo>
                  <a:pt x="308596" y="72745"/>
                </a:lnTo>
                <a:lnTo>
                  <a:pt x="313301" y="71542"/>
                </a:lnTo>
                <a:lnTo>
                  <a:pt x="319770" y="66715"/>
                </a:lnTo>
                <a:lnTo>
                  <a:pt x="320393" y="65430"/>
                </a:lnTo>
                <a:lnTo>
                  <a:pt x="287647" y="65430"/>
                </a:lnTo>
                <a:lnTo>
                  <a:pt x="287647" y="49579"/>
                </a:lnTo>
                <a:lnTo>
                  <a:pt x="319163" y="49579"/>
                </a:lnTo>
                <a:lnTo>
                  <a:pt x="317804" y="47699"/>
                </a:lnTo>
                <a:lnTo>
                  <a:pt x="315756" y="46159"/>
                </a:lnTo>
                <a:lnTo>
                  <a:pt x="313286" y="45331"/>
                </a:lnTo>
                <a:lnTo>
                  <a:pt x="315385" y="44079"/>
                </a:lnTo>
                <a:lnTo>
                  <a:pt x="316943" y="42501"/>
                </a:lnTo>
                <a:lnTo>
                  <a:pt x="317075" y="42264"/>
                </a:lnTo>
                <a:lnTo>
                  <a:pt x="287647" y="42264"/>
                </a:lnTo>
                <a:lnTo>
                  <a:pt x="287647" y="27431"/>
                </a:lnTo>
                <a:lnTo>
                  <a:pt x="318071" y="27431"/>
                </a:lnTo>
                <a:lnTo>
                  <a:pt x="315130" y="23674"/>
                </a:lnTo>
                <a:lnTo>
                  <a:pt x="313013" y="22133"/>
                </a:lnTo>
                <a:lnTo>
                  <a:pt x="308088" y="20438"/>
                </a:lnTo>
                <a:lnTo>
                  <a:pt x="304326" y="20016"/>
                </a:lnTo>
                <a:close/>
              </a:path>
              <a:path extrusionOk="0" h="88264" w="321945">
                <a:moveTo>
                  <a:pt x="319163" y="49579"/>
                </a:moveTo>
                <a:lnTo>
                  <a:pt x="302295" y="49579"/>
                </a:lnTo>
                <a:lnTo>
                  <a:pt x="305107" y="49766"/>
                </a:lnTo>
                <a:lnTo>
                  <a:pt x="308596" y="50529"/>
                </a:lnTo>
                <a:lnTo>
                  <a:pt x="310018" y="51443"/>
                </a:lnTo>
                <a:lnTo>
                  <a:pt x="312202" y="54320"/>
                </a:lnTo>
                <a:lnTo>
                  <a:pt x="312742" y="55897"/>
                </a:lnTo>
                <a:lnTo>
                  <a:pt x="312642" y="60469"/>
                </a:lnTo>
                <a:lnTo>
                  <a:pt x="311659" y="62485"/>
                </a:lnTo>
                <a:lnTo>
                  <a:pt x="307901" y="64836"/>
                </a:lnTo>
                <a:lnTo>
                  <a:pt x="304430" y="65430"/>
                </a:lnTo>
                <a:lnTo>
                  <a:pt x="320393" y="65430"/>
                </a:lnTo>
                <a:lnTo>
                  <a:pt x="321566" y="63007"/>
                </a:lnTo>
                <a:lnTo>
                  <a:pt x="321886" y="58014"/>
                </a:lnTo>
                <a:lnTo>
                  <a:pt x="321886" y="54914"/>
                </a:lnTo>
                <a:lnTo>
                  <a:pt x="321073" y="52222"/>
                </a:lnTo>
                <a:lnTo>
                  <a:pt x="319163" y="49579"/>
                </a:lnTo>
                <a:close/>
              </a:path>
              <a:path extrusionOk="0" h="88264" w="321945">
                <a:moveTo>
                  <a:pt x="318071" y="27431"/>
                </a:moveTo>
                <a:lnTo>
                  <a:pt x="302158" y="27431"/>
                </a:lnTo>
                <a:lnTo>
                  <a:pt x="305513" y="27975"/>
                </a:lnTo>
                <a:lnTo>
                  <a:pt x="309424" y="30175"/>
                </a:lnTo>
                <a:lnTo>
                  <a:pt x="310407" y="32105"/>
                </a:lnTo>
                <a:lnTo>
                  <a:pt x="310407" y="36593"/>
                </a:lnTo>
                <a:lnTo>
                  <a:pt x="300906" y="42264"/>
                </a:lnTo>
                <a:lnTo>
                  <a:pt x="317075" y="42264"/>
                </a:lnTo>
                <a:lnTo>
                  <a:pt x="319025" y="38761"/>
                </a:lnTo>
                <a:lnTo>
                  <a:pt x="319542" y="36593"/>
                </a:lnTo>
                <a:lnTo>
                  <a:pt x="319551" y="30888"/>
                </a:lnTo>
                <a:lnTo>
                  <a:pt x="318668" y="28195"/>
                </a:lnTo>
                <a:lnTo>
                  <a:pt x="318071" y="2743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45" name="Google Shape;1245;p4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77244" y="7444730"/>
            <a:ext cx="5399604" cy="1925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43"/>
          <p:cNvSpPr/>
          <p:nvPr/>
        </p:nvSpPr>
        <p:spPr>
          <a:xfrm>
            <a:off x="974159" y="8424564"/>
            <a:ext cx="511809" cy="114300"/>
          </a:xfrm>
          <a:custGeom>
            <a:rect b="b" l="l" r="r" t="t"/>
            <a:pathLst>
              <a:path extrusionOk="0" h="114300" w="511809">
                <a:moveTo>
                  <a:pt x="52423" y="303"/>
                </a:moveTo>
                <a:lnTo>
                  <a:pt x="14094" y="16380"/>
                </a:lnTo>
                <a:lnTo>
                  <a:pt x="0" y="57147"/>
                </a:lnTo>
                <a:lnTo>
                  <a:pt x="899" y="69264"/>
                </a:lnTo>
                <a:lnTo>
                  <a:pt x="22158" y="105163"/>
                </a:lnTo>
                <a:lnTo>
                  <a:pt x="52120" y="113993"/>
                </a:lnTo>
                <a:lnTo>
                  <a:pt x="63159" y="113007"/>
                </a:lnTo>
                <a:lnTo>
                  <a:pt x="73112" y="110049"/>
                </a:lnTo>
                <a:lnTo>
                  <a:pt x="81980" y="105120"/>
                </a:lnTo>
                <a:lnTo>
                  <a:pt x="89762" y="98219"/>
                </a:lnTo>
                <a:lnTo>
                  <a:pt x="89932" y="97991"/>
                </a:lnTo>
                <a:lnTo>
                  <a:pt x="52423" y="97991"/>
                </a:lnTo>
                <a:lnTo>
                  <a:pt x="45117" y="97292"/>
                </a:lnTo>
                <a:lnTo>
                  <a:pt x="19759" y="65806"/>
                </a:lnTo>
                <a:lnTo>
                  <a:pt x="19202" y="56843"/>
                </a:lnTo>
                <a:lnTo>
                  <a:pt x="19764" y="48085"/>
                </a:lnTo>
                <a:lnTo>
                  <a:pt x="45023" y="16995"/>
                </a:lnTo>
                <a:lnTo>
                  <a:pt x="52120" y="16305"/>
                </a:lnTo>
                <a:lnTo>
                  <a:pt x="90007" y="16305"/>
                </a:lnTo>
                <a:lnTo>
                  <a:pt x="89838" y="16078"/>
                </a:lnTo>
                <a:lnTo>
                  <a:pt x="82099" y="9177"/>
                </a:lnTo>
                <a:lnTo>
                  <a:pt x="73283" y="4247"/>
                </a:lnTo>
                <a:lnTo>
                  <a:pt x="63391" y="1289"/>
                </a:lnTo>
                <a:lnTo>
                  <a:pt x="52423" y="303"/>
                </a:lnTo>
                <a:close/>
              </a:path>
              <a:path extrusionOk="0" h="114300" w="511809">
                <a:moveTo>
                  <a:pt x="90007" y="16305"/>
                </a:moveTo>
                <a:lnTo>
                  <a:pt x="52120" y="16305"/>
                </a:lnTo>
                <a:lnTo>
                  <a:pt x="59278" y="16995"/>
                </a:lnTo>
                <a:lnTo>
                  <a:pt x="65664" y="19067"/>
                </a:lnTo>
                <a:lnTo>
                  <a:pt x="85025" y="56843"/>
                </a:lnTo>
                <a:lnTo>
                  <a:pt x="85025" y="57147"/>
                </a:lnTo>
                <a:lnTo>
                  <a:pt x="84478" y="65830"/>
                </a:lnTo>
                <a:lnTo>
                  <a:pt x="59400" y="97296"/>
                </a:lnTo>
                <a:lnTo>
                  <a:pt x="52423" y="97991"/>
                </a:lnTo>
                <a:lnTo>
                  <a:pt x="89932" y="97991"/>
                </a:lnTo>
                <a:lnTo>
                  <a:pt x="96096" y="89737"/>
                </a:lnTo>
                <a:lnTo>
                  <a:pt x="100619" y="80064"/>
                </a:lnTo>
                <a:lnTo>
                  <a:pt x="103333" y="69201"/>
                </a:lnTo>
                <a:lnTo>
                  <a:pt x="104237" y="57147"/>
                </a:lnTo>
                <a:lnTo>
                  <a:pt x="103338" y="45095"/>
                </a:lnTo>
                <a:lnTo>
                  <a:pt x="100638" y="34232"/>
                </a:lnTo>
                <a:lnTo>
                  <a:pt x="96138" y="24560"/>
                </a:lnTo>
                <a:lnTo>
                  <a:pt x="90007" y="16305"/>
                </a:lnTo>
                <a:close/>
              </a:path>
              <a:path extrusionOk="0" h="114300" w="511809">
                <a:moveTo>
                  <a:pt x="191869" y="0"/>
                </a:moveTo>
                <a:lnTo>
                  <a:pt x="174495" y="0"/>
                </a:lnTo>
                <a:lnTo>
                  <a:pt x="173887" y="965"/>
                </a:lnTo>
                <a:lnTo>
                  <a:pt x="173274" y="1775"/>
                </a:lnTo>
                <a:lnTo>
                  <a:pt x="160804" y="4061"/>
                </a:lnTo>
                <a:lnTo>
                  <a:pt x="159558" y="4165"/>
                </a:lnTo>
                <a:lnTo>
                  <a:pt x="158644" y="4265"/>
                </a:lnTo>
                <a:lnTo>
                  <a:pt x="151027" y="4773"/>
                </a:lnTo>
                <a:lnTo>
                  <a:pt x="144727" y="6322"/>
                </a:lnTo>
                <a:lnTo>
                  <a:pt x="119670" y="39889"/>
                </a:lnTo>
                <a:lnTo>
                  <a:pt x="117194" y="77368"/>
                </a:lnTo>
                <a:lnTo>
                  <a:pt x="118515" y="85647"/>
                </a:lnTo>
                <a:lnTo>
                  <a:pt x="156815" y="113536"/>
                </a:lnTo>
                <a:lnTo>
                  <a:pt x="164997" y="112846"/>
                </a:lnTo>
                <a:lnTo>
                  <a:pt x="172322" y="110775"/>
                </a:lnTo>
                <a:lnTo>
                  <a:pt x="178791" y="107322"/>
                </a:lnTo>
                <a:lnTo>
                  <a:pt x="184402" y="102488"/>
                </a:lnTo>
                <a:lnTo>
                  <a:pt x="186422" y="99820"/>
                </a:lnTo>
                <a:lnTo>
                  <a:pt x="149655" y="99820"/>
                </a:lnTo>
                <a:lnTo>
                  <a:pt x="144496" y="97381"/>
                </a:lnTo>
                <a:lnTo>
                  <a:pt x="136673" y="87628"/>
                </a:lnTo>
                <a:lnTo>
                  <a:pt x="134719" y="81126"/>
                </a:lnTo>
                <a:lnTo>
                  <a:pt x="134719" y="64869"/>
                </a:lnTo>
                <a:lnTo>
                  <a:pt x="136673" y="58392"/>
                </a:lnTo>
                <a:lnTo>
                  <a:pt x="144476" y="48766"/>
                </a:lnTo>
                <a:lnTo>
                  <a:pt x="129232" y="48766"/>
                </a:lnTo>
                <a:lnTo>
                  <a:pt x="156815" y="19202"/>
                </a:lnTo>
                <a:lnTo>
                  <a:pt x="165985" y="18540"/>
                </a:lnTo>
                <a:lnTo>
                  <a:pt x="167914" y="18338"/>
                </a:lnTo>
                <a:lnTo>
                  <a:pt x="191571" y="1775"/>
                </a:lnTo>
                <a:lnTo>
                  <a:pt x="191869" y="0"/>
                </a:lnTo>
                <a:close/>
              </a:path>
              <a:path extrusionOk="0" h="114300" w="511809">
                <a:moveTo>
                  <a:pt x="186482" y="46328"/>
                </a:moveTo>
                <a:lnTo>
                  <a:pt x="162457" y="46328"/>
                </a:lnTo>
                <a:lnTo>
                  <a:pt x="167612" y="48766"/>
                </a:lnTo>
                <a:lnTo>
                  <a:pt x="175435" y="58519"/>
                </a:lnTo>
                <a:lnTo>
                  <a:pt x="177358" y="64869"/>
                </a:lnTo>
                <a:lnTo>
                  <a:pt x="177389" y="81126"/>
                </a:lnTo>
                <a:lnTo>
                  <a:pt x="175435" y="87628"/>
                </a:lnTo>
                <a:lnTo>
                  <a:pt x="167612" y="97381"/>
                </a:lnTo>
                <a:lnTo>
                  <a:pt x="162457" y="99820"/>
                </a:lnTo>
                <a:lnTo>
                  <a:pt x="186422" y="99820"/>
                </a:lnTo>
                <a:lnTo>
                  <a:pt x="188936" y="96500"/>
                </a:lnTo>
                <a:lnTo>
                  <a:pt x="192173" y="89590"/>
                </a:lnTo>
                <a:lnTo>
                  <a:pt x="194116" y="81756"/>
                </a:lnTo>
                <a:lnTo>
                  <a:pt x="194763" y="72998"/>
                </a:lnTo>
                <a:lnTo>
                  <a:pt x="194125" y="64369"/>
                </a:lnTo>
                <a:lnTo>
                  <a:pt x="192211" y="56615"/>
                </a:lnTo>
                <a:lnTo>
                  <a:pt x="189021" y="49737"/>
                </a:lnTo>
                <a:lnTo>
                  <a:pt x="186482" y="46328"/>
                </a:lnTo>
                <a:close/>
              </a:path>
              <a:path extrusionOk="0" h="114300" w="511809">
                <a:moveTo>
                  <a:pt x="159101" y="32612"/>
                </a:moveTo>
                <a:lnTo>
                  <a:pt x="151786" y="32612"/>
                </a:lnTo>
                <a:lnTo>
                  <a:pt x="145893" y="33959"/>
                </a:lnTo>
                <a:lnTo>
                  <a:pt x="136955" y="39344"/>
                </a:lnTo>
                <a:lnTo>
                  <a:pt x="133041" y="43380"/>
                </a:lnTo>
                <a:lnTo>
                  <a:pt x="129689" y="48766"/>
                </a:lnTo>
                <a:lnTo>
                  <a:pt x="144476" y="48766"/>
                </a:lnTo>
                <a:lnTo>
                  <a:pt x="149655" y="46328"/>
                </a:lnTo>
                <a:lnTo>
                  <a:pt x="186482" y="46328"/>
                </a:lnTo>
                <a:lnTo>
                  <a:pt x="184553" y="43737"/>
                </a:lnTo>
                <a:lnTo>
                  <a:pt x="179133" y="38870"/>
                </a:lnTo>
                <a:lnTo>
                  <a:pt x="173085" y="35393"/>
                </a:lnTo>
                <a:lnTo>
                  <a:pt x="166407" y="33307"/>
                </a:lnTo>
                <a:lnTo>
                  <a:pt x="159101" y="32612"/>
                </a:lnTo>
                <a:close/>
              </a:path>
              <a:path extrusionOk="0" h="114300" w="511809">
                <a:moveTo>
                  <a:pt x="232404" y="2894"/>
                </a:moveTo>
                <a:lnTo>
                  <a:pt x="211524" y="2894"/>
                </a:lnTo>
                <a:lnTo>
                  <a:pt x="211524" y="23011"/>
                </a:lnTo>
                <a:lnTo>
                  <a:pt x="221432" y="23011"/>
                </a:lnTo>
                <a:lnTo>
                  <a:pt x="221126" y="30834"/>
                </a:lnTo>
                <a:lnTo>
                  <a:pt x="217825" y="35763"/>
                </a:lnTo>
                <a:lnTo>
                  <a:pt x="211524" y="37793"/>
                </a:lnTo>
                <a:lnTo>
                  <a:pt x="211524" y="46785"/>
                </a:lnTo>
                <a:lnTo>
                  <a:pt x="220660" y="43718"/>
                </a:lnTo>
                <a:lnTo>
                  <a:pt x="227185" y="38175"/>
                </a:lnTo>
                <a:lnTo>
                  <a:pt x="231100" y="30155"/>
                </a:lnTo>
                <a:lnTo>
                  <a:pt x="232404" y="19659"/>
                </a:lnTo>
                <a:lnTo>
                  <a:pt x="232404" y="2894"/>
                </a:lnTo>
                <a:close/>
              </a:path>
              <a:path extrusionOk="0" h="114300" w="511809">
                <a:moveTo>
                  <a:pt x="297226" y="30326"/>
                </a:moveTo>
                <a:lnTo>
                  <a:pt x="287574" y="30326"/>
                </a:lnTo>
                <a:lnTo>
                  <a:pt x="279045" y="31045"/>
                </a:lnTo>
                <a:lnTo>
                  <a:pt x="249069" y="63592"/>
                </a:lnTo>
                <a:lnTo>
                  <a:pt x="248406" y="72845"/>
                </a:lnTo>
                <a:lnTo>
                  <a:pt x="249064" y="81479"/>
                </a:lnTo>
                <a:lnTo>
                  <a:pt x="278726" y="112682"/>
                </a:lnTo>
                <a:lnTo>
                  <a:pt x="287117" y="113383"/>
                </a:lnTo>
                <a:lnTo>
                  <a:pt x="296363" y="113383"/>
                </a:lnTo>
                <a:lnTo>
                  <a:pt x="304185" y="110793"/>
                </a:lnTo>
                <a:lnTo>
                  <a:pt x="316986" y="100430"/>
                </a:lnTo>
                <a:lnTo>
                  <a:pt x="317429" y="99667"/>
                </a:lnTo>
                <a:lnTo>
                  <a:pt x="281224" y="99667"/>
                </a:lnTo>
                <a:lnTo>
                  <a:pt x="276476" y="97687"/>
                </a:lnTo>
                <a:lnTo>
                  <a:pt x="269261" y="89762"/>
                </a:lnTo>
                <a:lnTo>
                  <a:pt x="267102" y="84226"/>
                </a:lnTo>
                <a:lnTo>
                  <a:pt x="266392" y="77113"/>
                </a:lnTo>
                <a:lnTo>
                  <a:pt x="296412" y="77113"/>
                </a:lnTo>
                <a:lnTo>
                  <a:pt x="296412" y="64919"/>
                </a:lnTo>
                <a:lnTo>
                  <a:pt x="266543" y="64919"/>
                </a:lnTo>
                <a:lnTo>
                  <a:pt x="267559" y="58215"/>
                </a:lnTo>
                <a:lnTo>
                  <a:pt x="269895" y="53007"/>
                </a:lnTo>
                <a:lnTo>
                  <a:pt x="277210" y="45590"/>
                </a:lnTo>
                <a:lnTo>
                  <a:pt x="281937" y="43737"/>
                </a:lnTo>
                <a:lnTo>
                  <a:pt x="318151" y="43737"/>
                </a:lnTo>
                <a:lnTo>
                  <a:pt x="317167" y="42009"/>
                </a:lnTo>
                <a:lnTo>
                  <a:pt x="305074" y="32663"/>
                </a:lnTo>
                <a:lnTo>
                  <a:pt x="297226" y="30326"/>
                </a:lnTo>
                <a:close/>
              </a:path>
              <a:path extrusionOk="0" h="114300" w="511809">
                <a:moveTo>
                  <a:pt x="322779" y="84579"/>
                </a:moveTo>
                <a:lnTo>
                  <a:pt x="305556" y="84579"/>
                </a:lnTo>
                <a:lnTo>
                  <a:pt x="303019" y="94637"/>
                </a:lnTo>
                <a:lnTo>
                  <a:pt x="296870" y="99667"/>
                </a:lnTo>
                <a:lnTo>
                  <a:pt x="317429" y="99667"/>
                </a:lnTo>
                <a:lnTo>
                  <a:pt x="321052" y="93419"/>
                </a:lnTo>
                <a:lnTo>
                  <a:pt x="322779" y="84579"/>
                </a:lnTo>
                <a:close/>
              </a:path>
              <a:path extrusionOk="0" h="114300" w="511809">
                <a:moveTo>
                  <a:pt x="318151" y="43737"/>
                </a:moveTo>
                <a:lnTo>
                  <a:pt x="296669" y="43737"/>
                </a:lnTo>
                <a:lnTo>
                  <a:pt x="302407" y="48157"/>
                </a:lnTo>
                <a:lnTo>
                  <a:pt x="304948" y="56996"/>
                </a:lnTo>
                <a:lnTo>
                  <a:pt x="322322" y="56996"/>
                </a:lnTo>
                <a:lnTo>
                  <a:pt x="320901" y="48564"/>
                </a:lnTo>
                <a:lnTo>
                  <a:pt x="318151" y="43737"/>
                </a:lnTo>
                <a:close/>
              </a:path>
              <a:path extrusionOk="0" h="114300" w="511809">
                <a:moveTo>
                  <a:pt x="354020" y="32764"/>
                </a:moveTo>
                <a:lnTo>
                  <a:pt x="336646" y="32764"/>
                </a:lnTo>
                <a:lnTo>
                  <a:pt x="336646" y="111403"/>
                </a:lnTo>
                <a:lnTo>
                  <a:pt x="354020" y="111403"/>
                </a:lnTo>
                <a:lnTo>
                  <a:pt x="354020" y="87019"/>
                </a:lnTo>
                <a:lnTo>
                  <a:pt x="364384" y="76198"/>
                </a:lnTo>
                <a:lnTo>
                  <a:pt x="384582" y="76198"/>
                </a:lnTo>
                <a:lnTo>
                  <a:pt x="378395" y="67663"/>
                </a:lnTo>
                <a:lnTo>
                  <a:pt x="354020" y="67663"/>
                </a:lnTo>
                <a:lnTo>
                  <a:pt x="354020" y="32764"/>
                </a:lnTo>
                <a:close/>
              </a:path>
              <a:path extrusionOk="0" h="114300" w="511809">
                <a:moveTo>
                  <a:pt x="384582" y="76198"/>
                </a:moveTo>
                <a:lnTo>
                  <a:pt x="364384" y="76198"/>
                </a:lnTo>
                <a:lnTo>
                  <a:pt x="389073" y="111403"/>
                </a:lnTo>
                <a:lnTo>
                  <a:pt x="410100" y="111403"/>
                </a:lnTo>
                <a:lnTo>
                  <a:pt x="384582" y="76198"/>
                </a:lnTo>
                <a:close/>
              </a:path>
              <a:path extrusionOk="0" h="114300" w="511809">
                <a:moveTo>
                  <a:pt x="406598" y="32764"/>
                </a:moveTo>
                <a:lnTo>
                  <a:pt x="385415" y="32764"/>
                </a:lnTo>
                <a:lnTo>
                  <a:pt x="354020" y="67663"/>
                </a:lnTo>
                <a:lnTo>
                  <a:pt x="378395" y="67663"/>
                </a:lnTo>
                <a:lnTo>
                  <a:pt x="375965" y="64311"/>
                </a:lnTo>
                <a:lnTo>
                  <a:pt x="406598" y="32764"/>
                </a:lnTo>
                <a:close/>
              </a:path>
              <a:path extrusionOk="0" h="114300" w="511809">
                <a:moveTo>
                  <a:pt x="453383" y="46480"/>
                </a:moveTo>
                <a:lnTo>
                  <a:pt x="436010" y="46480"/>
                </a:lnTo>
                <a:lnTo>
                  <a:pt x="436010" y="111403"/>
                </a:lnTo>
                <a:lnTo>
                  <a:pt x="453383" y="111403"/>
                </a:lnTo>
                <a:lnTo>
                  <a:pt x="453383" y="46480"/>
                </a:lnTo>
                <a:close/>
              </a:path>
              <a:path extrusionOk="0" h="114300" w="511809">
                <a:moveTo>
                  <a:pt x="479292" y="32764"/>
                </a:moveTo>
                <a:lnTo>
                  <a:pt x="410104" y="32764"/>
                </a:lnTo>
                <a:lnTo>
                  <a:pt x="410104" y="46480"/>
                </a:lnTo>
                <a:lnTo>
                  <a:pt x="479292" y="46480"/>
                </a:lnTo>
                <a:lnTo>
                  <a:pt x="479292" y="32764"/>
                </a:lnTo>
                <a:close/>
              </a:path>
              <a:path extrusionOk="0" h="114300" w="511809">
                <a:moveTo>
                  <a:pt x="511602" y="90829"/>
                </a:moveTo>
                <a:lnTo>
                  <a:pt x="490877" y="90829"/>
                </a:lnTo>
                <a:lnTo>
                  <a:pt x="490877" y="111403"/>
                </a:lnTo>
                <a:lnTo>
                  <a:pt x="511602" y="111403"/>
                </a:lnTo>
                <a:lnTo>
                  <a:pt x="511602" y="90829"/>
                </a:lnTo>
                <a:close/>
              </a:path>
              <a:path extrusionOk="0" h="114300" w="511809">
                <a:moveTo>
                  <a:pt x="511602" y="33526"/>
                </a:moveTo>
                <a:lnTo>
                  <a:pt x="490877" y="33526"/>
                </a:lnTo>
                <a:lnTo>
                  <a:pt x="490877" y="54100"/>
                </a:lnTo>
                <a:lnTo>
                  <a:pt x="511602" y="54100"/>
                </a:lnTo>
                <a:lnTo>
                  <a:pt x="511602" y="33526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247" name="Google Shape;1247;p43"/>
          <p:cNvGrpSpPr/>
          <p:nvPr/>
        </p:nvGrpSpPr>
        <p:grpSpPr>
          <a:xfrm>
            <a:off x="974159" y="8609118"/>
            <a:ext cx="2386105" cy="326440"/>
            <a:chOff x="974159" y="8609118"/>
            <a:chExt cx="2386105" cy="326440"/>
          </a:xfrm>
        </p:grpSpPr>
        <p:pic>
          <p:nvPicPr>
            <p:cNvPr id="1248" name="Google Shape;1248;p4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74159" y="8609118"/>
              <a:ext cx="2247418" cy="13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9" name="Google Shape;1249;p4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74159" y="8791998"/>
              <a:ext cx="2386105" cy="1435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50" name="Google Shape;1250;p4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4159" y="8980061"/>
            <a:ext cx="1752746" cy="138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51" name="Google Shape;1251;p43"/>
          <p:cNvGraphicFramePr/>
          <p:nvPr/>
        </p:nvGraphicFramePr>
        <p:xfrm>
          <a:off x="4055367" y="843756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{8257CDDB-A64E-4464-AA82-5573DF92D6F7}</a:tableStyleId>
              </a:tblPr>
              <a:tblGrid>
                <a:gridCol w="1343650"/>
                <a:gridCol w="1325875"/>
              </a:tblGrid>
              <a:tr h="340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B2B1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252" name="Google Shape;1252;p43"/>
          <p:cNvSpPr/>
          <p:nvPr/>
        </p:nvSpPr>
        <p:spPr>
          <a:xfrm>
            <a:off x="4113946" y="8565728"/>
            <a:ext cx="981710" cy="117475"/>
          </a:xfrm>
          <a:custGeom>
            <a:rect b="b" l="l" r="r" t="t"/>
            <a:pathLst>
              <a:path extrusionOk="0" h="117475" w="981710">
                <a:moveTo>
                  <a:pt x="42289" y="27305"/>
                </a:moveTo>
                <a:lnTo>
                  <a:pt x="0" y="27305"/>
                </a:lnTo>
                <a:lnTo>
                  <a:pt x="0" y="92835"/>
                </a:lnTo>
                <a:lnTo>
                  <a:pt x="42120" y="92835"/>
                </a:lnTo>
                <a:lnTo>
                  <a:pt x="48066" y="91226"/>
                </a:lnTo>
                <a:lnTo>
                  <a:pt x="56451" y="84794"/>
                </a:lnTo>
                <a:lnTo>
                  <a:pt x="57771" y="81913"/>
                </a:lnTo>
                <a:lnTo>
                  <a:pt x="14475" y="81913"/>
                </a:lnTo>
                <a:lnTo>
                  <a:pt x="14475" y="63881"/>
                </a:lnTo>
                <a:lnTo>
                  <a:pt x="57622" y="63881"/>
                </a:lnTo>
                <a:lnTo>
                  <a:pt x="54439" y="59518"/>
                </a:lnTo>
                <a:lnTo>
                  <a:pt x="46227" y="57401"/>
                </a:lnTo>
                <a:lnTo>
                  <a:pt x="46227" y="57150"/>
                </a:lnTo>
                <a:lnTo>
                  <a:pt x="49446" y="55627"/>
                </a:lnTo>
                <a:lnTo>
                  <a:pt x="51814" y="53804"/>
                </a:lnTo>
                <a:lnTo>
                  <a:pt x="52148" y="53341"/>
                </a:lnTo>
                <a:lnTo>
                  <a:pt x="14475" y="53341"/>
                </a:lnTo>
                <a:lnTo>
                  <a:pt x="14475" y="38224"/>
                </a:lnTo>
                <a:lnTo>
                  <a:pt x="55623" y="38224"/>
                </a:lnTo>
                <a:lnTo>
                  <a:pt x="53910" y="34290"/>
                </a:lnTo>
                <a:lnTo>
                  <a:pt x="47052" y="28702"/>
                </a:lnTo>
                <a:lnTo>
                  <a:pt x="42289" y="27305"/>
                </a:lnTo>
                <a:close/>
              </a:path>
              <a:path extrusionOk="0" h="117475" w="981710">
                <a:moveTo>
                  <a:pt x="57622" y="63881"/>
                </a:moveTo>
                <a:lnTo>
                  <a:pt x="37548" y="63881"/>
                </a:lnTo>
                <a:lnTo>
                  <a:pt x="39960" y="64683"/>
                </a:lnTo>
                <a:lnTo>
                  <a:pt x="43347" y="67903"/>
                </a:lnTo>
                <a:lnTo>
                  <a:pt x="44193" y="70145"/>
                </a:lnTo>
                <a:lnTo>
                  <a:pt x="44193" y="78950"/>
                </a:lnTo>
                <a:lnTo>
                  <a:pt x="40935" y="81913"/>
                </a:lnTo>
                <a:lnTo>
                  <a:pt x="57771" y="81913"/>
                </a:lnTo>
                <a:lnTo>
                  <a:pt x="58547" y="80222"/>
                </a:lnTo>
                <a:lnTo>
                  <a:pt x="58547" y="65148"/>
                </a:lnTo>
                <a:lnTo>
                  <a:pt x="57622" y="63881"/>
                </a:lnTo>
                <a:close/>
              </a:path>
              <a:path extrusionOk="0" h="117475" w="981710">
                <a:moveTo>
                  <a:pt x="55623" y="38224"/>
                </a:moveTo>
                <a:lnTo>
                  <a:pt x="38355" y="38224"/>
                </a:lnTo>
                <a:lnTo>
                  <a:pt x="41273" y="40640"/>
                </a:lnTo>
                <a:lnTo>
                  <a:pt x="41273" y="50712"/>
                </a:lnTo>
                <a:lnTo>
                  <a:pt x="38481" y="53341"/>
                </a:lnTo>
                <a:lnTo>
                  <a:pt x="52148" y="53341"/>
                </a:lnTo>
                <a:lnTo>
                  <a:pt x="54863" y="49571"/>
                </a:lnTo>
                <a:lnTo>
                  <a:pt x="55623" y="46777"/>
                </a:lnTo>
                <a:lnTo>
                  <a:pt x="55623" y="38224"/>
                </a:lnTo>
                <a:close/>
              </a:path>
              <a:path extrusionOk="0" h="117475" w="981710">
                <a:moveTo>
                  <a:pt x="124387" y="35812"/>
                </a:moveTo>
                <a:lnTo>
                  <a:pt x="107273" y="35812"/>
                </a:lnTo>
                <a:lnTo>
                  <a:pt x="111762" y="39113"/>
                </a:lnTo>
                <a:lnTo>
                  <a:pt x="111762" y="48174"/>
                </a:lnTo>
                <a:lnTo>
                  <a:pt x="111462" y="49740"/>
                </a:lnTo>
                <a:lnTo>
                  <a:pt x="110873" y="50417"/>
                </a:lnTo>
                <a:lnTo>
                  <a:pt x="110196" y="51349"/>
                </a:lnTo>
                <a:lnTo>
                  <a:pt x="94234" y="54481"/>
                </a:lnTo>
                <a:lnTo>
                  <a:pt x="92732" y="54672"/>
                </a:lnTo>
                <a:lnTo>
                  <a:pt x="91292" y="54928"/>
                </a:lnTo>
                <a:lnTo>
                  <a:pt x="85427" y="55835"/>
                </a:lnTo>
                <a:lnTo>
                  <a:pt x="83883" y="56155"/>
                </a:lnTo>
                <a:lnTo>
                  <a:pt x="67183" y="80942"/>
                </a:lnTo>
                <a:lnTo>
                  <a:pt x="69174" y="85704"/>
                </a:lnTo>
                <a:lnTo>
                  <a:pt x="77133" y="92731"/>
                </a:lnTo>
                <a:lnTo>
                  <a:pt x="82508" y="94489"/>
                </a:lnTo>
                <a:lnTo>
                  <a:pt x="99104" y="94489"/>
                </a:lnTo>
                <a:lnTo>
                  <a:pt x="106765" y="91864"/>
                </a:lnTo>
                <a:lnTo>
                  <a:pt x="112269" y="86611"/>
                </a:lnTo>
                <a:lnTo>
                  <a:pt x="132336" y="86611"/>
                </a:lnTo>
                <a:lnTo>
                  <a:pt x="132336" y="84199"/>
                </a:lnTo>
                <a:lnTo>
                  <a:pt x="90129" y="84199"/>
                </a:lnTo>
                <a:lnTo>
                  <a:pt x="87228" y="83353"/>
                </a:lnTo>
                <a:lnTo>
                  <a:pt x="83080" y="79966"/>
                </a:lnTo>
                <a:lnTo>
                  <a:pt x="82044" y="77553"/>
                </a:lnTo>
                <a:lnTo>
                  <a:pt x="82044" y="72726"/>
                </a:lnTo>
                <a:lnTo>
                  <a:pt x="105220" y="62293"/>
                </a:lnTo>
                <a:lnTo>
                  <a:pt x="106384" y="61995"/>
                </a:lnTo>
                <a:lnTo>
                  <a:pt x="109264" y="61066"/>
                </a:lnTo>
                <a:lnTo>
                  <a:pt x="110534" y="60537"/>
                </a:lnTo>
                <a:lnTo>
                  <a:pt x="111633" y="59942"/>
                </a:lnTo>
                <a:lnTo>
                  <a:pt x="125604" y="59942"/>
                </a:lnTo>
                <a:lnTo>
                  <a:pt x="125604" y="38310"/>
                </a:lnTo>
                <a:lnTo>
                  <a:pt x="124387" y="35812"/>
                </a:lnTo>
                <a:close/>
              </a:path>
              <a:path extrusionOk="0" h="117475" w="981710">
                <a:moveTo>
                  <a:pt x="132336" y="86611"/>
                </a:moveTo>
                <a:lnTo>
                  <a:pt x="112269" y="86611"/>
                </a:lnTo>
                <a:lnTo>
                  <a:pt x="113202" y="91864"/>
                </a:lnTo>
                <a:lnTo>
                  <a:pt x="116754" y="94489"/>
                </a:lnTo>
                <a:lnTo>
                  <a:pt x="125478" y="94489"/>
                </a:lnTo>
                <a:lnTo>
                  <a:pt x="128610" y="94020"/>
                </a:lnTo>
                <a:lnTo>
                  <a:pt x="132336" y="93092"/>
                </a:lnTo>
                <a:lnTo>
                  <a:pt x="132336" y="86611"/>
                </a:lnTo>
                <a:close/>
              </a:path>
              <a:path extrusionOk="0" h="117475" w="981710">
                <a:moveTo>
                  <a:pt x="125604" y="59942"/>
                </a:moveTo>
                <a:lnTo>
                  <a:pt x="111633" y="59942"/>
                </a:lnTo>
                <a:lnTo>
                  <a:pt x="111633" y="73277"/>
                </a:lnTo>
                <a:lnTo>
                  <a:pt x="110660" y="77047"/>
                </a:lnTo>
                <a:lnTo>
                  <a:pt x="105242" y="82464"/>
                </a:lnTo>
                <a:lnTo>
                  <a:pt x="100289" y="84199"/>
                </a:lnTo>
                <a:lnTo>
                  <a:pt x="132336" y="84199"/>
                </a:lnTo>
                <a:lnTo>
                  <a:pt x="132336" y="83185"/>
                </a:lnTo>
                <a:lnTo>
                  <a:pt x="127678" y="83185"/>
                </a:lnTo>
                <a:lnTo>
                  <a:pt x="126767" y="82845"/>
                </a:lnTo>
                <a:lnTo>
                  <a:pt x="125837" y="81489"/>
                </a:lnTo>
                <a:lnTo>
                  <a:pt x="125604" y="80222"/>
                </a:lnTo>
                <a:lnTo>
                  <a:pt x="125604" y="59942"/>
                </a:lnTo>
                <a:close/>
              </a:path>
              <a:path extrusionOk="0" h="117475" w="981710">
                <a:moveTo>
                  <a:pt x="132336" y="82928"/>
                </a:moveTo>
                <a:lnTo>
                  <a:pt x="131151" y="83098"/>
                </a:lnTo>
                <a:lnTo>
                  <a:pt x="130050" y="83185"/>
                </a:lnTo>
                <a:lnTo>
                  <a:pt x="132336" y="83185"/>
                </a:lnTo>
                <a:lnTo>
                  <a:pt x="132336" y="82928"/>
                </a:lnTo>
                <a:close/>
              </a:path>
              <a:path extrusionOk="0" h="117475" w="981710">
                <a:moveTo>
                  <a:pt x="106890" y="25271"/>
                </a:moveTo>
                <a:lnTo>
                  <a:pt x="98680" y="25271"/>
                </a:lnTo>
                <a:lnTo>
                  <a:pt x="86980" y="26660"/>
                </a:lnTo>
                <a:lnTo>
                  <a:pt x="78296" y="30827"/>
                </a:lnTo>
                <a:lnTo>
                  <a:pt x="72629" y="37773"/>
                </a:lnTo>
                <a:lnTo>
                  <a:pt x="69976" y="47498"/>
                </a:lnTo>
                <a:lnTo>
                  <a:pt x="83693" y="47498"/>
                </a:lnTo>
                <a:lnTo>
                  <a:pt x="84287" y="43263"/>
                </a:lnTo>
                <a:lnTo>
                  <a:pt x="85684" y="40257"/>
                </a:lnTo>
                <a:lnTo>
                  <a:pt x="90086" y="36701"/>
                </a:lnTo>
                <a:lnTo>
                  <a:pt x="93557" y="35812"/>
                </a:lnTo>
                <a:lnTo>
                  <a:pt x="124387" y="35812"/>
                </a:lnTo>
                <a:lnTo>
                  <a:pt x="123170" y="33313"/>
                </a:lnTo>
                <a:lnTo>
                  <a:pt x="113432" y="26880"/>
                </a:lnTo>
                <a:lnTo>
                  <a:pt x="106890" y="25271"/>
                </a:lnTo>
                <a:close/>
              </a:path>
              <a:path extrusionOk="0" h="117475" w="981710">
                <a:moveTo>
                  <a:pt x="155070" y="27305"/>
                </a:moveTo>
                <a:lnTo>
                  <a:pt x="141480" y="27305"/>
                </a:lnTo>
                <a:lnTo>
                  <a:pt x="141480" y="117092"/>
                </a:lnTo>
                <a:lnTo>
                  <a:pt x="155832" y="117092"/>
                </a:lnTo>
                <a:lnTo>
                  <a:pt x="155832" y="84199"/>
                </a:lnTo>
                <a:lnTo>
                  <a:pt x="198968" y="84199"/>
                </a:lnTo>
                <a:lnTo>
                  <a:pt x="199842" y="82928"/>
                </a:lnTo>
                <a:lnTo>
                  <a:pt x="167982" y="82928"/>
                </a:lnTo>
                <a:lnTo>
                  <a:pt x="163473" y="80899"/>
                </a:lnTo>
                <a:lnTo>
                  <a:pt x="156952" y="72769"/>
                </a:lnTo>
                <a:lnTo>
                  <a:pt x="155350" y="67265"/>
                </a:lnTo>
                <a:lnTo>
                  <a:pt x="155351" y="52783"/>
                </a:lnTo>
                <a:lnTo>
                  <a:pt x="156931" y="47242"/>
                </a:lnTo>
                <a:lnTo>
                  <a:pt x="163367" y="39113"/>
                </a:lnTo>
                <a:lnTo>
                  <a:pt x="167813" y="37082"/>
                </a:lnTo>
                <a:lnTo>
                  <a:pt x="199611" y="37082"/>
                </a:lnTo>
                <a:lnTo>
                  <a:pt x="198911" y="36068"/>
                </a:lnTo>
                <a:lnTo>
                  <a:pt x="155070" y="36068"/>
                </a:lnTo>
                <a:lnTo>
                  <a:pt x="155070" y="27305"/>
                </a:lnTo>
                <a:close/>
              </a:path>
              <a:path extrusionOk="0" h="117475" w="981710">
                <a:moveTo>
                  <a:pt x="198968" y="84199"/>
                </a:moveTo>
                <a:lnTo>
                  <a:pt x="155832" y="84199"/>
                </a:lnTo>
                <a:lnTo>
                  <a:pt x="160743" y="91057"/>
                </a:lnTo>
                <a:lnTo>
                  <a:pt x="167853" y="94489"/>
                </a:lnTo>
                <a:lnTo>
                  <a:pt x="185972" y="94489"/>
                </a:lnTo>
                <a:lnTo>
                  <a:pt x="193020" y="91375"/>
                </a:lnTo>
                <a:lnTo>
                  <a:pt x="198313" y="85153"/>
                </a:lnTo>
                <a:lnTo>
                  <a:pt x="198968" y="84199"/>
                </a:lnTo>
                <a:close/>
              </a:path>
              <a:path extrusionOk="0" h="117475" w="981710">
                <a:moveTo>
                  <a:pt x="199611" y="37082"/>
                </a:moveTo>
                <a:lnTo>
                  <a:pt x="179075" y="37082"/>
                </a:lnTo>
                <a:lnTo>
                  <a:pt x="183495" y="39178"/>
                </a:lnTo>
                <a:lnTo>
                  <a:pt x="190014" y="47558"/>
                </a:lnTo>
                <a:lnTo>
                  <a:pt x="191523" y="52783"/>
                </a:lnTo>
                <a:lnTo>
                  <a:pt x="191523" y="67686"/>
                </a:lnTo>
                <a:lnTo>
                  <a:pt x="190036" y="72769"/>
                </a:lnTo>
                <a:lnTo>
                  <a:pt x="183603" y="80899"/>
                </a:lnTo>
                <a:lnTo>
                  <a:pt x="179243" y="82928"/>
                </a:lnTo>
                <a:lnTo>
                  <a:pt x="199842" y="82928"/>
                </a:lnTo>
                <a:lnTo>
                  <a:pt x="201786" y="80100"/>
                </a:lnTo>
                <a:lnTo>
                  <a:pt x="204266" y="74278"/>
                </a:lnTo>
                <a:lnTo>
                  <a:pt x="205755" y="67686"/>
                </a:lnTo>
                <a:lnTo>
                  <a:pt x="206251" y="60325"/>
                </a:lnTo>
                <a:lnTo>
                  <a:pt x="205743" y="52783"/>
                </a:lnTo>
                <a:lnTo>
                  <a:pt x="204218" y="46036"/>
                </a:lnTo>
                <a:lnTo>
                  <a:pt x="201678" y="40082"/>
                </a:lnTo>
                <a:lnTo>
                  <a:pt x="199611" y="37082"/>
                </a:lnTo>
                <a:close/>
              </a:path>
              <a:path extrusionOk="0" h="117475" w="981710">
                <a:moveTo>
                  <a:pt x="185464" y="25397"/>
                </a:moveTo>
                <a:lnTo>
                  <a:pt x="166587" y="25397"/>
                </a:lnTo>
                <a:lnTo>
                  <a:pt x="159472" y="28954"/>
                </a:lnTo>
                <a:lnTo>
                  <a:pt x="155070" y="36068"/>
                </a:lnTo>
                <a:lnTo>
                  <a:pt x="198911" y="36068"/>
                </a:lnTo>
                <a:lnTo>
                  <a:pt x="198122" y="34922"/>
                </a:lnTo>
                <a:lnTo>
                  <a:pt x="192704" y="28572"/>
                </a:lnTo>
                <a:lnTo>
                  <a:pt x="185464" y="25397"/>
                </a:lnTo>
                <a:close/>
              </a:path>
              <a:path extrusionOk="0" h="117475" w="981710">
                <a:moveTo>
                  <a:pt x="246383" y="38735"/>
                </a:moveTo>
                <a:lnTo>
                  <a:pt x="231908" y="38735"/>
                </a:lnTo>
                <a:lnTo>
                  <a:pt x="231908" y="92835"/>
                </a:lnTo>
                <a:lnTo>
                  <a:pt x="246383" y="92835"/>
                </a:lnTo>
                <a:lnTo>
                  <a:pt x="246383" y="38735"/>
                </a:lnTo>
                <a:close/>
              </a:path>
              <a:path extrusionOk="0" h="117475" w="981710">
                <a:moveTo>
                  <a:pt x="267977" y="27305"/>
                </a:moveTo>
                <a:lnTo>
                  <a:pt x="210315" y="27305"/>
                </a:lnTo>
                <a:lnTo>
                  <a:pt x="210315" y="38735"/>
                </a:lnTo>
                <a:lnTo>
                  <a:pt x="267977" y="38735"/>
                </a:lnTo>
                <a:lnTo>
                  <a:pt x="267977" y="27305"/>
                </a:lnTo>
                <a:close/>
              </a:path>
              <a:path extrusionOk="0" h="117475" w="981710">
                <a:moveTo>
                  <a:pt x="291089" y="2029"/>
                </a:moveTo>
                <a:lnTo>
                  <a:pt x="276613" y="2029"/>
                </a:lnTo>
                <a:lnTo>
                  <a:pt x="276613" y="16253"/>
                </a:lnTo>
                <a:lnTo>
                  <a:pt x="291089" y="16253"/>
                </a:lnTo>
                <a:lnTo>
                  <a:pt x="291089" y="2029"/>
                </a:lnTo>
                <a:close/>
              </a:path>
              <a:path extrusionOk="0" h="117475" w="981710">
                <a:moveTo>
                  <a:pt x="291089" y="27305"/>
                </a:moveTo>
                <a:lnTo>
                  <a:pt x="276613" y="27305"/>
                </a:lnTo>
                <a:lnTo>
                  <a:pt x="276613" y="92835"/>
                </a:lnTo>
                <a:lnTo>
                  <a:pt x="291089" y="92835"/>
                </a:lnTo>
                <a:lnTo>
                  <a:pt x="291089" y="27305"/>
                </a:lnTo>
                <a:close/>
              </a:path>
              <a:path extrusionOk="0" h="117475" w="981710">
                <a:moveTo>
                  <a:pt x="344938" y="25271"/>
                </a:moveTo>
                <a:lnTo>
                  <a:pt x="336557" y="25271"/>
                </a:lnTo>
                <a:lnTo>
                  <a:pt x="329449" y="25871"/>
                </a:lnTo>
                <a:lnTo>
                  <a:pt x="303916" y="60706"/>
                </a:lnTo>
                <a:lnTo>
                  <a:pt x="304412" y="67226"/>
                </a:lnTo>
                <a:lnTo>
                  <a:pt x="326354" y="94489"/>
                </a:lnTo>
                <a:lnTo>
                  <a:pt x="344387" y="94489"/>
                </a:lnTo>
                <a:lnTo>
                  <a:pt x="351201" y="92094"/>
                </a:lnTo>
                <a:lnTo>
                  <a:pt x="361441" y="83059"/>
                </a:lnTo>
                <a:lnTo>
                  <a:pt x="330671" y="83059"/>
                </a:lnTo>
                <a:lnTo>
                  <a:pt x="326376" y="81024"/>
                </a:lnTo>
                <a:lnTo>
                  <a:pt x="320194" y="72895"/>
                </a:lnTo>
                <a:lnTo>
                  <a:pt x="318650" y="67226"/>
                </a:lnTo>
                <a:lnTo>
                  <a:pt x="318650" y="52660"/>
                </a:lnTo>
                <a:lnTo>
                  <a:pt x="320255" y="46925"/>
                </a:lnTo>
                <a:lnTo>
                  <a:pt x="326693" y="38544"/>
                </a:lnTo>
                <a:lnTo>
                  <a:pt x="331095" y="36449"/>
                </a:lnTo>
                <a:lnTo>
                  <a:pt x="362234" y="36449"/>
                </a:lnTo>
                <a:lnTo>
                  <a:pt x="361933" y="35855"/>
                </a:lnTo>
                <a:lnTo>
                  <a:pt x="351690" y="27388"/>
                </a:lnTo>
                <a:lnTo>
                  <a:pt x="344938" y="25271"/>
                </a:lnTo>
                <a:close/>
              </a:path>
              <a:path extrusionOk="0" h="117475" w="981710">
                <a:moveTo>
                  <a:pt x="366275" y="68072"/>
                </a:moveTo>
                <a:lnTo>
                  <a:pt x="352051" y="68072"/>
                </a:lnTo>
                <a:lnTo>
                  <a:pt x="351288" y="72895"/>
                </a:lnTo>
                <a:lnTo>
                  <a:pt x="349531" y="76600"/>
                </a:lnTo>
                <a:lnTo>
                  <a:pt x="344026" y="81766"/>
                </a:lnTo>
                <a:lnTo>
                  <a:pt x="340492" y="83059"/>
                </a:lnTo>
                <a:lnTo>
                  <a:pt x="361441" y="83059"/>
                </a:lnTo>
                <a:lnTo>
                  <a:pt x="362041" y="82529"/>
                </a:lnTo>
                <a:lnTo>
                  <a:pt x="365259" y="76113"/>
                </a:lnTo>
                <a:lnTo>
                  <a:pt x="366275" y="68072"/>
                </a:lnTo>
                <a:close/>
              </a:path>
              <a:path extrusionOk="0" h="117475" w="981710">
                <a:moveTo>
                  <a:pt x="362234" y="36449"/>
                </a:moveTo>
                <a:lnTo>
                  <a:pt x="340578" y="36449"/>
                </a:lnTo>
                <a:lnTo>
                  <a:pt x="343796" y="37547"/>
                </a:lnTo>
                <a:lnTo>
                  <a:pt x="348876" y="41950"/>
                </a:lnTo>
                <a:lnTo>
                  <a:pt x="350568" y="45125"/>
                </a:lnTo>
                <a:lnTo>
                  <a:pt x="351414" y="49276"/>
                </a:lnTo>
                <a:lnTo>
                  <a:pt x="365767" y="49276"/>
                </a:lnTo>
                <a:lnTo>
                  <a:pt x="364917" y="41737"/>
                </a:lnTo>
                <a:lnTo>
                  <a:pt x="362234" y="36449"/>
                </a:lnTo>
                <a:close/>
              </a:path>
              <a:path extrusionOk="0" h="117475" w="981710">
                <a:moveTo>
                  <a:pt x="405006" y="38735"/>
                </a:moveTo>
                <a:lnTo>
                  <a:pt x="390531" y="38735"/>
                </a:lnTo>
                <a:lnTo>
                  <a:pt x="390531" y="92835"/>
                </a:lnTo>
                <a:lnTo>
                  <a:pt x="405006" y="92835"/>
                </a:lnTo>
                <a:lnTo>
                  <a:pt x="405006" y="38735"/>
                </a:lnTo>
                <a:close/>
              </a:path>
              <a:path extrusionOk="0" h="117475" w="981710">
                <a:moveTo>
                  <a:pt x="426600" y="27305"/>
                </a:moveTo>
                <a:lnTo>
                  <a:pt x="368938" y="27305"/>
                </a:lnTo>
                <a:lnTo>
                  <a:pt x="368938" y="38735"/>
                </a:lnTo>
                <a:lnTo>
                  <a:pt x="426600" y="38735"/>
                </a:lnTo>
                <a:lnTo>
                  <a:pt x="426600" y="27305"/>
                </a:lnTo>
                <a:close/>
              </a:path>
              <a:path extrusionOk="0" h="117475" w="981710">
                <a:moveTo>
                  <a:pt x="449331" y="27305"/>
                </a:moveTo>
                <a:lnTo>
                  <a:pt x="434855" y="27305"/>
                </a:lnTo>
                <a:lnTo>
                  <a:pt x="434855" y="92835"/>
                </a:lnTo>
                <a:lnTo>
                  <a:pt x="476423" y="92835"/>
                </a:lnTo>
                <a:lnTo>
                  <a:pt x="481884" y="90975"/>
                </a:lnTo>
                <a:lnTo>
                  <a:pt x="489676" y="83522"/>
                </a:lnTo>
                <a:lnTo>
                  <a:pt x="490432" y="81532"/>
                </a:lnTo>
                <a:lnTo>
                  <a:pt x="449331" y="81532"/>
                </a:lnTo>
                <a:lnTo>
                  <a:pt x="449331" y="62354"/>
                </a:lnTo>
                <a:lnTo>
                  <a:pt x="490475" y="62354"/>
                </a:lnTo>
                <a:lnTo>
                  <a:pt x="489676" y="60260"/>
                </a:lnTo>
                <a:lnTo>
                  <a:pt x="481884" y="52894"/>
                </a:lnTo>
                <a:lnTo>
                  <a:pt x="476384" y="51055"/>
                </a:lnTo>
                <a:lnTo>
                  <a:pt x="449331" y="51055"/>
                </a:lnTo>
                <a:lnTo>
                  <a:pt x="449331" y="27305"/>
                </a:lnTo>
                <a:close/>
              </a:path>
              <a:path extrusionOk="0" h="117475" w="981710">
                <a:moveTo>
                  <a:pt x="490475" y="62354"/>
                </a:moveTo>
                <a:lnTo>
                  <a:pt x="470541" y="62354"/>
                </a:lnTo>
                <a:lnTo>
                  <a:pt x="472911" y="63244"/>
                </a:lnTo>
                <a:lnTo>
                  <a:pt x="476298" y="66800"/>
                </a:lnTo>
                <a:lnTo>
                  <a:pt x="477144" y="69173"/>
                </a:lnTo>
                <a:lnTo>
                  <a:pt x="477144" y="74930"/>
                </a:lnTo>
                <a:lnTo>
                  <a:pt x="476363" y="77194"/>
                </a:lnTo>
                <a:lnTo>
                  <a:pt x="473231" y="80664"/>
                </a:lnTo>
                <a:lnTo>
                  <a:pt x="470880" y="81532"/>
                </a:lnTo>
                <a:lnTo>
                  <a:pt x="490432" y="81532"/>
                </a:lnTo>
                <a:lnTo>
                  <a:pt x="491623" y="78399"/>
                </a:lnTo>
                <a:lnTo>
                  <a:pt x="491623" y="65360"/>
                </a:lnTo>
                <a:lnTo>
                  <a:pt x="490475" y="62354"/>
                </a:lnTo>
                <a:close/>
              </a:path>
              <a:path extrusionOk="0" h="117475" w="981710">
                <a:moveTo>
                  <a:pt x="568709" y="25397"/>
                </a:moveTo>
                <a:lnTo>
                  <a:pt x="535876" y="52536"/>
                </a:lnTo>
                <a:lnTo>
                  <a:pt x="535308" y="60068"/>
                </a:lnTo>
                <a:lnTo>
                  <a:pt x="535872" y="67657"/>
                </a:lnTo>
                <a:lnTo>
                  <a:pt x="568709" y="94866"/>
                </a:lnTo>
                <a:lnTo>
                  <a:pt x="575874" y="94279"/>
                </a:lnTo>
                <a:lnTo>
                  <a:pt x="582251" y="92517"/>
                </a:lnTo>
                <a:lnTo>
                  <a:pt x="587843" y="89581"/>
                </a:lnTo>
                <a:lnTo>
                  <a:pt x="592650" y="85471"/>
                </a:lnTo>
                <a:lnTo>
                  <a:pt x="594089" y="83566"/>
                </a:lnTo>
                <a:lnTo>
                  <a:pt x="562740" y="83566"/>
                </a:lnTo>
                <a:lnTo>
                  <a:pt x="558153" y="81470"/>
                </a:lnTo>
                <a:lnTo>
                  <a:pt x="551567" y="73195"/>
                </a:lnTo>
                <a:lnTo>
                  <a:pt x="549979" y="67657"/>
                </a:lnTo>
                <a:lnTo>
                  <a:pt x="550013" y="52536"/>
                </a:lnTo>
                <a:lnTo>
                  <a:pt x="551567" y="47199"/>
                </a:lnTo>
                <a:lnTo>
                  <a:pt x="558168" y="38905"/>
                </a:lnTo>
                <a:lnTo>
                  <a:pt x="562697" y="36827"/>
                </a:lnTo>
                <a:lnTo>
                  <a:pt x="594133" y="36827"/>
                </a:lnTo>
                <a:lnTo>
                  <a:pt x="592585" y="34796"/>
                </a:lnTo>
                <a:lnTo>
                  <a:pt x="587760" y="30685"/>
                </a:lnTo>
                <a:lnTo>
                  <a:pt x="582171" y="27748"/>
                </a:lnTo>
                <a:lnTo>
                  <a:pt x="575821" y="25985"/>
                </a:lnTo>
                <a:lnTo>
                  <a:pt x="568709" y="25397"/>
                </a:lnTo>
                <a:close/>
              </a:path>
              <a:path extrusionOk="0" h="117475" w="981710">
                <a:moveTo>
                  <a:pt x="594133" y="36827"/>
                </a:moveTo>
                <a:lnTo>
                  <a:pt x="574215" y="36827"/>
                </a:lnTo>
                <a:lnTo>
                  <a:pt x="578738" y="38905"/>
                </a:lnTo>
                <a:lnTo>
                  <a:pt x="585241" y="47094"/>
                </a:lnTo>
                <a:lnTo>
                  <a:pt x="586811" y="52536"/>
                </a:lnTo>
                <a:lnTo>
                  <a:pt x="586773" y="67657"/>
                </a:lnTo>
                <a:lnTo>
                  <a:pt x="585241" y="73087"/>
                </a:lnTo>
                <a:lnTo>
                  <a:pt x="578721" y="81470"/>
                </a:lnTo>
                <a:lnTo>
                  <a:pt x="574258" y="83566"/>
                </a:lnTo>
                <a:lnTo>
                  <a:pt x="594089" y="83566"/>
                </a:lnTo>
                <a:lnTo>
                  <a:pt x="596512" y="80358"/>
                </a:lnTo>
                <a:lnTo>
                  <a:pt x="599270" y="74420"/>
                </a:lnTo>
                <a:lnTo>
                  <a:pt x="600925" y="67657"/>
                </a:lnTo>
                <a:lnTo>
                  <a:pt x="601477" y="60068"/>
                </a:lnTo>
                <a:lnTo>
                  <a:pt x="600921" y="52536"/>
                </a:lnTo>
                <a:lnTo>
                  <a:pt x="599254" y="45813"/>
                </a:lnTo>
                <a:lnTo>
                  <a:pt x="596476" y="39900"/>
                </a:lnTo>
                <a:lnTo>
                  <a:pt x="594133" y="36827"/>
                </a:lnTo>
                <a:close/>
              </a:path>
              <a:path extrusionOk="0" h="117475" w="981710">
                <a:moveTo>
                  <a:pt x="674248" y="0"/>
                </a:moveTo>
                <a:lnTo>
                  <a:pt x="659772" y="0"/>
                </a:lnTo>
                <a:lnTo>
                  <a:pt x="659260" y="802"/>
                </a:lnTo>
                <a:lnTo>
                  <a:pt x="658752" y="1479"/>
                </a:lnTo>
                <a:lnTo>
                  <a:pt x="647322" y="3469"/>
                </a:lnTo>
                <a:lnTo>
                  <a:pt x="646563" y="3556"/>
                </a:lnTo>
                <a:lnTo>
                  <a:pt x="614081" y="33241"/>
                </a:lnTo>
                <a:lnTo>
                  <a:pt x="612018" y="64471"/>
                </a:lnTo>
                <a:lnTo>
                  <a:pt x="613120" y="71372"/>
                </a:lnTo>
                <a:lnTo>
                  <a:pt x="645036" y="94615"/>
                </a:lnTo>
                <a:lnTo>
                  <a:pt x="654606" y="94615"/>
                </a:lnTo>
                <a:lnTo>
                  <a:pt x="662266" y="91544"/>
                </a:lnTo>
                <a:lnTo>
                  <a:pt x="668027" y="85406"/>
                </a:lnTo>
                <a:lnTo>
                  <a:pt x="669709" y="83185"/>
                </a:lnTo>
                <a:lnTo>
                  <a:pt x="639069" y="83185"/>
                </a:lnTo>
                <a:lnTo>
                  <a:pt x="634773" y="81150"/>
                </a:lnTo>
                <a:lnTo>
                  <a:pt x="628253" y="73025"/>
                </a:lnTo>
                <a:lnTo>
                  <a:pt x="626623" y="67603"/>
                </a:lnTo>
                <a:lnTo>
                  <a:pt x="626749" y="53639"/>
                </a:lnTo>
                <a:lnTo>
                  <a:pt x="628253" y="48660"/>
                </a:lnTo>
                <a:lnTo>
                  <a:pt x="634756" y="40640"/>
                </a:lnTo>
                <a:lnTo>
                  <a:pt x="622051" y="40640"/>
                </a:lnTo>
                <a:lnTo>
                  <a:pt x="652679" y="15450"/>
                </a:lnTo>
                <a:lnTo>
                  <a:pt x="654290" y="15281"/>
                </a:lnTo>
                <a:lnTo>
                  <a:pt x="674002" y="1479"/>
                </a:lnTo>
                <a:lnTo>
                  <a:pt x="674248" y="0"/>
                </a:lnTo>
                <a:close/>
              </a:path>
              <a:path extrusionOk="0" h="117475" w="981710">
                <a:moveTo>
                  <a:pt x="669759" y="38605"/>
                </a:moveTo>
                <a:lnTo>
                  <a:pt x="649739" y="38605"/>
                </a:lnTo>
                <a:lnTo>
                  <a:pt x="654033" y="40640"/>
                </a:lnTo>
                <a:lnTo>
                  <a:pt x="660553" y="48769"/>
                </a:lnTo>
                <a:lnTo>
                  <a:pt x="662158" y="54057"/>
                </a:lnTo>
                <a:lnTo>
                  <a:pt x="662184" y="67603"/>
                </a:lnTo>
                <a:lnTo>
                  <a:pt x="660553" y="73025"/>
                </a:lnTo>
                <a:lnTo>
                  <a:pt x="654033" y="81150"/>
                </a:lnTo>
                <a:lnTo>
                  <a:pt x="649739" y="83185"/>
                </a:lnTo>
                <a:lnTo>
                  <a:pt x="669709" y="83185"/>
                </a:lnTo>
                <a:lnTo>
                  <a:pt x="671805" y="80417"/>
                </a:lnTo>
                <a:lnTo>
                  <a:pt x="674503" y="74659"/>
                </a:lnTo>
                <a:lnTo>
                  <a:pt x="676123" y="68131"/>
                </a:lnTo>
                <a:lnTo>
                  <a:pt x="676663" y="60831"/>
                </a:lnTo>
                <a:lnTo>
                  <a:pt x="676131" y="53639"/>
                </a:lnTo>
                <a:lnTo>
                  <a:pt x="674535" y="47178"/>
                </a:lnTo>
                <a:lnTo>
                  <a:pt x="671876" y="41448"/>
                </a:lnTo>
                <a:lnTo>
                  <a:pt x="669759" y="38605"/>
                </a:lnTo>
                <a:close/>
              </a:path>
              <a:path extrusionOk="0" h="117475" w="981710">
                <a:moveTo>
                  <a:pt x="655408" y="27175"/>
                </a:moveTo>
                <a:lnTo>
                  <a:pt x="640847" y="27175"/>
                </a:lnTo>
                <a:lnTo>
                  <a:pt x="635937" y="28299"/>
                </a:lnTo>
                <a:lnTo>
                  <a:pt x="628484" y="32785"/>
                </a:lnTo>
                <a:lnTo>
                  <a:pt x="625226" y="36150"/>
                </a:lnTo>
                <a:lnTo>
                  <a:pt x="622433" y="40640"/>
                </a:lnTo>
                <a:lnTo>
                  <a:pt x="634756" y="40640"/>
                </a:lnTo>
                <a:lnTo>
                  <a:pt x="639069" y="38605"/>
                </a:lnTo>
                <a:lnTo>
                  <a:pt x="669759" y="38605"/>
                </a:lnTo>
                <a:lnTo>
                  <a:pt x="668153" y="36449"/>
                </a:lnTo>
                <a:lnTo>
                  <a:pt x="662478" y="30267"/>
                </a:lnTo>
                <a:lnTo>
                  <a:pt x="655408" y="27175"/>
                </a:lnTo>
                <a:close/>
              </a:path>
              <a:path extrusionOk="0" h="117475" w="981710">
                <a:moveTo>
                  <a:pt x="708030" y="2411"/>
                </a:moveTo>
                <a:lnTo>
                  <a:pt x="690631" y="2411"/>
                </a:lnTo>
                <a:lnTo>
                  <a:pt x="690631" y="19177"/>
                </a:lnTo>
                <a:lnTo>
                  <a:pt x="698886" y="19177"/>
                </a:lnTo>
                <a:lnTo>
                  <a:pt x="698634" y="25695"/>
                </a:lnTo>
                <a:lnTo>
                  <a:pt x="695879" y="29800"/>
                </a:lnTo>
                <a:lnTo>
                  <a:pt x="690631" y="31496"/>
                </a:lnTo>
                <a:lnTo>
                  <a:pt x="690631" y="38987"/>
                </a:lnTo>
                <a:lnTo>
                  <a:pt x="698243" y="36432"/>
                </a:lnTo>
                <a:lnTo>
                  <a:pt x="703680" y="31813"/>
                </a:lnTo>
                <a:lnTo>
                  <a:pt x="706942" y="25130"/>
                </a:lnTo>
                <a:lnTo>
                  <a:pt x="708030" y="16383"/>
                </a:lnTo>
                <a:lnTo>
                  <a:pt x="708030" y="2411"/>
                </a:lnTo>
                <a:close/>
              </a:path>
              <a:path extrusionOk="0" h="117475" w="981710">
                <a:moveTo>
                  <a:pt x="762048" y="25271"/>
                </a:moveTo>
                <a:lnTo>
                  <a:pt x="754005" y="25271"/>
                </a:lnTo>
                <a:lnTo>
                  <a:pt x="746897" y="25871"/>
                </a:lnTo>
                <a:lnTo>
                  <a:pt x="721365" y="60706"/>
                </a:lnTo>
                <a:lnTo>
                  <a:pt x="721912" y="67900"/>
                </a:lnTo>
                <a:lnTo>
                  <a:pt x="743803" y="94489"/>
                </a:lnTo>
                <a:lnTo>
                  <a:pt x="761328" y="94489"/>
                </a:lnTo>
                <a:lnTo>
                  <a:pt x="767848" y="92329"/>
                </a:lnTo>
                <a:lnTo>
                  <a:pt x="778515" y="83691"/>
                </a:lnTo>
                <a:lnTo>
                  <a:pt x="778881" y="83059"/>
                </a:lnTo>
                <a:lnTo>
                  <a:pt x="748713" y="83059"/>
                </a:lnTo>
                <a:lnTo>
                  <a:pt x="744753" y="81405"/>
                </a:lnTo>
                <a:lnTo>
                  <a:pt x="738741" y="74804"/>
                </a:lnTo>
                <a:lnTo>
                  <a:pt x="736945" y="70189"/>
                </a:lnTo>
                <a:lnTo>
                  <a:pt x="736351" y="64259"/>
                </a:lnTo>
                <a:lnTo>
                  <a:pt x="761371" y="64259"/>
                </a:lnTo>
                <a:lnTo>
                  <a:pt x="761371" y="54100"/>
                </a:lnTo>
                <a:lnTo>
                  <a:pt x="736476" y="54100"/>
                </a:lnTo>
                <a:lnTo>
                  <a:pt x="737326" y="48512"/>
                </a:lnTo>
                <a:lnTo>
                  <a:pt x="739270" y="44175"/>
                </a:lnTo>
                <a:lnTo>
                  <a:pt x="745369" y="37993"/>
                </a:lnTo>
                <a:lnTo>
                  <a:pt x="749303" y="36449"/>
                </a:lnTo>
                <a:lnTo>
                  <a:pt x="779486" y="36449"/>
                </a:lnTo>
                <a:lnTo>
                  <a:pt x="778666" y="35008"/>
                </a:lnTo>
                <a:lnTo>
                  <a:pt x="768590" y="27218"/>
                </a:lnTo>
                <a:lnTo>
                  <a:pt x="762048" y="25271"/>
                </a:lnTo>
                <a:close/>
              </a:path>
              <a:path extrusionOk="0" h="117475" w="981710">
                <a:moveTo>
                  <a:pt x="783342" y="70483"/>
                </a:moveTo>
                <a:lnTo>
                  <a:pt x="768992" y="70483"/>
                </a:lnTo>
                <a:lnTo>
                  <a:pt x="766875" y="78864"/>
                </a:lnTo>
                <a:lnTo>
                  <a:pt x="761753" y="83059"/>
                </a:lnTo>
                <a:lnTo>
                  <a:pt x="778881" y="83059"/>
                </a:lnTo>
                <a:lnTo>
                  <a:pt x="781902" y="77849"/>
                </a:lnTo>
                <a:lnTo>
                  <a:pt x="783342" y="70483"/>
                </a:lnTo>
                <a:close/>
              </a:path>
              <a:path extrusionOk="0" h="117475" w="981710">
                <a:moveTo>
                  <a:pt x="779486" y="36449"/>
                </a:moveTo>
                <a:lnTo>
                  <a:pt x="761583" y="36449"/>
                </a:lnTo>
                <a:lnTo>
                  <a:pt x="766364" y="40132"/>
                </a:lnTo>
                <a:lnTo>
                  <a:pt x="768480" y="47498"/>
                </a:lnTo>
                <a:lnTo>
                  <a:pt x="782960" y="47498"/>
                </a:lnTo>
                <a:lnTo>
                  <a:pt x="781776" y="40471"/>
                </a:lnTo>
                <a:lnTo>
                  <a:pt x="779486" y="36449"/>
                </a:lnTo>
                <a:close/>
              </a:path>
              <a:path extrusionOk="0" h="117475" w="981710">
                <a:moveTo>
                  <a:pt x="809377" y="27305"/>
                </a:moveTo>
                <a:lnTo>
                  <a:pt x="794901" y="27305"/>
                </a:lnTo>
                <a:lnTo>
                  <a:pt x="794901" y="92835"/>
                </a:lnTo>
                <a:lnTo>
                  <a:pt x="809377" y="92835"/>
                </a:lnTo>
                <a:lnTo>
                  <a:pt x="809377" y="72518"/>
                </a:lnTo>
                <a:lnTo>
                  <a:pt x="818013" y="63500"/>
                </a:lnTo>
                <a:lnTo>
                  <a:pt x="834847" y="63500"/>
                </a:lnTo>
                <a:lnTo>
                  <a:pt x="829690" y="56386"/>
                </a:lnTo>
                <a:lnTo>
                  <a:pt x="809377" y="56386"/>
                </a:lnTo>
                <a:lnTo>
                  <a:pt x="809377" y="27305"/>
                </a:lnTo>
                <a:close/>
              </a:path>
              <a:path extrusionOk="0" h="117475" w="981710">
                <a:moveTo>
                  <a:pt x="834847" y="63500"/>
                </a:moveTo>
                <a:lnTo>
                  <a:pt x="818013" y="63500"/>
                </a:lnTo>
                <a:lnTo>
                  <a:pt x="838587" y="92835"/>
                </a:lnTo>
                <a:lnTo>
                  <a:pt x="856115" y="92835"/>
                </a:lnTo>
                <a:lnTo>
                  <a:pt x="834847" y="63500"/>
                </a:lnTo>
                <a:close/>
              </a:path>
              <a:path extrusionOk="0" h="117475" w="981710">
                <a:moveTo>
                  <a:pt x="892181" y="38735"/>
                </a:moveTo>
                <a:lnTo>
                  <a:pt x="877705" y="38735"/>
                </a:lnTo>
                <a:lnTo>
                  <a:pt x="877705" y="92835"/>
                </a:lnTo>
                <a:lnTo>
                  <a:pt x="892181" y="92835"/>
                </a:lnTo>
                <a:lnTo>
                  <a:pt x="892181" y="38735"/>
                </a:lnTo>
                <a:close/>
              </a:path>
              <a:path extrusionOk="0" h="117475" w="981710">
                <a:moveTo>
                  <a:pt x="853193" y="27305"/>
                </a:moveTo>
                <a:lnTo>
                  <a:pt x="835541" y="27305"/>
                </a:lnTo>
                <a:lnTo>
                  <a:pt x="809377" y="56386"/>
                </a:lnTo>
                <a:lnTo>
                  <a:pt x="829690" y="56386"/>
                </a:lnTo>
                <a:lnTo>
                  <a:pt x="827665" y="53592"/>
                </a:lnTo>
                <a:lnTo>
                  <a:pt x="853193" y="27305"/>
                </a:lnTo>
                <a:close/>
              </a:path>
              <a:path extrusionOk="0" h="117475" w="981710">
                <a:moveTo>
                  <a:pt x="913773" y="27305"/>
                </a:moveTo>
                <a:lnTo>
                  <a:pt x="856112" y="27305"/>
                </a:lnTo>
                <a:lnTo>
                  <a:pt x="856112" y="38735"/>
                </a:lnTo>
                <a:lnTo>
                  <a:pt x="913773" y="38735"/>
                </a:lnTo>
                <a:lnTo>
                  <a:pt x="913773" y="27305"/>
                </a:lnTo>
                <a:close/>
              </a:path>
              <a:path extrusionOk="0" h="117475" w="981710">
                <a:moveTo>
                  <a:pt x="973516" y="35812"/>
                </a:moveTo>
                <a:lnTo>
                  <a:pt x="956401" y="35812"/>
                </a:lnTo>
                <a:lnTo>
                  <a:pt x="960890" y="39113"/>
                </a:lnTo>
                <a:lnTo>
                  <a:pt x="960890" y="48174"/>
                </a:lnTo>
                <a:lnTo>
                  <a:pt x="960592" y="49740"/>
                </a:lnTo>
                <a:lnTo>
                  <a:pt x="960001" y="50417"/>
                </a:lnTo>
                <a:lnTo>
                  <a:pt x="959324" y="51349"/>
                </a:lnTo>
                <a:lnTo>
                  <a:pt x="943362" y="54481"/>
                </a:lnTo>
                <a:lnTo>
                  <a:pt x="941861" y="54672"/>
                </a:lnTo>
                <a:lnTo>
                  <a:pt x="940421" y="54928"/>
                </a:lnTo>
                <a:lnTo>
                  <a:pt x="934556" y="55835"/>
                </a:lnTo>
                <a:lnTo>
                  <a:pt x="933011" y="56155"/>
                </a:lnTo>
                <a:lnTo>
                  <a:pt x="916311" y="80942"/>
                </a:lnTo>
                <a:lnTo>
                  <a:pt x="918302" y="85704"/>
                </a:lnTo>
                <a:lnTo>
                  <a:pt x="926261" y="92731"/>
                </a:lnTo>
                <a:lnTo>
                  <a:pt x="931636" y="94489"/>
                </a:lnTo>
                <a:lnTo>
                  <a:pt x="948232" y="94489"/>
                </a:lnTo>
                <a:lnTo>
                  <a:pt x="955893" y="91864"/>
                </a:lnTo>
                <a:lnTo>
                  <a:pt x="961397" y="86611"/>
                </a:lnTo>
                <a:lnTo>
                  <a:pt x="981464" y="86611"/>
                </a:lnTo>
                <a:lnTo>
                  <a:pt x="981464" y="84199"/>
                </a:lnTo>
                <a:lnTo>
                  <a:pt x="939257" y="84199"/>
                </a:lnTo>
                <a:lnTo>
                  <a:pt x="936357" y="83353"/>
                </a:lnTo>
                <a:lnTo>
                  <a:pt x="932209" y="79966"/>
                </a:lnTo>
                <a:lnTo>
                  <a:pt x="931172" y="77553"/>
                </a:lnTo>
                <a:lnTo>
                  <a:pt x="931172" y="72726"/>
                </a:lnTo>
                <a:lnTo>
                  <a:pt x="954349" y="62293"/>
                </a:lnTo>
                <a:lnTo>
                  <a:pt x="955512" y="61995"/>
                </a:lnTo>
                <a:lnTo>
                  <a:pt x="958392" y="61066"/>
                </a:lnTo>
                <a:lnTo>
                  <a:pt x="959662" y="60537"/>
                </a:lnTo>
                <a:lnTo>
                  <a:pt x="960761" y="59942"/>
                </a:lnTo>
                <a:lnTo>
                  <a:pt x="974732" y="59942"/>
                </a:lnTo>
                <a:lnTo>
                  <a:pt x="974732" y="38310"/>
                </a:lnTo>
                <a:lnTo>
                  <a:pt x="973516" y="35812"/>
                </a:lnTo>
                <a:close/>
              </a:path>
              <a:path extrusionOk="0" h="117475" w="981710">
                <a:moveTo>
                  <a:pt x="981464" y="86611"/>
                </a:moveTo>
                <a:lnTo>
                  <a:pt x="961397" y="86611"/>
                </a:lnTo>
                <a:lnTo>
                  <a:pt x="962331" y="91864"/>
                </a:lnTo>
                <a:lnTo>
                  <a:pt x="965883" y="94489"/>
                </a:lnTo>
                <a:lnTo>
                  <a:pt x="974606" y="94489"/>
                </a:lnTo>
                <a:lnTo>
                  <a:pt x="977738" y="94020"/>
                </a:lnTo>
                <a:lnTo>
                  <a:pt x="981464" y="93092"/>
                </a:lnTo>
                <a:lnTo>
                  <a:pt x="981464" y="86611"/>
                </a:lnTo>
                <a:close/>
              </a:path>
              <a:path extrusionOk="0" h="117475" w="981710">
                <a:moveTo>
                  <a:pt x="974732" y="59942"/>
                </a:moveTo>
                <a:lnTo>
                  <a:pt x="960761" y="59942"/>
                </a:lnTo>
                <a:lnTo>
                  <a:pt x="960761" y="73277"/>
                </a:lnTo>
                <a:lnTo>
                  <a:pt x="959788" y="77047"/>
                </a:lnTo>
                <a:lnTo>
                  <a:pt x="954370" y="82464"/>
                </a:lnTo>
                <a:lnTo>
                  <a:pt x="949417" y="84199"/>
                </a:lnTo>
                <a:lnTo>
                  <a:pt x="981464" y="84199"/>
                </a:lnTo>
                <a:lnTo>
                  <a:pt x="981464" y="83185"/>
                </a:lnTo>
                <a:lnTo>
                  <a:pt x="976806" y="83185"/>
                </a:lnTo>
                <a:lnTo>
                  <a:pt x="975895" y="82845"/>
                </a:lnTo>
                <a:lnTo>
                  <a:pt x="974966" y="81489"/>
                </a:lnTo>
                <a:lnTo>
                  <a:pt x="974732" y="80222"/>
                </a:lnTo>
                <a:lnTo>
                  <a:pt x="974732" y="59942"/>
                </a:lnTo>
                <a:close/>
              </a:path>
              <a:path extrusionOk="0" h="117475" w="981710">
                <a:moveTo>
                  <a:pt x="981464" y="82928"/>
                </a:moveTo>
                <a:lnTo>
                  <a:pt x="980279" y="83098"/>
                </a:lnTo>
                <a:lnTo>
                  <a:pt x="979178" y="83185"/>
                </a:lnTo>
                <a:lnTo>
                  <a:pt x="981464" y="83185"/>
                </a:lnTo>
                <a:lnTo>
                  <a:pt x="981464" y="82928"/>
                </a:lnTo>
                <a:close/>
              </a:path>
              <a:path extrusionOk="0" h="117475" w="981710">
                <a:moveTo>
                  <a:pt x="956020" y="25271"/>
                </a:moveTo>
                <a:lnTo>
                  <a:pt x="947808" y="25271"/>
                </a:lnTo>
                <a:lnTo>
                  <a:pt x="936108" y="26660"/>
                </a:lnTo>
                <a:lnTo>
                  <a:pt x="927425" y="30827"/>
                </a:lnTo>
                <a:lnTo>
                  <a:pt x="921757" y="37773"/>
                </a:lnTo>
                <a:lnTo>
                  <a:pt x="919105" y="47498"/>
                </a:lnTo>
                <a:lnTo>
                  <a:pt x="932821" y="47498"/>
                </a:lnTo>
                <a:lnTo>
                  <a:pt x="933415" y="43263"/>
                </a:lnTo>
                <a:lnTo>
                  <a:pt x="934812" y="40257"/>
                </a:lnTo>
                <a:lnTo>
                  <a:pt x="939214" y="36701"/>
                </a:lnTo>
                <a:lnTo>
                  <a:pt x="942685" y="35812"/>
                </a:lnTo>
                <a:lnTo>
                  <a:pt x="973516" y="35812"/>
                </a:lnTo>
                <a:lnTo>
                  <a:pt x="972299" y="33313"/>
                </a:lnTo>
                <a:lnTo>
                  <a:pt x="962560" y="26880"/>
                </a:lnTo>
                <a:lnTo>
                  <a:pt x="956020" y="25271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53" name="Google Shape;1253;p43"/>
          <p:cNvSpPr/>
          <p:nvPr/>
        </p:nvSpPr>
        <p:spPr>
          <a:xfrm>
            <a:off x="5747137" y="8521660"/>
            <a:ext cx="321945" cy="223520"/>
          </a:xfrm>
          <a:custGeom>
            <a:rect b="b" l="l" r="r" t="t"/>
            <a:pathLst>
              <a:path extrusionOk="0" h="223520" w="321945">
                <a:moveTo>
                  <a:pt x="79757" y="51220"/>
                </a:moveTo>
                <a:lnTo>
                  <a:pt x="44956" y="51220"/>
                </a:lnTo>
                <a:lnTo>
                  <a:pt x="44956" y="182880"/>
                </a:lnTo>
                <a:lnTo>
                  <a:pt x="79757" y="182880"/>
                </a:lnTo>
                <a:lnTo>
                  <a:pt x="79757" y="51220"/>
                </a:lnTo>
                <a:close/>
              </a:path>
              <a:path extrusionOk="0" h="223520" w="321945">
                <a:moveTo>
                  <a:pt x="79757" y="0"/>
                </a:moveTo>
                <a:lnTo>
                  <a:pt x="51518" y="0"/>
                </a:lnTo>
                <a:lnTo>
                  <a:pt x="47914" y="8031"/>
                </a:lnTo>
                <a:lnTo>
                  <a:pt x="43063" y="15551"/>
                </a:lnTo>
                <a:lnTo>
                  <a:pt x="6968" y="43248"/>
                </a:lnTo>
                <a:lnTo>
                  <a:pt x="0" y="45971"/>
                </a:lnTo>
                <a:lnTo>
                  <a:pt x="0" y="77724"/>
                </a:lnTo>
                <a:lnTo>
                  <a:pt x="12526" y="72850"/>
                </a:lnTo>
                <a:lnTo>
                  <a:pt x="24194" y="66806"/>
                </a:lnTo>
                <a:lnTo>
                  <a:pt x="35004" y="59595"/>
                </a:lnTo>
                <a:lnTo>
                  <a:pt x="44956" y="51220"/>
                </a:lnTo>
                <a:lnTo>
                  <a:pt x="79757" y="51220"/>
                </a:lnTo>
                <a:lnTo>
                  <a:pt x="79757" y="0"/>
                </a:lnTo>
                <a:close/>
              </a:path>
              <a:path extrusionOk="0" h="223520" w="321945">
                <a:moveTo>
                  <a:pt x="173271" y="148081"/>
                </a:moveTo>
                <a:lnTo>
                  <a:pt x="138474" y="148081"/>
                </a:lnTo>
                <a:lnTo>
                  <a:pt x="138474" y="182880"/>
                </a:lnTo>
                <a:lnTo>
                  <a:pt x="155238" y="182880"/>
                </a:lnTo>
                <a:lnTo>
                  <a:pt x="155065" y="189906"/>
                </a:lnTo>
                <a:lnTo>
                  <a:pt x="153499" y="195454"/>
                </a:lnTo>
                <a:lnTo>
                  <a:pt x="147618" y="203540"/>
                </a:lnTo>
                <a:lnTo>
                  <a:pt x="142664" y="206715"/>
                </a:lnTo>
                <a:lnTo>
                  <a:pt x="135680" y="209040"/>
                </a:lnTo>
                <a:lnTo>
                  <a:pt x="142452" y="223519"/>
                </a:lnTo>
                <a:lnTo>
                  <a:pt x="172425" y="191090"/>
                </a:lnTo>
                <a:lnTo>
                  <a:pt x="173271" y="183092"/>
                </a:lnTo>
                <a:lnTo>
                  <a:pt x="173271" y="148081"/>
                </a:lnTo>
                <a:close/>
              </a:path>
              <a:path extrusionOk="0" h="223520" w="321945">
                <a:moveTo>
                  <a:pt x="321821" y="3300"/>
                </a:moveTo>
                <a:lnTo>
                  <a:pt x="202439" y="3300"/>
                </a:lnTo>
                <a:lnTo>
                  <a:pt x="202439" y="35560"/>
                </a:lnTo>
                <a:lnTo>
                  <a:pt x="281858" y="35560"/>
                </a:lnTo>
                <a:lnTo>
                  <a:pt x="270195" y="51550"/>
                </a:lnTo>
                <a:lnTo>
                  <a:pt x="250585" y="86677"/>
                </a:lnTo>
                <a:lnTo>
                  <a:pt x="236145" y="125347"/>
                </a:lnTo>
                <a:lnTo>
                  <a:pt x="228380" y="163892"/>
                </a:lnTo>
                <a:lnTo>
                  <a:pt x="227077" y="182880"/>
                </a:lnTo>
                <a:lnTo>
                  <a:pt x="260607" y="182880"/>
                </a:lnTo>
                <a:lnTo>
                  <a:pt x="261051" y="170434"/>
                </a:lnTo>
                <a:lnTo>
                  <a:pt x="262511" y="157167"/>
                </a:lnTo>
                <a:lnTo>
                  <a:pt x="272940" y="113095"/>
                </a:lnTo>
                <a:lnTo>
                  <a:pt x="291765" y="70397"/>
                </a:lnTo>
                <a:lnTo>
                  <a:pt x="314398" y="36757"/>
                </a:lnTo>
                <a:lnTo>
                  <a:pt x="321821" y="28702"/>
                </a:lnTo>
                <a:lnTo>
                  <a:pt x="321821" y="3300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54" name="Google Shape;1254;p43"/>
          <p:cNvSpPr/>
          <p:nvPr/>
        </p:nvSpPr>
        <p:spPr>
          <a:xfrm>
            <a:off x="6133363" y="8630573"/>
            <a:ext cx="261620" cy="75565"/>
          </a:xfrm>
          <a:custGeom>
            <a:rect b="b" l="l" r="r" t="t"/>
            <a:pathLst>
              <a:path extrusionOk="0" h="75565" w="261620">
                <a:moveTo>
                  <a:pt x="13751" y="21236"/>
                </a:moveTo>
                <a:lnTo>
                  <a:pt x="0" y="21236"/>
                </a:lnTo>
                <a:lnTo>
                  <a:pt x="0" y="73966"/>
                </a:lnTo>
                <a:lnTo>
                  <a:pt x="8737" y="73966"/>
                </a:lnTo>
                <a:lnTo>
                  <a:pt x="8737" y="29480"/>
                </a:lnTo>
                <a:lnTo>
                  <a:pt x="16474" y="29480"/>
                </a:lnTo>
                <a:lnTo>
                  <a:pt x="13751" y="21236"/>
                </a:lnTo>
                <a:close/>
              </a:path>
              <a:path extrusionOk="0" h="75565" w="261620">
                <a:moveTo>
                  <a:pt x="16474" y="29480"/>
                </a:moveTo>
                <a:lnTo>
                  <a:pt x="8737" y="29480"/>
                </a:lnTo>
                <a:lnTo>
                  <a:pt x="23417" y="73966"/>
                </a:lnTo>
                <a:lnTo>
                  <a:pt x="31413" y="73966"/>
                </a:lnTo>
                <a:lnTo>
                  <a:pt x="35266" y="63431"/>
                </a:lnTo>
                <a:lnTo>
                  <a:pt x="27687" y="63431"/>
                </a:lnTo>
                <a:lnTo>
                  <a:pt x="16474" y="29480"/>
                </a:lnTo>
                <a:close/>
              </a:path>
              <a:path extrusionOk="0" h="75565" w="261620">
                <a:moveTo>
                  <a:pt x="55878" y="31515"/>
                </a:moveTo>
                <a:lnTo>
                  <a:pt x="46940" y="31515"/>
                </a:lnTo>
                <a:lnTo>
                  <a:pt x="46940" y="73966"/>
                </a:lnTo>
                <a:lnTo>
                  <a:pt x="55878" y="73966"/>
                </a:lnTo>
                <a:lnTo>
                  <a:pt x="55878" y="31515"/>
                </a:lnTo>
                <a:close/>
              </a:path>
              <a:path extrusionOk="0" h="75565" w="261620">
                <a:moveTo>
                  <a:pt x="55878" y="21236"/>
                </a:moveTo>
                <a:lnTo>
                  <a:pt x="43113" y="21236"/>
                </a:lnTo>
                <a:lnTo>
                  <a:pt x="27687" y="63431"/>
                </a:lnTo>
                <a:lnTo>
                  <a:pt x="35266" y="63431"/>
                </a:lnTo>
                <a:lnTo>
                  <a:pt x="46940" y="31515"/>
                </a:lnTo>
                <a:lnTo>
                  <a:pt x="55878" y="31515"/>
                </a:lnTo>
                <a:lnTo>
                  <a:pt x="55878" y="21236"/>
                </a:lnTo>
                <a:close/>
              </a:path>
              <a:path extrusionOk="0" h="75565" w="261620">
                <a:moveTo>
                  <a:pt x="115469" y="21236"/>
                </a:moveTo>
                <a:lnTo>
                  <a:pt x="73915" y="21236"/>
                </a:lnTo>
                <a:lnTo>
                  <a:pt x="73892" y="60994"/>
                </a:lnTo>
                <a:lnTo>
                  <a:pt x="73781" y="63230"/>
                </a:lnTo>
                <a:lnTo>
                  <a:pt x="73256" y="64890"/>
                </a:lnTo>
                <a:lnTo>
                  <a:pt x="72730" y="65498"/>
                </a:lnTo>
                <a:lnTo>
                  <a:pt x="71139" y="66262"/>
                </a:lnTo>
                <a:lnTo>
                  <a:pt x="69818" y="66448"/>
                </a:lnTo>
                <a:lnTo>
                  <a:pt x="64061" y="66448"/>
                </a:lnTo>
                <a:lnTo>
                  <a:pt x="64061" y="73879"/>
                </a:lnTo>
                <a:lnTo>
                  <a:pt x="66768" y="74134"/>
                </a:lnTo>
                <a:lnTo>
                  <a:pt x="69174" y="74272"/>
                </a:lnTo>
                <a:lnTo>
                  <a:pt x="74627" y="74272"/>
                </a:lnTo>
                <a:lnTo>
                  <a:pt x="82857" y="28652"/>
                </a:lnTo>
                <a:lnTo>
                  <a:pt x="115469" y="28652"/>
                </a:lnTo>
                <a:lnTo>
                  <a:pt x="115469" y="21236"/>
                </a:lnTo>
                <a:close/>
              </a:path>
              <a:path extrusionOk="0" h="75565" w="261620">
                <a:moveTo>
                  <a:pt x="115469" y="28652"/>
                </a:moveTo>
                <a:lnTo>
                  <a:pt x="106527" y="28652"/>
                </a:lnTo>
                <a:lnTo>
                  <a:pt x="106527" y="73915"/>
                </a:lnTo>
                <a:lnTo>
                  <a:pt x="115469" y="73915"/>
                </a:lnTo>
                <a:lnTo>
                  <a:pt x="115469" y="28652"/>
                </a:lnTo>
                <a:close/>
              </a:path>
              <a:path extrusionOk="0" h="75565" w="261620">
                <a:moveTo>
                  <a:pt x="137772" y="21236"/>
                </a:moveTo>
                <a:lnTo>
                  <a:pt x="128832" y="21236"/>
                </a:lnTo>
                <a:lnTo>
                  <a:pt x="128832" y="73966"/>
                </a:lnTo>
                <a:lnTo>
                  <a:pt x="137772" y="73966"/>
                </a:lnTo>
                <a:lnTo>
                  <a:pt x="137772" y="50598"/>
                </a:lnTo>
                <a:lnTo>
                  <a:pt x="171503" y="50598"/>
                </a:lnTo>
                <a:lnTo>
                  <a:pt x="171503" y="43182"/>
                </a:lnTo>
                <a:lnTo>
                  <a:pt x="137772" y="43182"/>
                </a:lnTo>
                <a:lnTo>
                  <a:pt x="137772" y="21236"/>
                </a:lnTo>
                <a:close/>
              </a:path>
              <a:path extrusionOk="0" h="75565" w="261620">
                <a:moveTo>
                  <a:pt x="171503" y="50598"/>
                </a:moveTo>
                <a:lnTo>
                  <a:pt x="162561" y="50598"/>
                </a:lnTo>
                <a:lnTo>
                  <a:pt x="162561" y="73966"/>
                </a:lnTo>
                <a:lnTo>
                  <a:pt x="171503" y="73966"/>
                </a:lnTo>
                <a:lnTo>
                  <a:pt x="171503" y="50598"/>
                </a:lnTo>
                <a:close/>
              </a:path>
              <a:path extrusionOk="0" h="75565" w="261620">
                <a:moveTo>
                  <a:pt x="171503" y="21236"/>
                </a:moveTo>
                <a:lnTo>
                  <a:pt x="162561" y="21236"/>
                </a:lnTo>
                <a:lnTo>
                  <a:pt x="162561" y="43182"/>
                </a:lnTo>
                <a:lnTo>
                  <a:pt x="171503" y="43182"/>
                </a:lnTo>
                <a:lnTo>
                  <a:pt x="171503" y="21236"/>
                </a:lnTo>
                <a:close/>
              </a:path>
              <a:path extrusionOk="0" h="75565" w="261620">
                <a:moveTo>
                  <a:pt x="206552" y="0"/>
                </a:moveTo>
                <a:lnTo>
                  <a:pt x="199356" y="0"/>
                </a:lnTo>
                <a:lnTo>
                  <a:pt x="178225" y="75186"/>
                </a:lnTo>
                <a:lnTo>
                  <a:pt x="185421" y="75186"/>
                </a:lnTo>
                <a:lnTo>
                  <a:pt x="206552" y="0"/>
                </a:lnTo>
                <a:close/>
              </a:path>
              <a:path extrusionOk="0" h="75565" w="261620">
                <a:moveTo>
                  <a:pt x="222591" y="47448"/>
                </a:moveTo>
                <a:lnTo>
                  <a:pt x="212684" y="47448"/>
                </a:lnTo>
                <a:lnTo>
                  <a:pt x="213429" y="51022"/>
                </a:lnTo>
                <a:lnTo>
                  <a:pt x="245703" y="75186"/>
                </a:lnTo>
                <a:lnTo>
                  <a:pt x="250700" y="75186"/>
                </a:lnTo>
                <a:lnTo>
                  <a:pt x="255254" y="74221"/>
                </a:lnTo>
                <a:lnTo>
                  <a:pt x="259387" y="72306"/>
                </a:lnTo>
                <a:lnTo>
                  <a:pt x="259387" y="66956"/>
                </a:lnTo>
                <a:lnTo>
                  <a:pt x="240487" y="66956"/>
                </a:lnTo>
                <a:lnTo>
                  <a:pt x="236390" y="65822"/>
                </a:lnTo>
                <a:lnTo>
                  <a:pt x="227296" y="60368"/>
                </a:lnTo>
                <a:lnTo>
                  <a:pt x="223963" y="55001"/>
                </a:lnTo>
                <a:lnTo>
                  <a:pt x="222591" y="47448"/>
                </a:lnTo>
                <a:close/>
              </a:path>
              <a:path extrusionOk="0" h="75565" w="261620">
                <a:moveTo>
                  <a:pt x="259387" y="62078"/>
                </a:moveTo>
                <a:lnTo>
                  <a:pt x="255912" y="65328"/>
                </a:lnTo>
                <a:lnTo>
                  <a:pt x="251106" y="66956"/>
                </a:lnTo>
                <a:lnTo>
                  <a:pt x="259387" y="66956"/>
                </a:lnTo>
                <a:lnTo>
                  <a:pt x="259387" y="62078"/>
                </a:lnTo>
                <a:close/>
              </a:path>
              <a:path extrusionOk="0" h="75565" w="261620">
                <a:moveTo>
                  <a:pt x="253493" y="40741"/>
                </a:moveTo>
                <a:lnTo>
                  <a:pt x="206503" y="40741"/>
                </a:lnTo>
                <a:lnTo>
                  <a:pt x="205131" y="47448"/>
                </a:lnTo>
                <a:lnTo>
                  <a:pt x="252103" y="47448"/>
                </a:lnTo>
                <a:lnTo>
                  <a:pt x="253493" y="40741"/>
                </a:lnTo>
                <a:close/>
              </a:path>
              <a:path extrusionOk="0" h="75565" w="261620">
                <a:moveTo>
                  <a:pt x="221540" y="34239"/>
                </a:moveTo>
                <a:lnTo>
                  <a:pt x="211581" y="34239"/>
                </a:lnTo>
                <a:lnTo>
                  <a:pt x="211561" y="38742"/>
                </a:lnTo>
                <a:lnTo>
                  <a:pt x="211683" y="40741"/>
                </a:lnTo>
                <a:lnTo>
                  <a:pt x="221540" y="40741"/>
                </a:lnTo>
                <a:lnTo>
                  <a:pt x="221540" y="34239"/>
                </a:lnTo>
                <a:close/>
              </a:path>
              <a:path extrusionOk="0" h="75565" w="261620">
                <a:moveTo>
                  <a:pt x="256136" y="27536"/>
                </a:moveTo>
                <a:lnTo>
                  <a:pt x="206503" y="27536"/>
                </a:lnTo>
                <a:lnTo>
                  <a:pt x="205131" y="34239"/>
                </a:lnTo>
                <a:lnTo>
                  <a:pt x="254797" y="34239"/>
                </a:lnTo>
                <a:lnTo>
                  <a:pt x="256136" y="27536"/>
                </a:lnTo>
                <a:close/>
              </a:path>
              <a:path extrusionOk="0" h="75565" w="261620">
                <a:moveTo>
                  <a:pt x="252003" y="0"/>
                </a:moveTo>
                <a:lnTo>
                  <a:pt x="239439" y="0"/>
                </a:lnTo>
                <a:lnTo>
                  <a:pt x="233564" y="1457"/>
                </a:lnTo>
                <a:lnTo>
                  <a:pt x="212227" y="27536"/>
                </a:lnTo>
                <a:lnTo>
                  <a:pt x="222336" y="27536"/>
                </a:lnTo>
                <a:lnTo>
                  <a:pt x="222656" y="24825"/>
                </a:lnTo>
                <a:lnTo>
                  <a:pt x="223757" y="21981"/>
                </a:lnTo>
                <a:lnTo>
                  <a:pt x="240116" y="8229"/>
                </a:lnTo>
                <a:lnTo>
                  <a:pt x="260459" y="8229"/>
                </a:lnTo>
                <a:lnTo>
                  <a:pt x="261367" y="4014"/>
                </a:lnTo>
                <a:lnTo>
                  <a:pt x="257166" y="1339"/>
                </a:lnTo>
                <a:lnTo>
                  <a:pt x="252003" y="0"/>
                </a:lnTo>
                <a:close/>
              </a:path>
              <a:path extrusionOk="0" h="75565" w="261620">
                <a:moveTo>
                  <a:pt x="260459" y="8229"/>
                </a:moveTo>
                <a:lnTo>
                  <a:pt x="250783" y="8229"/>
                </a:lnTo>
                <a:lnTo>
                  <a:pt x="255355" y="9889"/>
                </a:lnTo>
                <a:lnTo>
                  <a:pt x="259387" y="13207"/>
                </a:lnTo>
                <a:lnTo>
                  <a:pt x="260459" y="822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55" name="Google Shape;1255;p43"/>
          <p:cNvSpPr/>
          <p:nvPr/>
        </p:nvSpPr>
        <p:spPr>
          <a:xfrm>
            <a:off x="4110897" y="8951813"/>
            <a:ext cx="878205" cy="69850"/>
          </a:xfrm>
          <a:custGeom>
            <a:rect b="b" l="l" r="r" t="t"/>
            <a:pathLst>
              <a:path extrusionOk="0" h="69850" w="878204">
                <a:moveTo>
                  <a:pt x="56516" y="39750"/>
                </a:moveTo>
                <a:lnTo>
                  <a:pt x="42037" y="39750"/>
                </a:lnTo>
                <a:lnTo>
                  <a:pt x="42037" y="67565"/>
                </a:lnTo>
                <a:lnTo>
                  <a:pt x="56516" y="67565"/>
                </a:lnTo>
                <a:lnTo>
                  <a:pt x="56516" y="39750"/>
                </a:lnTo>
                <a:close/>
              </a:path>
              <a:path extrusionOk="0" h="69850" w="878204">
                <a:moveTo>
                  <a:pt x="14479" y="2034"/>
                </a:moveTo>
                <a:lnTo>
                  <a:pt x="0" y="2034"/>
                </a:lnTo>
                <a:lnTo>
                  <a:pt x="0" y="29973"/>
                </a:lnTo>
                <a:lnTo>
                  <a:pt x="1800" y="34819"/>
                </a:lnTo>
                <a:lnTo>
                  <a:pt x="8996" y="41507"/>
                </a:lnTo>
                <a:lnTo>
                  <a:pt x="14098" y="43182"/>
                </a:lnTo>
                <a:lnTo>
                  <a:pt x="27644" y="43182"/>
                </a:lnTo>
                <a:lnTo>
                  <a:pt x="34754" y="42036"/>
                </a:lnTo>
                <a:lnTo>
                  <a:pt x="42037" y="39750"/>
                </a:lnTo>
                <a:lnTo>
                  <a:pt x="56516" y="39750"/>
                </a:lnTo>
                <a:lnTo>
                  <a:pt x="56516" y="30989"/>
                </a:lnTo>
                <a:lnTo>
                  <a:pt x="18456" y="30989"/>
                </a:lnTo>
                <a:lnTo>
                  <a:pt x="14479" y="26841"/>
                </a:lnTo>
                <a:lnTo>
                  <a:pt x="14479" y="2034"/>
                </a:lnTo>
                <a:close/>
              </a:path>
              <a:path extrusionOk="0" h="69850" w="878204">
                <a:moveTo>
                  <a:pt x="56516" y="2034"/>
                </a:moveTo>
                <a:lnTo>
                  <a:pt x="42037" y="2034"/>
                </a:lnTo>
                <a:lnTo>
                  <a:pt x="42037" y="27812"/>
                </a:lnTo>
                <a:lnTo>
                  <a:pt x="37040" y="29930"/>
                </a:lnTo>
                <a:lnTo>
                  <a:pt x="31835" y="30989"/>
                </a:lnTo>
                <a:lnTo>
                  <a:pt x="56516" y="30989"/>
                </a:lnTo>
                <a:lnTo>
                  <a:pt x="56516" y="2034"/>
                </a:lnTo>
                <a:close/>
              </a:path>
              <a:path extrusionOk="0" h="69850" w="878204">
                <a:moveTo>
                  <a:pt x="125021" y="10540"/>
                </a:moveTo>
                <a:lnTo>
                  <a:pt x="107906" y="10540"/>
                </a:lnTo>
                <a:lnTo>
                  <a:pt x="112396" y="13841"/>
                </a:lnTo>
                <a:lnTo>
                  <a:pt x="112396" y="22903"/>
                </a:lnTo>
                <a:lnTo>
                  <a:pt x="112096" y="24469"/>
                </a:lnTo>
                <a:lnTo>
                  <a:pt x="111507" y="25145"/>
                </a:lnTo>
                <a:lnTo>
                  <a:pt x="110830" y="26078"/>
                </a:lnTo>
                <a:lnTo>
                  <a:pt x="94867" y="29209"/>
                </a:lnTo>
                <a:lnTo>
                  <a:pt x="93366" y="29401"/>
                </a:lnTo>
                <a:lnTo>
                  <a:pt x="91926" y="29657"/>
                </a:lnTo>
                <a:lnTo>
                  <a:pt x="86061" y="30563"/>
                </a:lnTo>
                <a:lnTo>
                  <a:pt x="84517" y="30883"/>
                </a:lnTo>
                <a:lnTo>
                  <a:pt x="67816" y="55670"/>
                </a:lnTo>
                <a:lnTo>
                  <a:pt x="69808" y="60432"/>
                </a:lnTo>
                <a:lnTo>
                  <a:pt x="77767" y="67459"/>
                </a:lnTo>
                <a:lnTo>
                  <a:pt x="83141" y="69217"/>
                </a:lnTo>
                <a:lnTo>
                  <a:pt x="99738" y="69217"/>
                </a:lnTo>
                <a:lnTo>
                  <a:pt x="107398" y="66592"/>
                </a:lnTo>
                <a:lnTo>
                  <a:pt x="112902" y="61340"/>
                </a:lnTo>
                <a:lnTo>
                  <a:pt x="132970" y="61340"/>
                </a:lnTo>
                <a:lnTo>
                  <a:pt x="132970" y="58927"/>
                </a:lnTo>
                <a:lnTo>
                  <a:pt x="90763" y="58927"/>
                </a:lnTo>
                <a:lnTo>
                  <a:pt x="87862" y="58082"/>
                </a:lnTo>
                <a:lnTo>
                  <a:pt x="83714" y="54695"/>
                </a:lnTo>
                <a:lnTo>
                  <a:pt x="82678" y="52283"/>
                </a:lnTo>
                <a:lnTo>
                  <a:pt x="82678" y="47454"/>
                </a:lnTo>
                <a:lnTo>
                  <a:pt x="105854" y="37021"/>
                </a:lnTo>
                <a:lnTo>
                  <a:pt x="107017" y="36723"/>
                </a:lnTo>
                <a:lnTo>
                  <a:pt x="109896" y="35794"/>
                </a:lnTo>
                <a:lnTo>
                  <a:pt x="111168" y="35265"/>
                </a:lnTo>
                <a:lnTo>
                  <a:pt x="112266" y="34670"/>
                </a:lnTo>
                <a:lnTo>
                  <a:pt x="126237" y="34670"/>
                </a:lnTo>
                <a:lnTo>
                  <a:pt x="126237" y="13039"/>
                </a:lnTo>
                <a:lnTo>
                  <a:pt x="125021" y="10540"/>
                </a:lnTo>
                <a:close/>
              </a:path>
              <a:path extrusionOk="0" h="69850" w="878204">
                <a:moveTo>
                  <a:pt x="132970" y="61340"/>
                </a:moveTo>
                <a:lnTo>
                  <a:pt x="112902" y="61340"/>
                </a:lnTo>
                <a:lnTo>
                  <a:pt x="113836" y="66592"/>
                </a:lnTo>
                <a:lnTo>
                  <a:pt x="117388" y="69217"/>
                </a:lnTo>
                <a:lnTo>
                  <a:pt x="126112" y="69217"/>
                </a:lnTo>
                <a:lnTo>
                  <a:pt x="129244" y="68748"/>
                </a:lnTo>
                <a:lnTo>
                  <a:pt x="132970" y="67820"/>
                </a:lnTo>
                <a:lnTo>
                  <a:pt x="132970" y="61340"/>
                </a:lnTo>
                <a:close/>
              </a:path>
              <a:path extrusionOk="0" h="69850" w="878204">
                <a:moveTo>
                  <a:pt x="126237" y="34670"/>
                </a:moveTo>
                <a:lnTo>
                  <a:pt x="112266" y="34670"/>
                </a:lnTo>
                <a:lnTo>
                  <a:pt x="112266" y="48005"/>
                </a:lnTo>
                <a:lnTo>
                  <a:pt x="111293" y="51775"/>
                </a:lnTo>
                <a:lnTo>
                  <a:pt x="105876" y="57193"/>
                </a:lnTo>
                <a:lnTo>
                  <a:pt x="100923" y="58927"/>
                </a:lnTo>
                <a:lnTo>
                  <a:pt x="132970" y="58927"/>
                </a:lnTo>
                <a:lnTo>
                  <a:pt x="132970" y="57913"/>
                </a:lnTo>
                <a:lnTo>
                  <a:pt x="128311" y="57913"/>
                </a:lnTo>
                <a:lnTo>
                  <a:pt x="127401" y="57574"/>
                </a:lnTo>
                <a:lnTo>
                  <a:pt x="126471" y="56217"/>
                </a:lnTo>
                <a:lnTo>
                  <a:pt x="126237" y="54950"/>
                </a:lnTo>
                <a:lnTo>
                  <a:pt x="126237" y="34670"/>
                </a:lnTo>
                <a:close/>
              </a:path>
              <a:path extrusionOk="0" h="69850" w="878204">
                <a:moveTo>
                  <a:pt x="132970" y="57657"/>
                </a:moveTo>
                <a:lnTo>
                  <a:pt x="131785" y="57826"/>
                </a:lnTo>
                <a:lnTo>
                  <a:pt x="130684" y="57913"/>
                </a:lnTo>
                <a:lnTo>
                  <a:pt x="132970" y="57913"/>
                </a:lnTo>
                <a:lnTo>
                  <a:pt x="132970" y="57657"/>
                </a:lnTo>
                <a:close/>
              </a:path>
              <a:path extrusionOk="0" h="69850" w="878204">
                <a:moveTo>
                  <a:pt x="107524" y="0"/>
                </a:moveTo>
                <a:lnTo>
                  <a:pt x="99313" y="0"/>
                </a:lnTo>
                <a:lnTo>
                  <a:pt x="87614" y="1389"/>
                </a:lnTo>
                <a:lnTo>
                  <a:pt x="78930" y="5556"/>
                </a:lnTo>
                <a:lnTo>
                  <a:pt x="73263" y="12502"/>
                </a:lnTo>
                <a:lnTo>
                  <a:pt x="70610" y="22226"/>
                </a:lnTo>
                <a:lnTo>
                  <a:pt x="84326" y="22226"/>
                </a:lnTo>
                <a:lnTo>
                  <a:pt x="84921" y="17993"/>
                </a:lnTo>
                <a:lnTo>
                  <a:pt x="86318" y="14987"/>
                </a:lnTo>
                <a:lnTo>
                  <a:pt x="90719" y="11429"/>
                </a:lnTo>
                <a:lnTo>
                  <a:pt x="94190" y="10540"/>
                </a:lnTo>
                <a:lnTo>
                  <a:pt x="125021" y="10540"/>
                </a:lnTo>
                <a:lnTo>
                  <a:pt x="123804" y="8042"/>
                </a:lnTo>
                <a:lnTo>
                  <a:pt x="114066" y="1609"/>
                </a:lnTo>
                <a:lnTo>
                  <a:pt x="107524" y="0"/>
                </a:lnTo>
                <a:close/>
              </a:path>
              <a:path extrusionOk="0" h="69850" w="878204">
                <a:moveTo>
                  <a:pt x="179960" y="0"/>
                </a:moveTo>
                <a:lnTo>
                  <a:pt x="171579" y="0"/>
                </a:lnTo>
                <a:lnTo>
                  <a:pt x="164471" y="599"/>
                </a:lnTo>
                <a:lnTo>
                  <a:pt x="138939" y="35434"/>
                </a:lnTo>
                <a:lnTo>
                  <a:pt x="139435" y="41954"/>
                </a:lnTo>
                <a:lnTo>
                  <a:pt x="161377" y="69217"/>
                </a:lnTo>
                <a:lnTo>
                  <a:pt x="179410" y="69217"/>
                </a:lnTo>
                <a:lnTo>
                  <a:pt x="186225" y="66823"/>
                </a:lnTo>
                <a:lnTo>
                  <a:pt x="196464" y="57787"/>
                </a:lnTo>
                <a:lnTo>
                  <a:pt x="165694" y="57787"/>
                </a:lnTo>
                <a:lnTo>
                  <a:pt x="161399" y="55752"/>
                </a:lnTo>
                <a:lnTo>
                  <a:pt x="155218" y="47624"/>
                </a:lnTo>
                <a:lnTo>
                  <a:pt x="153673" y="41954"/>
                </a:lnTo>
                <a:lnTo>
                  <a:pt x="153673" y="27388"/>
                </a:lnTo>
                <a:lnTo>
                  <a:pt x="155279" y="21653"/>
                </a:lnTo>
                <a:lnTo>
                  <a:pt x="161715" y="13272"/>
                </a:lnTo>
                <a:lnTo>
                  <a:pt x="166118" y="11178"/>
                </a:lnTo>
                <a:lnTo>
                  <a:pt x="197258" y="11178"/>
                </a:lnTo>
                <a:lnTo>
                  <a:pt x="196956" y="10584"/>
                </a:lnTo>
                <a:lnTo>
                  <a:pt x="186714" y="2117"/>
                </a:lnTo>
                <a:lnTo>
                  <a:pt x="179960" y="0"/>
                </a:lnTo>
                <a:close/>
              </a:path>
              <a:path extrusionOk="0" h="69850" w="878204">
                <a:moveTo>
                  <a:pt x="201297" y="42800"/>
                </a:moveTo>
                <a:lnTo>
                  <a:pt x="187074" y="42800"/>
                </a:lnTo>
                <a:lnTo>
                  <a:pt x="186311" y="47624"/>
                </a:lnTo>
                <a:lnTo>
                  <a:pt x="184553" y="51328"/>
                </a:lnTo>
                <a:lnTo>
                  <a:pt x="179049" y="56494"/>
                </a:lnTo>
                <a:lnTo>
                  <a:pt x="175515" y="57787"/>
                </a:lnTo>
                <a:lnTo>
                  <a:pt x="196464" y="57787"/>
                </a:lnTo>
                <a:lnTo>
                  <a:pt x="197064" y="57257"/>
                </a:lnTo>
                <a:lnTo>
                  <a:pt x="200282" y="50843"/>
                </a:lnTo>
                <a:lnTo>
                  <a:pt x="201297" y="42800"/>
                </a:lnTo>
                <a:close/>
              </a:path>
              <a:path extrusionOk="0" h="69850" w="878204">
                <a:moveTo>
                  <a:pt x="197258" y="11178"/>
                </a:moveTo>
                <a:lnTo>
                  <a:pt x="175601" y="11178"/>
                </a:lnTo>
                <a:lnTo>
                  <a:pt x="178819" y="12275"/>
                </a:lnTo>
                <a:lnTo>
                  <a:pt x="183898" y="16678"/>
                </a:lnTo>
                <a:lnTo>
                  <a:pt x="185591" y="19853"/>
                </a:lnTo>
                <a:lnTo>
                  <a:pt x="186437" y="24004"/>
                </a:lnTo>
                <a:lnTo>
                  <a:pt x="200790" y="24004"/>
                </a:lnTo>
                <a:lnTo>
                  <a:pt x="199941" y="16466"/>
                </a:lnTo>
                <a:lnTo>
                  <a:pt x="197258" y="11178"/>
                </a:lnTo>
                <a:close/>
              </a:path>
              <a:path extrusionOk="0" h="69850" w="878204">
                <a:moveTo>
                  <a:pt x="290070" y="2034"/>
                </a:moveTo>
                <a:lnTo>
                  <a:pt x="247780" y="2034"/>
                </a:lnTo>
                <a:lnTo>
                  <a:pt x="247780" y="67565"/>
                </a:lnTo>
                <a:lnTo>
                  <a:pt x="289901" y="67565"/>
                </a:lnTo>
                <a:lnTo>
                  <a:pt x="295847" y="65956"/>
                </a:lnTo>
                <a:lnTo>
                  <a:pt x="304232" y="59522"/>
                </a:lnTo>
                <a:lnTo>
                  <a:pt x="305552" y="56641"/>
                </a:lnTo>
                <a:lnTo>
                  <a:pt x="262256" y="56641"/>
                </a:lnTo>
                <a:lnTo>
                  <a:pt x="262256" y="38610"/>
                </a:lnTo>
                <a:lnTo>
                  <a:pt x="305404" y="38610"/>
                </a:lnTo>
                <a:lnTo>
                  <a:pt x="302220" y="34246"/>
                </a:lnTo>
                <a:lnTo>
                  <a:pt x="294008" y="32129"/>
                </a:lnTo>
                <a:lnTo>
                  <a:pt x="294008" y="31878"/>
                </a:lnTo>
                <a:lnTo>
                  <a:pt x="297226" y="30355"/>
                </a:lnTo>
                <a:lnTo>
                  <a:pt x="299595" y="28533"/>
                </a:lnTo>
                <a:lnTo>
                  <a:pt x="299929" y="28069"/>
                </a:lnTo>
                <a:lnTo>
                  <a:pt x="262256" y="28069"/>
                </a:lnTo>
                <a:lnTo>
                  <a:pt x="262256" y="12952"/>
                </a:lnTo>
                <a:lnTo>
                  <a:pt x="303404" y="12952"/>
                </a:lnTo>
                <a:lnTo>
                  <a:pt x="301691" y="9018"/>
                </a:lnTo>
                <a:lnTo>
                  <a:pt x="294833" y="3430"/>
                </a:lnTo>
                <a:lnTo>
                  <a:pt x="290070" y="2034"/>
                </a:lnTo>
                <a:close/>
              </a:path>
              <a:path extrusionOk="0" h="69850" w="878204">
                <a:moveTo>
                  <a:pt x="305404" y="38610"/>
                </a:moveTo>
                <a:lnTo>
                  <a:pt x="285329" y="38610"/>
                </a:lnTo>
                <a:lnTo>
                  <a:pt x="287741" y="39413"/>
                </a:lnTo>
                <a:lnTo>
                  <a:pt x="291128" y="42631"/>
                </a:lnTo>
                <a:lnTo>
                  <a:pt x="291974" y="44874"/>
                </a:lnTo>
                <a:lnTo>
                  <a:pt x="291974" y="53679"/>
                </a:lnTo>
                <a:lnTo>
                  <a:pt x="288716" y="56641"/>
                </a:lnTo>
                <a:lnTo>
                  <a:pt x="305552" y="56641"/>
                </a:lnTo>
                <a:lnTo>
                  <a:pt x="306327" y="54950"/>
                </a:lnTo>
                <a:lnTo>
                  <a:pt x="306327" y="39876"/>
                </a:lnTo>
                <a:lnTo>
                  <a:pt x="305404" y="38610"/>
                </a:lnTo>
                <a:close/>
              </a:path>
              <a:path extrusionOk="0" h="69850" w="878204">
                <a:moveTo>
                  <a:pt x="303404" y="12952"/>
                </a:moveTo>
                <a:lnTo>
                  <a:pt x="286136" y="12952"/>
                </a:lnTo>
                <a:lnTo>
                  <a:pt x="289054" y="15368"/>
                </a:lnTo>
                <a:lnTo>
                  <a:pt x="289054" y="25440"/>
                </a:lnTo>
                <a:lnTo>
                  <a:pt x="286261" y="28069"/>
                </a:lnTo>
                <a:lnTo>
                  <a:pt x="299929" y="28069"/>
                </a:lnTo>
                <a:lnTo>
                  <a:pt x="302644" y="24300"/>
                </a:lnTo>
                <a:lnTo>
                  <a:pt x="303404" y="21506"/>
                </a:lnTo>
                <a:lnTo>
                  <a:pt x="303404" y="12952"/>
                </a:lnTo>
                <a:close/>
              </a:path>
              <a:path extrusionOk="0" h="69850" w="878204">
                <a:moveTo>
                  <a:pt x="332870" y="2034"/>
                </a:moveTo>
                <a:lnTo>
                  <a:pt x="318395" y="2034"/>
                </a:lnTo>
                <a:lnTo>
                  <a:pt x="318395" y="67565"/>
                </a:lnTo>
                <a:lnTo>
                  <a:pt x="336683" y="67565"/>
                </a:lnTo>
                <a:lnTo>
                  <a:pt x="345809" y="49783"/>
                </a:lnTo>
                <a:lnTo>
                  <a:pt x="332870" y="49783"/>
                </a:lnTo>
                <a:lnTo>
                  <a:pt x="332870" y="2034"/>
                </a:lnTo>
                <a:close/>
              </a:path>
              <a:path extrusionOk="0" h="69850" w="878204">
                <a:moveTo>
                  <a:pt x="376052" y="19810"/>
                </a:moveTo>
                <a:lnTo>
                  <a:pt x="361574" y="19810"/>
                </a:lnTo>
                <a:lnTo>
                  <a:pt x="361574" y="67565"/>
                </a:lnTo>
                <a:lnTo>
                  <a:pt x="376052" y="67565"/>
                </a:lnTo>
                <a:lnTo>
                  <a:pt x="376052" y="19810"/>
                </a:lnTo>
                <a:close/>
              </a:path>
              <a:path extrusionOk="0" h="69850" w="878204">
                <a:moveTo>
                  <a:pt x="376052" y="2034"/>
                </a:moveTo>
                <a:lnTo>
                  <a:pt x="357764" y="2034"/>
                </a:lnTo>
                <a:lnTo>
                  <a:pt x="333251" y="49783"/>
                </a:lnTo>
                <a:lnTo>
                  <a:pt x="345809" y="49783"/>
                </a:lnTo>
                <a:lnTo>
                  <a:pt x="361191" y="19810"/>
                </a:lnTo>
                <a:lnTo>
                  <a:pt x="376052" y="19810"/>
                </a:lnTo>
                <a:lnTo>
                  <a:pt x="376052" y="2034"/>
                </a:lnTo>
                <a:close/>
              </a:path>
              <a:path extrusionOk="0" h="69850" w="878204">
                <a:moveTo>
                  <a:pt x="405770" y="2034"/>
                </a:moveTo>
                <a:lnTo>
                  <a:pt x="391294" y="2034"/>
                </a:lnTo>
                <a:lnTo>
                  <a:pt x="391294" y="67565"/>
                </a:lnTo>
                <a:lnTo>
                  <a:pt x="405770" y="67565"/>
                </a:lnTo>
                <a:lnTo>
                  <a:pt x="405770" y="47246"/>
                </a:lnTo>
                <a:lnTo>
                  <a:pt x="414407" y="38228"/>
                </a:lnTo>
                <a:lnTo>
                  <a:pt x="431240" y="38228"/>
                </a:lnTo>
                <a:lnTo>
                  <a:pt x="426083" y="31114"/>
                </a:lnTo>
                <a:lnTo>
                  <a:pt x="405770" y="31114"/>
                </a:lnTo>
                <a:lnTo>
                  <a:pt x="405770" y="2034"/>
                </a:lnTo>
                <a:close/>
              </a:path>
              <a:path extrusionOk="0" h="69850" w="878204">
                <a:moveTo>
                  <a:pt x="431240" y="38228"/>
                </a:moveTo>
                <a:lnTo>
                  <a:pt x="414407" y="38228"/>
                </a:lnTo>
                <a:lnTo>
                  <a:pt x="434981" y="67565"/>
                </a:lnTo>
                <a:lnTo>
                  <a:pt x="452509" y="67565"/>
                </a:lnTo>
                <a:lnTo>
                  <a:pt x="431240" y="38228"/>
                </a:lnTo>
                <a:close/>
              </a:path>
              <a:path extrusionOk="0" h="69850" w="878204">
                <a:moveTo>
                  <a:pt x="449586" y="2034"/>
                </a:moveTo>
                <a:lnTo>
                  <a:pt x="431935" y="2034"/>
                </a:lnTo>
                <a:lnTo>
                  <a:pt x="405770" y="31114"/>
                </a:lnTo>
                <a:lnTo>
                  <a:pt x="426083" y="31114"/>
                </a:lnTo>
                <a:lnTo>
                  <a:pt x="424058" y="28320"/>
                </a:lnTo>
                <a:lnTo>
                  <a:pt x="449586" y="2034"/>
                </a:lnTo>
                <a:close/>
              </a:path>
              <a:path extrusionOk="0" h="69850" w="878204">
                <a:moveTo>
                  <a:pt x="488322" y="125"/>
                </a:moveTo>
                <a:lnTo>
                  <a:pt x="455489" y="27264"/>
                </a:lnTo>
                <a:lnTo>
                  <a:pt x="454921" y="34797"/>
                </a:lnTo>
                <a:lnTo>
                  <a:pt x="455485" y="42387"/>
                </a:lnTo>
                <a:lnTo>
                  <a:pt x="488322" y="69594"/>
                </a:lnTo>
                <a:lnTo>
                  <a:pt x="495486" y="69007"/>
                </a:lnTo>
                <a:lnTo>
                  <a:pt x="501863" y="67245"/>
                </a:lnTo>
                <a:lnTo>
                  <a:pt x="507455" y="64309"/>
                </a:lnTo>
                <a:lnTo>
                  <a:pt x="512262" y="60199"/>
                </a:lnTo>
                <a:lnTo>
                  <a:pt x="513701" y="58294"/>
                </a:lnTo>
                <a:lnTo>
                  <a:pt x="482353" y="58294"/>
                </a:lnTo>
                <a:lnTo>
                  <a:pt x="477767" y="56200"/>
                </a:lnTo>
                <a:lnTo>
                  <a:pt x="471178" y="47923"/>
                </a:lnTo>
                <a:lnTo>
                  <a:pt x="469591" y="42387"/>
                </a:lnTo>
                <a:lnTo>
                  <a:pt x="469624" y="27264"/>
                </a:lnTo>
                <a:lnTo>
                  <a:pt x="471178" y="21927"/>
                </a:lnTo>
                <a:lnTo>
                  <a:pt x="477781" y="13633"/>
                </a:lnTo>
                <a:lnTo>
                  <a:pt x="482310" y="11555"/>
                </a:lnTo>
                <a:lnTo>
                  <a:pt x="513745" y="11555"/>
                </a:lnTo>
                <a:lnTo>
                  <a:pt x="512197" y="9524"/>
                </a:lnTo>
                <a:lnTo>
                  <a:pt x="507371" y="5413"/>
                </a:lnTo>
                <a:lnTo>
                  <a:pt x="501783" y="2476"/>
                </a:lnTo>
                <a:lnTo>
                  <a:pt x="495434" y="713"/>
                </a:lnTo>
                <a:lnTo>
                  <a:pt x="488322" y="125"/>
                </a:lnTo>
                <a:close/>
              </a:path>
              <a:path extrusionOk="0" h="69850" w="878204">
                <a:moveTo>
                  <a:pt x="513745" y="11555"/>
                </a:moveTo>
                <a:lnTo>
                  <a:pt x="493826" y="11555"/>
                </a:lnTo>
                <a:lnTo>
                  <a:pt x="498351" y="13633"/>
                </a:lnTo>
                <a:lnTo>
                  <a:pt x="504852" y="21823"/>
                </a:lnTo>
                <a:lnTo>
                  <a:pt x="506424" y="27264"/>
                </a:lnTo>
                <a:lnTo>
                  <a:pt x="506385" y="42387"/>
                </a:lnTo>
                <a:lnTo>
                  <a:pt x="504852" y="47815"/>
                </a:lnTo>
                <a:lnTo>
                  <a:pt x="498334" y="56200"/>
                </a:lnTo>
                <a:lnTo>
                  <a:pt x="493869" y="58294"/>
                </a:lnTo>
                <a:lnTo>
                  <a:pt x="513701" y="58294"/>
                </a:lnTo>
                <a:lnTo>
                  <a:pt x="516124" y="55086"/>
                </a:lnTo>
                <a:lnTo>
                  <a:pt x="518883" y="49149"/>
                </a:lnTo>
                <a:lnTo>
                  <a:pt x="520538" y="42387"/>
                </a:lnTo>
                <a:lnTo>
                  <a:pt x="521089" y="34797"/>
                </a:lnTo>
                <a:lnTo>
                  <a:pt x="520534" y="27264"/>
                </a:lnTo>
                <a:lnTo>
                  <a:pt x="518867" y="20541"/>
                </a:lnTo>
                <a:lnTo>
                  <a:pt x="516088" y="14628"/>
                </a:lnTo>
                <a:lnTo>
                  <a:pt x="513745" y="11555"/>
                </a:lnTo>
                <a:close/>
              </a:path>
              <a:path extrusionOk="0" h="69850" w="878204">
                <a:moveTo>
                  <a:pt x="547758" y="2034"/>
                </a:moveTo>
                <a:lnTo>
                  <a:pt x="533283" y="2034"/>
                </a:lnTo>
                <a:lnTo>
                  <a:pt x="533283" y="67565"/>
                </a:lnTo>
                <a:lnTo>
                  <a:pt x="547758" y="67565"/>
                </a:lnTo>
                <a:lnTo>
                  <a:pt x="547758" y="39117"/>
                </a:lnTo>
                <a:lnTo>
                  <a:pt x="590939" y="39117"/>
                </a:lnTo>
                <a:lnTo>
                  <a:pt x="590939" y="27687"/>
                </a:lnTo>
                <a:lnTo>
                  <a:pt x="547758" y="27687"/>
                </a:lnTo>
                <a:lnTo>
                  <a:pt x="547758" y="2034"/>
                </a:lnTo>
                <a:close/>
              </a:path>
              <a:path extrusionOk="0" h="69850" w="878204">
                <a:moveTo>
                  <a:pt x="590939" y="39117"/>
                </a:moveTo>
                <a:lnTo>
                  <a:pt x="576460" y="39117"/>
                </a:lnTo>
                <a:lnTo>
                  <a:pt x="576460" y="67565"/>
                </a:lnTo>
                <a:lnTo>
                  <a:pt x="590939" y="67565"/>
                </a:lnTo>
                <a:lnTo>
                  <a:pt x="590939" y="39117"/>
                </a:lnTo>
                <a:close/>
              </a:path>
              <a:path extrusionOk="0" h="69850" w="878204">
                <a:moveTo>
                  <a:pt x="590939" y="2034"/>
                </a:moveTo>
                <a:lnTo>
                  <a:pt x="576460" y="2034"/>
                </a:lnTo>
                <a:lnTo>
                  <a:pt x="576460" y="27687"/>
                </a:lnTo>
                <a:lnTo>
                  <a:pt x="590939" y="27687"/>
                </a:lnTo>
                <a:lnTo>
                  <a:pt x="590939" y="2034"/>
                </a:lnTo>
                <a:close/>
              </a:path>
              <a:path extrusionOk="0" h="69850" w="878204">
                <a:moveTo>
                  <a:pt x="659955" y="10540"/>
                </a:moveTo>
                <a:lnTo>
                  <a:pt x="642840" y="10540"/>
                </a:lnTo>
                <a:lnTo>
                  <a:pt x="647330" y="13841"/>
                </a:lnTo>
                <a:lnTo>
                  <a:pt x="647330" y="22903"/>
                </a:lnTo>
                <a:lnTo>
                  <a:pt x="647031" y="24469"/>
                </a:lnTo>
                <a:lnTo>
                  <a:pt x="646441" y="25145"/>
                </a:lnTo>
                <a:lnTo>
                  <a:pt x="645764" y="26078"/>
                </a:lnTo>
                <a:lnTo>
                  <a:pt x="629801" y="29209"/>
                </a:lnTo>
                <a:lnTo>
                  <a:pt x="628300" y="29401"/>
                </a:lnTo>
                <a:lnTo>
                  <a:pt x="626860" y="29657"/>
                </a:lnTo>
                <a:lnTo>
                  <a:pt x="620996" y="30563"/>
                </a:lnTo>
                <a:lnTo>
                  <a:pt x="619452" y="30883"/>
                </a:lnTo>
                <a:lnTo>
                  <a:pt x="602752" y="55670"/>
                </a:lnTo>
                <a:lnTo>
                  <a:pt x="604742" y="60432"/>
                </a:lnTo>
                <a:lnTo>
                  <a:pt x="612702" y="67459"/>
                </a:lnTo>
                <a:lnTo>
                  <a:pt x="618077" y="69217"/>
                </a:lnTo>
                <a:lnTo>
                  <a:pt x="634673" y="69217"/>
                </a:lnTo>
                <a:lnTo>
                  <a:pt x="642334" y="66592"/>
                </a:lnTo>
                <a:lnTo>
                  <a:pt x="647838" y="61340"/>
                </a:lnTo>
                <a:lnTo>
                  <a:pt x="667904" y="61340"/>
                </a:lnTo>
                <a:lnTo>
                  <a:pt x="667904" y="58927"/>
                </a:lnTo>
                <a:lnTo>
                  <a:pt x="625698" y="58927"/>
                </a:lnTo>
                <a:lnTo>
                  <a:pt x="622796" y="58082"/>
                </a:lnTo>
                <a:lnTo>
                  <a:pt x="618650" y="54695"/>
                </a:lnTo>
                <a:lnTo>
                  <a:pt x="617612" y="52283"/>
                </a:lnTo>
                <a:lnTo>
                  <a:pt x="617612" y="47454"/>
                </a:lnTo>
                <a:lnTo>
                  <a:pt x="640789" y="37021"/>
                </a:lnTo>
                <a:lnTo>
                  <a:pt x="641951" y="36723"/>
                </a:lnTo>
                <a:lnTo>
                  <a:pt x="644832" y="35794"/>
                </a:lnTo>
                <a:lnTo>
                  <a:pt x="646103" y="35265"/>
                </a:lnTo>
                <a:lnTo>
                  <a:pt x="647200" y="34670"/>
                </a:lnTo>
                <a:lnTo>
                  <a:pt x="661172" y="34670"/>
                </a:lnTo>
                <a:lnTo>
                  <a:pt x="661172" y="13039"/>
                </a:lnTo>
                <a:lnTo>
                  <a:pt x="659955" y="10540"/>
                </a:lnTo>
                <a:close/>
              </a:path>
              <a:path extrusionOk="0" h="69850" w="878204">
                <a:moveTo>
                  <a:pt x="667904" y="61340"/>
                </a:moveTo>
                <a:lnTo>
                  <a:pt x="647838" y="61340"/>
                </a:lnTo>
                <a:lnTo>
                  <a:pt x="648770" y="66592"/>
                </a:lnTo>
                <a:lnTo>
                  <a:pt x="652324" y="69217"/>
                </a:lnTo>
                <a:lnTo>
                  <a:pt x="661046" y="69217"/>
                </a:lnTo>
                <a:lnTo>
                  <a:pt x="664178" y="68748"/>
                </a:lnTo>
                <a:lnTo>
                  <a:pt x="667904" y="67820"/>
                </a:lnTo>
                <a:lnTo>
                  <a:pt x="667904" y="61340"/>
                </a:lnTo>
                <a:close/>
              </a:path>
              <a:path extrusionOk="0" h="69850" w="878204">
                <a:moveTo>
                  <a:pt x="661172" y="34670"/>
                </a:moveTo>
                <a:lnTo>
                  <a:pt x="647200" y="34670"/>
                </a:lnTo>
                <a:lnTo>
                  <a:pt x="647200" y="48005"/>
                </a:lnTo>
                <a:lnTo>
                  <a:pt x="646229" y="51775"/>
                </a:lnTo>
                <a:lnTo>
                  <a:pt x="640811" y="57193"/>
                </a:lnTo>
                <a:lnTo>
                  <a:pt x="635857" y="58927"/>
                </a:lnTo>
                <a:lnTo>
                  <a:pt x="667904" y="58927"/>
                </a:lnTo>
                <a:lnTo>
                  <a:pt x="667904" y="57913"/>
                </a:lnTo>
                <a:lnTo>
                  <a:pt x="663246" y="57913"/>
                </a:lnTo>
                <a:lnTo>
                  <a:pt x="662335" y="57574"/>
                </a:lnTo>
                <a:lnTo>
                  <a:pt x="661407" y="56217"/>
                </a:lnTo>
                <a:lnTo>
                  <a:pt x="661172" y="54950"/>
                </a:lnTo>
                <a:lnTo>
                  <a:pt x="661172" y="34670"/>
                </a:lnTo>
                <a:close/>
              </a:path>
              <a:path extrusionOk="0" h="69850" w="878204">
                <a:moveTo>
                  <a:pt x="667904" y="57657"/>
                </a:moveTo>
                <a:lnTo>
                  <a:pt x="666720" y="57826"/>
                </a:lnTo>
                <a:lnTo>
                  <a:pt x="665618" y="57913"/>
                </a:lnTo>
                <a:lnTo>
                  <a:pt x="667904" y="57913"/>
                </a:lnTo>
                <a:lnTo>
                  <a:pt x="667904" y="57657"/>
                </a:lnTo>
                <a:close/>
              </a:path>
              <a:path extrusionOk="0" h="69850" w="878204">
                <a:moveTo>
                  <a:pt x="642459" y="0"/>
                </a:moveTo>
                <a:lnTo>
                  <a:pt x="634248" y="0"/>
                </a:lnTo>
                <a:lnTo>
                  <a:pt x="622548" y="1389"/>
                </a:lnTo>
                <a:lnTo>
                  <a:pt x="613864" y="5556"/>
                </a:lnTo>
                <a:lnTo>
                  <a:pt x="608197" y="12502"/>
                </a:lnTo>
                <a:lnTo>
                  <a:pt x="605544" y="22226"/>
                </a:lnTo>
                <a:lnTo>
                  <a:pt x="619260" y="22226"/>
                </a:lnTo>
                <a:lnTo>
                  <a:pt x="619855" y="17993"/>
                </a:lnTo>
                <a:lnTo>
                  <a:pt x="621252" y="14987"/>
                </a:lnTo>
                <a:lnTo>
                  <a:pt x="625655" y="11429"/>
                </a:lnTo>
                <a:lnTo>
                  <a:pt x="629124" y="10540"/>
                </a:lnTo>
                <a:lnTo>
                  <a:pt x="659955" y="10540"/>
                </a:lnTo>
                <a:lnTo>
                  <a:pt x="658738" y="8042"/>
                </a:lnTo>
                <a:lnTo>
                  <a:pt x="649000" y="1609"/>
                </a:lnTo>
                <a:lnTo>
                  <a:pt x="642459" y="0"/>
                </a:lnTo>
                <a:close/>
              </a:path>
              <a:path extrusionOk="0" h="69850" w="878204">
                <a:moveTo>
                  <a:pt x="691272" y="2034"/>
                </a:moveTo>
                <a:lnTo>
                  <a:pt x="676796" y="2034"/>
                </a:lnTo>
                <a:lnTo>
                  <a:pt x="676796" y="67565"/>
                </a:lnTo>
                <a:lnTo>
                  <a:pt x="691272" y="67565"/>
                </a:lnTo>
                <a:lnTo>
                  <a:pt x="691272" y="39117"/>
                </a:lnTo>
                <a:lnTo>
                  <a:pt x="734453" y="39117"/>
                </a:lnTo>
                <a:lnTo>
                  <a:pt x="734453" y="27687"/>
                </a:lnTo>
                <a:lnTo>
                  <a:pt x="691272" y="27687"/>
                </a:lnTo>
                <a:lnTo>
                  <a:pt x="691272" y="2034"/>
                </a:lnTo>
                <a:close/>
              </a:path>
              <a:path extrusionOk="0" h="69850" w="878204">
                <a:moveTo>
                  <a:pt x="734453" y="39117"/>
                </a:moveTo>
                <a:lnTo>
                  <a:pt x="719975" y="39117"/>
                </a:lnTo>
                <a:lnTo>
                  <a:pt x="719975" y="67565"/>
                </a:lnTo>
                <a:lnTo>
                  <a:pt x="734453" y="67565"/>
                </a:lnTo>
                <a:lnTo>
                  <a:pt x="734453" y="39117"/>
                </a:lnTo>
                <a:close/>
              </a:path>
              <a:path extrusionOk="0" h="69850" w="878204">
                <a:moveTo>
                  <a:pt x="734453" y="2034"/>
                </a:moveTo>
                <a:lnTo>
                  <a:pt x="719975" y="2034"/>
                </a:lnTo>
                <a:lnTo>
                  <a:pt x="719975" y="27687"/>
                </a:lnTo>
                <a:lnTo>
                  <a:pt x="734453" y="27687"/>
                </a:lnTo>
                <a:lnTo>
                  <a:pt x="734453" y="2034"/>
                </a:lnTo>
                <a:close/>
              </a:path>
              <a:path extrusionOk="0" h="69850" w="878204">
                <a:moveTo>
                  <a:pt x="764171" y="2034"/>
                </a:moveTo>
                <a:lnTo>
                  <a:pt x="749696" y="2034"/>
                </a:lnTo>
                <a:lnTo>
                  <a:pt x="749696" y="67565"/>
                </a:lnTo>
                <a:lnTo>
                  <a:pt x="764171" y="67565"/>
                </a:lnTo>
                <a:lnTo>
                  <a:pt x="764171" y="39117"/>
                </a:lnTo>
                <a:lnTo>
                  <a:pt x="807354" y="39117"/>
                </a:lnTo>
                <a:lnTo>
                  <a:pt x="807354" y="27687"/>
                </a:lnTo>
                <a:lnTo>
                  <a:pt x="764171" y="27687"/>
                </a:lnTo>
                <a:lnTo>
                  <a:pt x="764171" y="2034"/>
                </a:lnTo>
                <a:close/>
              </a:path>
              <a:path extrusionOk="0" h="69850" w="878204">
                <a:moveTo>
                  <a:pt x="807354" y="39117"/>
                </a:moveTo>
                <a:lnTo>
                  <a:pt x="792874" y="39117"/>
                </a:lnTo>
                <a:lnTo>
                  <a:pt x="792874" y="67565"/>
                </a:lnTo>
                <a:lnTo>
                  <a:pt x="807354" y="67565"/>
                </a:lnTo>
                <a:lnTo>
                  <a:pt x="807354" y="39117"/>
                </a:lnTo>
                <a:close/>
              </a:path>
              <a:path extrusionOk="0" h="69850" w="878204">
                <a:moveTo>
                  <a:pt x="807354" y="2034"/>
                </a:moveTo>
                <a:lnTo>
                  <a:pt x="792874" y="2034"/>
                </a:lnTo>
                <a:lnTo>
                  <a:pt x="792874" y="27687"/>
                </a:lnTo>
                <a:lnTo>
                  <a:pt x="807354" y="27687"/>
                </a:lnTo>
                <a:lnTo>
                  <a:pt x="807354" y="2034"/>
                </a:lnTo>
                <a:close/>
              </a:path>
              <a:path extrusionOk="0" h="69850" w="878204">
                <a:moveTo>
                  <a:pt x="877968" y="2034"/>
                </a:moveTo>
                <a:lnTo>
                  <a:pt x="836352" y="2034"/>
                </a:lnTo>
                <a:lnTo>
                  <a:pt x="831020" y="3622"/>
                </a:lnTo>
                <a:lnTo>
                  <a:pt x="823568" y="9968"/>
                </a:lnTo>
                <a:lnTo>
                  <a:pt x="821707" y="14436"/>
                </a:lnTo>
                <a:lnTo>
                  <a:pt x="821707" y="24851"/>
                </a:lnTo>
                <a:lnTo>
                  <a:pt x="822722" y="28807"/>
                </a:lnTo>
                <a:lnTo>
                  <a:pt x="826786" y="35326"/>
                </a:lnTo>
                <a:lnTo>
                  <a:pt x="830469" y="37804"/>
                </a:lnTo>
                <a:lnTo>
                  <a:pt x="835804" y="39499"/>
                </a:lnTo>
                <a:lnTo>
                  <a:pt x="813960" y="67565"/>
                </a:lnTo>
                <a:lnTo>
                  <a:pt x="830977" y="67565"/>
                </a:lnTo>
                <a:lnTo>
                  <a:pt x="851170" y="41147"/>
                </a:lnTo>
                <a:lnTo>
                  <a:pt x="877968" y="41147"/>
                </a:lnTo>
                <a:lnTo>
                  <a:pt x="877968" y="30606"/>
                </a:lnTo>
                <a:lnTo>
                  <a:pt x="839401" y="30606"/>
                </a:lnTo>
                <a:lnTo>
                  <a:pt x="836183" y="27557"/>
                </a:lnTo>
                <a:lnTo>
                  <a:pt x="836183" y="15876"/>
                </a:lnTo>
                <a:lnTo>
                  <a:pt x="839444" y="13082"/>
                </a:lnTo>
                <a:lnTo>
                  <a:pt x="877968" y="13082"/>
                </a:lnTo>
                <a:lnTo>
                  <a:pt x="877968" y="2034"/>
                </a:lnTo>
                <a:close/>
              </a:path>
              <a:path extrusionOk="0" h="69850" w="878204">
                <a:moveTo>
                  <a:pt x="877968" y="41147"/>
                </a:moveTo>
                <a:lnTo>
                  <a:pt x="863489" y="41147"/>
                </a:lnTo>
                <a:lnTo>
                  <a:pt x="863489" y="67565"/>
                </a:lnTo>
                <a:lnTo>
                  <a:pt x="877968" y="67565"/>
                </a:lnTo>
                <a:lnTo>
                  <a:pt x="877968" y="41147"/>
                </a:lnTo>
                <a:close/>
              </a:path>
              <a:path extrusionOk="0" h="69850" w="878204">
                <a:moveTo>
                  <a:pt x="877968" y="13082"/>
                </a:moveTo>
                <a:lnTo>
                  <a:pt x="863489" y="13082"/>
                </a:lnTo>
                <a:lnTo>
                  <a:pt x="863489" y="30606"/>
                </a:lnTo>
                <a:lnTo>
                  <a:pt x="877968" y="30606"/>
                </a:lnTo>
                <a:lnTo>
                  <a:pt x="877968" y="1308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56" name="Google Shape;1256;p4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933876" y="8882469"/>
            <a:ext cx="79757" cy="18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4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96991" y="8992604"/>
            <a:ext cx="117684" cy="9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4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807426" y="7819695"/>
            <a:ext cx="923936" cy="49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4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71485" y="9996683"/>
            <a:ext cx="158644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5775" y="3184582"/>
            <a:ext cx="1310227" cy="1231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44"/>
          <p:cNvSpPr/>
          <p:nvPr/>
        </p:nvSpPr>
        <p:spPr>
          <a:xfrm>
            <a:off x="3621049" y="6484750"/>
            <a:ext cx="520065" cy="115570"/>
          </a:xfrm>
          <a:custGeom>
            <a:rect b="b" l="l" r="r" t="t"/>
            <a:pathLst>
              <a:path extrusionOk="0" h="115570" w="520064">
                <a:moveTo>
                  <a:pt x="19047" y="24894"/>
                </a:moveTo>
                <a:lnTo>
                  <a:pt x="0" y="24894"/>
                </a:lnTo>
                <a:lnTo>
                  <a:pt x="0" y="90425"/>
                </a:lnTo>
                <a:lnTo>
                  <a:pt x="13967" y="90425"/>
                </a:lnTo>
                <a:lnTo>
                  <a:pt x="13967" y="46865"/>
                </a:lnTo>
                <a:lnTo>
                  <a:pt x="26764" y="46865"/>
                </a:lnTo>
                <a:lnTo>
                  <a:pt x="19047" y="24894"/>
                </a:lnTo>
                <a:close/>
              </a:path>
              <a:path extrusionOk="0" h="115570" w="520064">
                <a:moveTo>
                  <a:pt x="26764" y="46865"/>
                </a:moveTo>
                <a:lnTo>
                  <a:pt x="14224" y="46865"/>
                </a:lnTo>
                <a:lnTo>
                  <a:pt x="29843" y="90425"/>
                </a:lnTo>
                <a:lnTo>
                  <a:pt x="44448" y="90425"/>
                </a:lnTo>
                <a:lnTo>
                  <a:pt x="49275" y="76964"/>
                </a:lnTo>
                <a:lnTo>
                  <a:pt x="37335" y="76964"/>
                </a:lnTo>
                <a:lnTo>
                  <a:pt x="26764" y="46865"/>
                </a:lnTo>
                <a:close/>
              </a:path>
              <a:path extrusionOk="0" h="115570" w="520064">
                <a:moveTo>
                  <a:pt x="74292" y="46865"/>
                </a:moveTo>
                <a:lnTo>
                  <a:pt x="60325" y="46865"/>
                </a:lnTo>
                <a:lnTo>
                  <a:pt x="60325" y="90425"/>
                </a:lnTo>
                <a:lnTo>
                  <a:pt x="74292" y="90425"/>
                </a:lnTo>
                <a:lnTo>
                  <a:pt x="74292" y="46865"/>
                </a:lnTo>
                <a:close/>
              </a:path>
              <a:path extrusionOk="0" h="115570" w="520064">
                <a:moveTo>
                  <a:pt x="74292" y="24894"/>
                </a:moveTo>
                <a:lnTo>
                  <a:pt x="55244" y="24894"/>
                </a:lnTo>
                <a:lnTo>
                  <a:pt x="37590" y="76964"/>
                </a:lnTo>
                <a:lnTo>
                  <a:pt x="49275" y="76964"/>
                </a:lnTo>
                <a:lnTo>
                  <a:pt x="60069" y="46865"/>
                </a:lnTo>
                <a:lnTo>
                  <a:pt x="74292" y="46865"/>
                </a:lnTo>
                <a:lnTo>
                  <a:pt x="74292" y="24894"/>
                </a:lnTo>
                <a:close/>
              </a:path>
              <a:path extrusionOk="0" h="115570" w="520064">
                <a:moveTo>
                  <a:pt x="108079" y="73278"/>
                </a:moveTo>
                <a:lnTo>
                  <a:pt x="90806" y="73278"/>
                </a:lnTo>
                <a:lnTo>
                  <a:pt x="90806" y="90425"/>
                </a:lnTo>
                <a:lnTo>
                  <a:pt x="108079" y="90425"/>
                </a:lnTo>
                <a:lnTo>
                  <a:pt x="108079" y="73278"/>
                </a:lnTo>
                <a:close/>
              </a:path>
              <a:path extrusionOk="0" h="115570" w="520064">
                <a:moveTo>
                  <a:pt x="153413" y="78231"/>
                </a:moveTo>
                <a:lnTo>
                  <a:pt x="153413" y="90425"/>
                </a:lnTo>
                <a:lnTo>
                  <a:pt x="156715" y="91527"/>
                </a:lnTo>
                <a:lnTo>
                  <a:pt x="159890" y="92077"/>
                </a:lnTo>
                <a:lnTo>
                  <a:pt x="169884" y="92077"/>
                </a:lnTo>
                <a:lnTo>
                  <a:pt x="175531" y="89197"/>
                </a:lnTo>
                <a:lnTo>
                  <a:pt x="179895" y="83441"/>
                </a:lnTo>
                <a:lnTo>
                  <a:pt x="182379" y="79250"/>
                </a:lnTo>
                <a:lnTo>
                  <a:pt x="157182" y="79250"/>
                </a:lnTo>
                <a:lnTo>
                  <a:pt x="155108" y="78908"/>
                </a:lnTo>
                <a:lnTo>
                  <a:pt x="153413" y="78231"/>
                </a:lnTo>
                <a:close/>
              </a:path>
              <a:path extrusionOk="0" h="115570" w="520064">
                <a:moveTo>
                  <a:pt x="232663" y="13715"/>
                </a:moveTo>
                <a:lnTo>
                  <a:pt x="216787" y="13715"/>
                </a:lnTo>
                <a:lnTo>
                  <a:pt x="216787" y="90425"/>
                </a:lnTo>
                <a:lnTo>
                  <a:pt x="232663" y="90425"/>
                </a:lnTo>
                <a:lnTo>
                  <a:pt x="232663" y="13715"/>
                </a:lnTo>
                <a:close/>
              </a:path>
              <a:path extrusionOk="0" h="115570" w="520064">
                <a:moveTo>
                  <a:pt x="232663" y="0"/>
                </a:moveTo>
                <a:lnTo>
                  <a:pt x="173606" y="0"/>
                </a:lnTo>
                <a:lnTo>
                  <a:pt x="171575" y="59731"/>
                </a:lnTo>
                <a:lnTo>
                  <a:pt x="170855" y="65426"/>
                </a:lnTo>
                <a:lnTo>
                  <a:pt x="168487" y="73638"/>
                </a:lnTo>
                <a:lnTo>
                  <a:pt x="167129" y="76285"/>
                </a:lnTo>
                <a:lnTo>
                  <a:pt x="164083" y="78657"/>
                </a:lnTo>
                <a:lnTo>
                  <a:pt x="162093" y="79250"/>
                </a:lnTo>
                <a:lnTo>
                  <a:pt x="182379" y="79250"/>
                </a:lnTo>
                <a:lnTo>
                  <a:pt x="188849" y="13715"/>
                </a:lnTo>
                <a:lnTo>
                  <a:pt x="232663" y="13715"/>
                </a:lnTo>
                <a:lnTo>
                  <a:pt x="232663" y="0"/>
                </a:lnTo>
                <a:close/>
              </a:path>
              <a:path extrusionOk="0" h="115570" w="520064">
                <a:moveTo>
                  <a:pt x="248540" y="102488"/>
                </a:moveTo>
                <a:lnTo>
                  <a:pt x="248540" y="114682"/>
                </a:lnTo>
                <a:lnTo>
                  <a:pt x="252517" y="115190"/>
                </a:lnTo>
                <a:lnTo>
                  <a:pt x="255863" y="115445"/>
                </a:lnTo>
                <a:lnTo>
                  <a:pt x="260182" y="115445"/>
                </a:lnTo>
                <a:lnTo>
                  <a:pt x="277306" y="103377"/>
                </a:lnTo>
                <a:lnTo>
                  <a:pt x="254126" y="103377"/>
                </a:lnTo>
                <a:lnTo>
                  <a:pt x="251585" y="103083"/>
                </a:lnTo>
                <a:lnTo>
                  <a:pt x="248540" y="102488"/>
                </a:lnTo>
                <a:close/>
              </a:path>
              <a:path extrusionOk="0" h="115570" w="520064">
                <a:moveTo>
                  <a:pt x="258065" y="24894"/>
                </a:moveTo>
                <a:lnTo>
                  <a:pt x="242190" y="24894"/>
                </a:lnTo>
                <a:lnTo>
                  <a:pt x="267336" y="88521"/>
                </a:lnTo>
                <a:lnTo>
                  <a:pt x="267158" y="89153"/>
                </a:lnTo>
                <a:lnTo>
                  <a:pt x="257176" y="103377"/>
                </a:lnTo>
                <a:lnTo>
                  <a:pt x="277306" y="103377"/>
                </a:lnTo>
                <a:lnTo>
                  <a:pt x="282235" y="90998"/>
                </a:lnTo>
                <a:lnTo>
                  <a:pt x="282704" y="89748"/>
                </a:lnTo>
                <a:lnTo>
                  <a:pt x="283067" y="88859"/>
                </a:lnTo>
                <a:lnTo>
                  <a:pt x="288996" y="73151"/>
                </a:lnTo>
                <a:lnTo>
                  <a:pt x="275589" y="73151"/>
                </a:lnTo>
                <a:lnTo>
                  <a:pt x="258065" y="24894"/>
                </a:lnTo>
                <a:close/>
              </a:path>
              <a:path extrusionOk="0" h="115570" w="520064">
                <a:moveTo>
                  <a:pt x="307213" y="24894"/>
                </a:moveTo>
                <a:lnTo>
                  <a:pt x="292100" y="24894"/>
                </a:lnTo>
                <a:lnTo>
                  <a:pt x="275589" y="73151"/>
                </a:lnTo>
                <a:lnTo>
                  <a:pt x="288996" y="73151"/>
                </a:lnTo>
                <a:lnTo>
                  <a:pt x="307213" y="24894"/>
                </a:lnTo>
                <a:close/>
              </a:path>
              <a:path extrusionOk="0" h="115570" w="520064">
                <a:moveTo>
                  <a:pt x="329817" y="24894"/>
                </a:moveTo>
                <a:lnTo>
                  <a:pt x="315342" y="24894"/>
                </a:lnTo>
                <a:lnTo>
                  <a:pt x="315342" y="90425"/>
                </a:lnTo>
                <a:lnTo>
                  <a:pt x="367790" y="90425"/>
                </a:lnTo>
                <a:lnTo>
                  <a:pt x="367790" y="111254"/>
                </a:lnTo>
                <a:lnTo>
                  <a:pt x="381762" y="111254"/>
                </a:lnTo>
                <a:lnTo>
                  <a:pt x="381762" y="78995"/>
                </a:lnTo>
                <a:lnTo>
                  <a:pt x="329817" y="78995"/>
                </a:lnTo>
                <a:lnTo>
                  <a:pt x="329817" y="24894"/>
                </a:lnTo>
                <a:close/>
              </a:path>
              <a:path extrusionOk="0" h="115570" w="520064">
                <a:moveTo>
                  <a:pt x="372999" y="24894"/>
                </a:moveTo>
                <a:lnTo>
                  <a:pt x="358519" y="24894"/>
                </a:lnTo>
                <a:lnTo>
                  <a:pt x="358519" y="78995"/>
                </a:lnTo>
                <a:lnTo>
                  <a:pt x="372999" y="78995"/>
                </a:lnTo>
                <a:lnTo>
                  <a:pt x="372999" y="24894"/>
                </a:lnTo>
                <a:close/>
              </a:path>
              <a:path extrusionOk="0" h="115570" w="520064">
                <a:moveTo>
                  <a:pt x="404747" y="24894"/>
                </a:moveTo>
                <a:lnTo>
                  <a:pt x="390272" y="24894"/>
                </a:lnTo>
                <a:lnTo>
                  <a:pt x="390272" y="90425"/>
                </a:lnTo>
                <a:lnTo>
                  <a:pt x="431841" y="90425"/>
                </a:lnTo>
                <a:lnTo>
                  <a:pt x="437302" y="88564"/>
                </a:lnTo>
                <a:lnTo>
                  <a:pt x="445093" y="81112"/>
                </a:lnTo>
                <a:lnTo>
                  <a:pt x="445849" y="79121"/>
                </a:lnTo>
                <a:lnTo>
                  <a:pt x="404747" y="79121"/>
                </a:lnTo>
                <a:lnTo>
                  <a:pt x="404747" y="59943"/>
                </a:lnTo>
                <a:lnTo>
                  <a:pt x="445892" y="59943"/>
                </a:lnTo>
                <a:lnTo>
                  <a:pt x="445093" y="57848"/>
                </a:lnTo>
                <a:lnTo>
                  <a:pt x="437302" y="50483"/>
                </a:lnTo>
                <a:lnTo>
                  <a:pt x="431801" y="48643"/>
                </a:lnTo>
                <a:lnTo>
                  <a:pt x="404747" y="48643"/>
                </a:lnTo>
                <a:lnTo>
                  <a:pt x="404747" y="24894"/>
                </a:lnTo>
                <a:close/>
              </a:path>
              <a:path extrusionOk="0" h="115570" w="520064">
                <a:moveTo>
                  <a:pt x="445892" y="59943"/>
                </a:moveTo>
                <a:lnTo>
                  <a:pt x="425959" y="59943"/>
                </a:lnTo>
                <a:lnTo>
                  <a:pt x="428327" y="60833"/>
                </a:lnTo>
                <a:lnTo>
                  <a:pt x="431714" y="64390"/>
                </a:lnTo>
                <a:lnTo>
                  <a:pt x="432562" y="66762"/>
                </a:lnTo>
                <a:lnTo>
                  <a:pt x="432562" y="72519"/>
                </a:lnTo>
                <a:lnTo>
                  <a:pt x="431779" y="74783"/>
                </a:lnTo>
                <a:lnTo>
                  <a:pt x="428647" y="78253"/>
                </a:lnTo>
                <a:lnTo>
                  <a:pt x="426297" y="79121"/>
                </a:lnTo>
                <a:lnTo>
                  <a:pt x="445849" y="79121"/>
                </a:lnTo>
                <a:lnTo>
                  <a:pt x="447039" y="75989"/>
                </a:lnTo>
                <a:lnTo>
                  <a:pt x="447039" y="62950"/>
                </a:lnTo>
                <a:lnTo>
                  <a:pt x="445892" y="59943"/>
                </a:lnTo>
                <a:close/>
              </a:path>
              <a:path extrusionOk="0" h="115570" w="520064">
                <a:moveTo>
                  <a:pt x="472946" y="24894"/>
                </a:moveTo>
                <a:lnTo>
                  <a:pt x="458469" y="24894"/>
                </a:lnTo>
                <a:lnTo>
                  <a:pt x="458469" y="90425"/>
                </a:lnTo>
                <a:lnTo>
                  <a:pt x="472946" y="90425"/>
                </a:lnTo>
                <a:lnTo>
                  <a:pt x="472946" y="70106"/>
                </a:lnTo>
                <a:lnTo>
                  <a:pt x="481582" y="61089"/>
                </a:lnTo>
                <a:lnTo>
                  <a:pt x="498417" y="61089"/>
                </a:lnTo>
                <a:lnTo>
                  <a:pt x="493259" y="53975"/>
                </a:lnTo>
                <a:lnTo>
                  <a:pt x="472946" y="53975"/>
                </a:lnTo>
                <a:lnTo>
                  <a:pt x="472946" y="24894"/>
                </a:lnTo>
                <a:close/>
              </a:path>
              <a:path extrusionOk="0" h="115570" w="520064">
                <a:moveTo>
                  <a:pt x="498417" y="61089"/>
                </a:moveTo>
                <a:lnTo>
                  <a:pt x="481582" y="61089"/>
                </a:lnTo>
                <a:lnTo>
                  <a:pt x="502156" y="90425"/>
                </a:lnTo>
                <a:lnTo>
                  <a:pt x="519685" y="90425"/>
                </a:lnTo>
                <a:lnTo>
                  <a:pt x="498417" y="61089"/>
                </a:lnTo>
                <a:close/>
              </a:path>
              <a:path extrusionOk="0" h="115570" w="520064">
                <a:moveTo>
                  <a:pt x="516761" y="24894"/>
                </a:moveTo>
                <a:lnTo>
                  <a:pt x="499111" y="24894"/>
                </a:lnTo>
                <a:lnTo>
                  <a:pt x="472946" y="53975"/>
                </a:lnTo>
                <a:lnTo>
                  <a:pt x="493259" y="53975"/>
                </a:lnTo>
                <a:lnTo>
                  <a:pt x="491234" y="51182"/>
                </a:lnTo>
                <a:lnTo>
                  <a:pt x="516761" y="24894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66" name="Google Shape;126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5878" y="6660521"/>
            <a:ext cx="1350025" cy="1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2265" y="6839718"/>
            <a:ext cx="1157245" cy="11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0571" y="7015992"/>
            <a:ext cx="960638" cy="11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25667" y="7195953"/>
            <a:ext cx="710445" cy="92454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44"/>
          <p:cNvSpPr/>
          <p:nvPr/>
        </p:nvSpPr>
        <p:spPr>
          <a:xfrm>
            <a:off x="0" y="0"/>
            <a:ext cx="7704455" cy="1102995"/>
          </a:xfrm>
          <a:custGeom>
            <a:rect b="b" l="l" r="r" t="t"/>
            <a:pathLst>
              <a:path extrusionOk="0" h="1102995" w="7704455">
                <a:moveTo>
                  <a:pt x="7704000" y="0"/>
                </a:moveTo>
                <a:lnTo>
                  <a:pt x="0" y="0"/>
                </a:lnTo>
                <a:lnTo>
                  <a:pt x="0" y="1102499"/>
                </a:lnTo>
                <a:lnTo>
                  <a:pt x="7704000" y="1102499"/>
                </a:lnTo>
                <a:lnTo>
                  <a:pt x="7704000" y="0"/>
                </a:lnTo>
                <a:close/>
              </a:path>
            </a:pathLst>
          </a:custGeom>
          <a:solidFill>
            <a:srgbClr val="81828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71" name="Google Shape;1271;p44"/>
          <p:cNvSpPr/>
          <p:nvPr/>
        </p:nvSpPr>
        <p:spPr>
          <a:xfrm>
            <a:off x="0" y="9067494"/>
            <a:ext cx="7704455" cy="1769110"/>
          </a:xfrm>
          <a:custGeom>
            <a:rect b="b" l="l" r="r" t="t"/>
            <a:pathLst>
              <a:path extrusionOk="0" h="1769109" w="7704455">
                <a:moveTo>
                  <a:pt x="7704000" y="0"/>
                </a:moveTo>
                <a:lnTo>
                  <a:pt x="0" y="0"/>
                </a:lnTo>
                <a:lnTo>
                  <a:pt x="0" y="1768504"/>
                </a:lnTo>
                <a:lnTo>
                  <a:pt x="7704000" y="1768504"/>
                </a:lnTo>
                <a:lnTo>
                  <a:pt x="7704000" y="0"/>
                </a:lnTo>
                <a:close/>
              </a:path>
            </a:pathLst>
          </a:custGeom>
          <a:solidFill>
            <a:srgbClr val="81828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272" name="Google Shape;1272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64485" y="4559679"/>
            <a:ext cx="2632809" cy="144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44"/>
          <p:cNvSpPr/>
          <p:nvPr/>
        </p:nvSpPr>
        <p:spPr>
          <a:xfrm>
            <a:off x="-3" y="8935242"/>
            <a:ext cx="7704455" cy="36195"/>
          </a:xfrm>
          <a:custGeom>
            <a:rect b="b" l="l" r="r" t="t"/>
            <a:pathLst>
              <a:path extrusionOk="0" h="36195" w="7704455">
                <a:moveTo>
                  <a:pt x="7704004" y="0"/>
                </a:moveTo>
                <a:lnTo>
                  <a:pt x="0" y="0"/>
                </a:lnTo>
                <a:lnTo>
                  <a:pt x="0" y="36000"/>
                </a:lnTo>
                <a:lnTo>
                  <a:pt x="7704004" y="36000"/>
                </a:lnTo>
                <a:lnTo>
                  <a:pt x="7704004" y="0"/>
                </a:lnTo>
                <a:close/>
              </a:path>
            </a:pathLst>
          </a:custGeom>
          <a:solidFill>
            <a:srgbClr val="004B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274" name="Google Shape;1274;p44"/>
          <p:cNvSpPr/>
          <p:nvPr/>
        </p:nvSpPr>
        <p:spPr>
          <a:xfrm>
            <a:off x="-3" y="2121425"/>
            <a:ext cx="7704455" cy="36195"/>
          </a:xfrm>
          <a:custGeom>
            <a:rect b="b" l="l" r="r" t="t"/>
            <a:pathLst>
              <a:path extrusionOk="0" h="36194" w="7704455">
                <a:moveTo>
                  <a:pt x="7704004" y="0"/>
                </a:moveTo>
                <a:lnTo>
                  <a:pt x="0" y="0"/>
                </a:lnTo>
                <a:lnTo>
                  <a:pt x="0" y="35999"/>
                </a:lnTo>
                <a:lnTo>
                  <a:pt x="7704004" y="35999"/>
                </a:lnTo>
                <a:lnTo>
                  <a:pt x="7704004" y="0"/>
                </a:lnTo>
                <a:close/>
              </a:path>
            </a:pathLst>
          </a:custGeom>
          <a:solidFill>
            <a:srgbClr val="004B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8127" y="9997260"/>
            <a:ext cx="72235" cy="10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1553" y="8515463"/>
            <a:ext cx="3596615" cy="10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2485" y="3154120"/>
            <a:ext cx="1498727" cy="12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1580" y="8652623"/>
            <a:ext cx="2796588" cy="10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27227" y="3332764"/>
            <a:ext cx="1583985" cy="10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404" y="4333692"/>
            <a:ext cx="2625130" cy="308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12841" y="4333692"/>
            <a:ext cx="2624400" cy="190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1842" y="732728"/>
            <a:ext cx="2159998" cy="268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903" y="9993750"/>
            <a:ext cx="73152" cy="1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/>
          <p:nvPr/>
        </p:nvSpPr>
        <p:spPr>
          <a:xfrm>
            <a:off x="973663" y="647897"/>
            <a:ext cx="905510" cy="85725"/>
          </a:xfrm>
          <a:custGeom>
            <a:rect b="b" l="l" r="r" t="t"/>
            <a:pathLst>
              <a:path extrusionOk="0" h="85725" w="905510">
                <a:moveTo>
                  <a:pt x="64465" y="1944"/>
                </a:moveTo>
                <a:lnTo>
                  <a:pt x="0" y="1944"/>
                </a:lnTo>
                <a:lnTo>
                  <a:pt x="0" y="83325"/>
                </a:lnTo>
                <a:lnTo>
                  <a:pt x="10745" y="83325"/>
                </a:lnTo>
                <a:lnTo>
                  <a:pt x="10745" y="11315"/>
                </a:lnTo>
                <a:lnTo>
                  <a:pt x="64465" y="11315"/>
                </a:lnTo>
                <a:lnTo>
                  <a:pt x="64465" y="1944"/>
                </a:lnTo>
                <a:close/>
              </a:path>
              <a:path extrusionOk="0" h="85725" w="905510">
                <a:moveTo>
                  <a:pt x="64465" y="11315"/>
                </a:moveTo>
                <a:lnTo>
                  <a:pt x="53722" y="11315"/>
                </a:lnTo>
                <a:lnTo>
                  <a:pt x="53722" y="83325"/>
                </a:lnTo>
                <a:lnTo>
                  <a:pt x="64465" y="83325"/>
                </a:lnTo>
                <a:lnTo>
                  <a:pt x="64465" y="11315"/>
                </a:lnTo>
                <a:close/>
              </a:path>
              <a:path extrusionOk="0" h="85725" w="905510">
                <a:moveTo>
                  <a:pt x="124780" y="1944"/>
                </a:moveTo>
                <a:lnTo>
                  <a:pt x="82983" y="1944"/>
                </a:lnTo>
                <a:lnTo>
                  <a:pt x="82983" y="83325"/>
                </a:lnTo>
                <a:lnTo>
                  <a:pt x="93729" y="83325"/>
                </a:lnTo>
                <a:lnTo>
                  <a:pt x="93729" y="49950"/>
                </a:lnTo>
                <a:lnTo>
                  <a:pt x="115789" y="49950"/>
                </a:lnTo>
                <a:lnTo>
                  <a:pt x="127940" y="48414"/>
                </a:lnTo>
                <a:lnTo>
                  <a:pt x="136620" y="43807"/>
                </a:lnTo>
                <a:lnTo>
                  <a:pt x="138577" y="40921"/>
                </a:lnTo>
                <a:lnTo>
                  <a:pt x="93729" y="40921"/>
                </a:lnTo>
                <a:lnTo>
                  <a:pt x="93729" y="11203"/>
                </a:lnTo>
                <a:lnTo>
                  <a:pt x="140905" y="11203"/>
                </a:lnTo>
                <a:lnTo>
                  <a:pt x="131371" y="3830"/>
                </a:lnTo>
                <a:lnTo>
                  <a:pt x="124780" y="1944"/>
                </a:lnTo>
                <a:close/>
              </a:path>
              <a:path extrusionOk="0" h="85725" w="905510">
                <a:moveTo>
                  <a:pt x="140905" y="11203"/>
                </a:moveTo>
                <a:lnTo>
                  <a:pt x="115901" y="11203"/>
                </a:lnTo>
                <a:lnTo>
                  <a:pt x="118454" y="11372"/>
                </a:lnTo>
                <a:lnTo>
                  <a:pt x="122723" y="12059"/>
                </a:lnTo>
                <a:lnTo>
                  <a:pt x="132817" y="22936"/>
                </a:lnTo>
                <a:lnTo>
                  <a:pt x="132817" y="31623"/>
                </a:lnTo>
                <a:lnTo>
                  <a:pt x="131198" y="35492"/>
                </a:lnTo>
                <a:lnTo>
                  <a:pt x="124721" y="39834"/>
                </a:lnTo>
                <a:lnTo>
                  <a:pt x="120208" y="40921"/>
                </a:lnTo>
                <a:lnTo>
                  <a:pt x="138577" y="40921"/>
                </a:lnTo>
                <a:lnTo>
                  <a:pt x="141828" y="36128"/>
                </a:lnTo>
                <a:lnTo>
                  <a:pt x="143564" y="25377"/>
                </a:lnTo>
                <a:lnTo>
                  <a:pt x="143564" y="17298"/>
                </a:lnTo>
                <a:lnTo>
                  <a:pt x="141123" y="11372"/>
                </a:lnTo>
                <a:lnTo>
                  <a:pt x="140905" y="11203"/>
                </a:lnTo>
                <a:close/>
              </a:path>
              <a:path extrusionOk="0" h="85725" w="905510">
                <a:moveTo>
                  <a:pt x="190882" y="0"/>
                </a:moveTo>
                <a:lnTo>
                  <a:pt x="154663" y="24575"/>
                </a:lnTo>
                <a:lnTo>
                  <a:pt x="152020" y="41720"/>
                </a:lnTo>
                <a:lnTo>
                  <a:pt x="152020" y="47740"/>
                </a:lnTo>
                <a:lnTo>
                  <a:pt x="178995" y="84124"/>
                </a:lnTo>
                <a:lnTo>
                  <a:pt x="184673" y="85270"/>
                </a:lnTo>
                <a:lnTo>
                  <a:pt x="190997" y="85270"/>
                </a:lnTo>
                <a:lnTo>
                  <a:pt x="199784" y="84505"/>
                </a:lnTo>
                <a:lnTo>
                  <a:pt x="207514" y="82211"/>
                </a:lnTo>
                <a:lnTo>
                  <a:pt x="214186" y="78388"/>
                </a:lnTo>
                <a:lnTo>
                  <a:pt x="216681" y="76010"/>
                </a:lnTo>
                <a:lnTo>
                  <a:pt x="182501" y="76010"/>
                </a:lnTo>
                <a:lnTo>
                  <a:pt x="175607" y="72961"/>
                </a:lnTo>
                <a:lnTo>
                  <a:pt x="162767" y="42519"/>
                </a:lnTo>
                <a:lnTo>
                  <a:pt x="162806" y="33022"/>
                </a:lnTo>
                <a:lnTo>
                  <a:pt x="165186" y="25279"/>
                </a:lnTo>
                <a:lnTo>
                  <a:pt x="174862" y="12553"/>
                </a:lnTo>
                <a:lnTo>
                  <a:pt x="181814" y="9375"/>
                </a:lnTo>
                <a:lnTo>
                  <a:pt x="217203" y="9375"/>
                </a:lnTo>
                <a:lnTo>
                  <a:pt x="214028" y="6526"/>
                </a:lnTo>
                <a:lnTo>
                  <a:pt x="207341" y="2900"/>
                </a:lnTo>
                <a:lnTo>
                  <a:pt x="199626" y="725"/>
                </a:lnTo>
                <a:lnTo>
                  <a:pt x="190882" y="0"/>
                </a:lnTo>
                <a:close/>
              </a:path>
              <a:path extrusionOk="0" h="85725" w="905510">
                <a:moveTo>
                  <a:pt x="217203" y="9375"/>
                </a:moveTo>
                <a:lnTo>
                  <a:pt x="199494" y="9375"/>
                </a:lnTo>
                <a:lnTo>
                  <a:pt x="206369" y="12385"/>
                </a:lnTo>
                <a:lnTo>
                  <a:pt x="216658" y="24423"/>
                </a:lnTo>
                <a:lnTo>
                  <a:pt x="219228" y="32461"/>
                </a:lnTo>
                <a:lnTo>
                  <a:pt x="219228" y="42519"/>
                </a:lnTo>
                <a:lnTo>
                  <a:pt x="199645" y="76010"/>
                </a:lnTo>
                <a:lnTo>
                  <a:pt x="216681" y="76010"/>
                </a:lnTo>
                <a:lnTo>
                  <a:pt x="229959" y="41720"/>
                </a:lnTo>
                <a:lnTo>
                  <a:pt x="229341" y="33149"/>
                </a:lnTo>
                <a:lnTo>
                  <a:pt x="229197" y="32461"/>
                </a:lnTo>
                <a:lnTo>
                  <a:pt x="227402" y="24989"/>
                </a:lnTo>
                <a:lnTo>
                  <a:pt x="224186" y="17849"/>
                </a:lnTo>
                <a:lnTo>
                  <a:pt x="219685" y="11602"/>
                </a:lnTo>
                <a:lnTo>
                  <a:pt x="217203" y="9375"/>
                </a:lnTo>
                <a:close/>
              </a:path>
              <a:path extrusionOk="0" h="85725" w="905510">
                <a:moveTo>
                  <a:pt x="285983" y="1944"/>
                </a:moveTo>
                <a:lnTo>
                  <a:pt x="275238" y="1944"/>
                </a:lnTo>
                <a:lnTo>
                  <a:pt x="275238" y="83325"/>
                </a:lnTo>
                <a:lnTo>
                  <a:pt x="285983" y="83325"/>
                </a:lnTo>
                <a:lnTo>
                  <a:pt x="285983" y="54749"/>
                </a:lnTo>
                <a:lnTo>
                  <a:pt x="299105" y="42293"/>
                </a:lnTo>
                <a:lnTo>
                  <a:pt x="285983" y="42293"/>
                </a:lnTo>
                <a:lnTo>
                  <a:pt x="285983" y="1944"/>
                </a:lnTo>
                <a:close/>
              </a:path>
              <a:path extrusionOk="0" h="85725" w="905510">
                <a:moveTo>
                  <a:pt x="312372" y="41948"/>
                </a:moveTo>
                <a:lnTo>
                  <a:pt x="299469" y="41948"/>
                </a:lnTo>
                <a:lnTo>
                  <a:pt x="328960" y="83325"/>
                </a:lnTo>
                <a:lnTo>
                  <a:pt x="342676" y="83325"/>
                </a:lnTo>
                <a:lnTo>
                  <a:pt x="312372" y="41948"/>
                </a:lnTo>
                <a:close/>
              </a:path>
              <a:path extrusionOk="0" h="85725" w="905510">
                <a:moveTo>
                  <a:pt x="341304" y="1944"/>
                </a:moveTo>
                <a:lnTo>
                  <a:pt x="327247" y="1944"/>
                </a:lnTo>
                <a:lnTo>
                  <a:pt x="285983" y="42293"/>
                </a:lnTo>
                <a:lnTo>
                  <a:pt x="299105" y="42293"/>
                </a:lnTo>
                <a:lnTo>
                  <a:pt x="299469" y="41948"/>
                </a:lnTo>
                <a:lnTo>
                  <a:pt x="312372" y="41948"/>
                </a:lnTo>
                <a:lnTo>
                  <a:pt x="307014" y="34632"/>
                </a:lnTo>
                <a:lnTo>
                  <a:pt x="341304" y="1944"/>
                </a:lnTo>
                <a:close/>
              </a:path>
              <a:path extrusionOk="0" h="85725" w="905510">
                <a:moveTo>
                  <a:pt x="383708" y="0"/>
                </a:moveTo>
                <a:lnTo>
                  <a:pt x="347490" y="24575"/>
                </a:lnTo>
                <a:lnTo>
                  <a:pt x="344846" y="41720"/>
                </a:lnTo>
                <a:lnTo>
                  <a:pt x="344846" y="47740"/>
                </a:lnTo>
                <a:lnTo>
                  <a:pt x="371821" y="84124"/>
                </a:lnTo>
                <a:lnTo>
                  <a:pt x="377499" y="85270"/>
                </a:lnTo>
                <a:lnTo>
                  <a:pt x="383824" y="85270"/>
                </a:lnTo>
                <a:lnTo>
                  <a:pt x="392611" y="84505"/>
                </a:lnTo>
                <a:lnTo>
                  <a:pt x="400340" y="82211"/>
                </a:lnTo>
                <a:lnTo>
                  <a:pt x="407013" y="78388"/>
                </a:lnTo>
                <a:lnTo>
                  <a:pt x="409508" y="76010"/>
                </a:lnTo>
                <a:lnTo>
                  <a:pt x="375328" y="76010"/>
                </a:lnTo>
                <a:lnTo>
                  <a:pt x="368434" y="72961"/>
                </a:lnTo>
                <a:lnTo>
                  <a:pt x="355593" y="42519"/>
                </a:lnTo>
                <a:lnTo>
                  <a:pt x="355632" y="33022"/>
                </a:lnTo>
                <a:lnTo>
                  <a:pt x="358013" y="25279"/>
                </a:lnTo>
                <a:lnTo>
                  <a:pt x="367689" y="12553"/>
                </a:lnTo>
                <a:lnTo>
                  <a:pt x="374641" y="9375"/>
                </a:lnTo>
                <a:lnTo>
                  <a:pt x="410029" y="9375"/>
                </a:lnTo>
                <a:lnTo>
                  <a:pt x="406854" y="6526"/>
                </a:lnTo>
                <a:lnTo>
                  <a:pt x="400168" y="2900"/>
                </a:lnTo>
                <a:lnTo>
                  <a:pt x="392452" y="725"/>
                </a:lnTo>
                <a:lnTo>
                  <a:pt x="383708" y="0"/>
                </a:lnTo>
                <a:close/>
              </a:path>
              <a:path extrusionOk="0" h="85725" w="905510">
                <a:moveTo>
                  <a:pt x="410029" y="9375"/>
                </a:moveTo>
                <a:lnTo>
                  <a:pt x="392320" y="9375"/>
                </a:lnTo>
                <a:lnTo>
                  <a:pt x="399196" y="12385"/>
                </a:lnTo>
                <a:lnTo>
                  <a:pt x="409486" y="24423"/>
                </a:lnTo>
                <a:lnTo>
                  <a:pt x="412055" y="32461"/>
                </a:lnTo>
                <a:lnTo>
                  <a:pt x="412055" y="42519"/>
                </a:lnTo>
                <a:lnTo>
                  <a:pt x="392471" y="76010"/>
                </a:lnTo>
                <a:lnTo>
                  <a:pt x="409508" y="76010"/>
                </a:lnTo>
                <a:lnTo>
                  <a:pt x="422785" y="41720"/>
                </a:lnTo>
                <a:lnTo>
                  <a:pt x="422167" y="33149"/>
                </a:lnTo>
                <a:lnTo>
                  <a:pt x="422023" y="32461"/>
                </a:lnTo>
                <a:lnTo>
                  <a:pt x="420229" y="24989"/>
                </a:lnTo>
                <a:lnTo>
                  <a:pt x="417013" y="17849"/>
                </a:lnTo>
                <a:lnTo>
                  <a:pt x="412512" y="11602"/>
                </a:lnTo>
                <a:lnTo>
                  <a:pt x="410029" y="9375"/>
                </a:lnTo>
                <a:close/>
              </a:path>
              <a:path extrusionOk="0" h="85725" w="905510">
                <a:moveTo>
                  <a:pt x="451264" y="1944"/>
                </a:moveTo>
                <a:lnTo>
                  <a:pt x="436402" y="1944"/>
                </a:lnTo>
                <a:lnTo>
                  <a:pt x="436402" y="83325"/>
                </a:lnTo>
                <a:lnTo>
                  <a:pt x="446692" y="83325"/>
                </a:lnTo>
                <a:lnTo>
                  <a:pt x="446692" y="15430"/>
                </a:lnTo>
                <a:lnTo>
                  <a:pt x="456384" y="15430"/>
                </a:lnTo>
                <a:lnTo>
                  <a:pt x="451264" y="1944"/>
                </a:lnTo>
                <a:close/>
              </a:path>
              <a:path extrusionOk="0" h="85725" w="905510">
                <a:moveTo>
                  <a:pt x="456384" y="15430"/>
                </a:moveTo>
                <a:lnTo>
                  <a:pt x="446692" y="15430"/>
                </a:lnTo>
                <a:lnTo>
                  <a:pt x="472636" y="83325"/>
                </a:lnTo>
                <a:lnTo>
                  <a:pt x="482006" y="83325"/>
                </a:lnTo>
                <a:lnTo>
                  <a:pt x="486685" y="70866"/>
                </a:lnTo>
                <a:lnTo>
                  <a:pt x="477434" y="70866"/>
                </a:lnTo>
                <a:lnTo>
                  <a:pt x="456384" y="15430"/>
                </a:lnTo>
                <a:close/>
              </a:path>
              <a:path extrusionOk="0" h="85725" w="905510">
                <a:moveTo>
                  <a:pt x="517668" y="15430"/>
                </a:moveTo>
                <a:lnTo>
                  <a:pt x="507499" y="15430"/>
                </a:lnTo>
                <a:lnTo>
                  <a:pt x="507499" y="83325"/>
                </a:lnTo>
                <a:lnTo>
                  <a:pt x="517668" y="83325"/>
                </a:lnTo>
                <a:lnTo>
                  <a:pt x="517668" y="15430"/>
                </a:lnTo>
                <a:close/>
              </a:path>
              <a:path extrusionOk="0" h="85725" w="905510">
                <a:moveTo>
                  <a:pt x="517668" y="1944"/>
                </a:moveTo>
                <a:lnTo>
                  <a:pt x="502696" y="1944"/>
                </a:lnTo>
                <a:lnTo>
                  <a:pt x="477434" y="70866"/>
                </a:lnTo>
                <a:lnTo>
                  <a:pt x="486685" y="70866"/>
                </a:lnTo>
                <a:lnTo>
                  <a:pt x="507499" y="15430"/>
                </a:lnTo>
                <a:lnTo>
                  <a:pt x="517668" y="15430"/>
                </a:lnTo>
                <a:lnTo>
                  <a:pt x="517668" y="1944"/>
                </a:lnTo>
                <a:close/>
              </a:path>
              <a:path extrusionOk="0" h="85725" w="905510">
                <a:moveTo>
                  <a:pt x="600307" y="1944"/>
                </a:moveTo>
                <a:lnTo>
                  <a:pt x="535842" y="1944"/>
                </a:lnTo>
                <a:lnTo>
                  <a:pt x="535842" y="83325"/>
                </a:lnTo>
                <a:lnTo>
                  <a:pt x="546587" y="83325"/>
                </a:lnTo>
                <a:lnTo>
                  <a:pt x="546587" y="11315"/>
                </a:lnTo>
                <a:lnTo>
                  <a:pt x="600307" y="11315"/>
                </a:lnTo>
                <a:lnTo>
                  <a:pt x="600307" y="1944"/>
                </a:lnTo>
                <a:close/>
              </a:path>
              <a:path extrusionOk="0" h="85725" w="905510">
                <a:moveTo>
                  <a:pt x="600307" y="11315"/>
                </a:moveTo>
                <a:lnTo>
                  <a:pt x="589564" y="11315"/>
                </a:lnTo>
                <a:lnTo>
                  <a:pt x="589564" y="83325"/>
                </a:lnTo>
                <a:lnTo>
                  <a:pt x="600307" y="83325"/>
                </a:lnTo>
                <a:lnTo>
                  <a:pt x="600307" y="11315"/>
                </a:lnTo>
                <a:close/>
              </a:path>
              <a:path extrusionOk="0" h="85725" w="905510">
                <a:moveTo>
                  <a:pt x="652546" y="1944"/>
                </a:moveTo>
                <a:lnTo>
                  <a:pt x="640429" y="1944"/>
                </a:lnTo>
                <a:lnTo>
                  <a:pt x="608425" y="83325"/>
                </a:lnTo>
                <a:lnTo>
                  <a:pt x="619855" y="83325"/>
                </a:lnTo>
                <a:lnTo>
                  <a:pt x="629114" y="58407"/>
                </a:lnTo>
                <a:lnTo>
                  <a:pt x="674591" y="58407"/>
                </a:lnTo>
                <a:lnTo>
                  <a:pt x="671244" y="49834"/>
                </a:lnTo>
                <a:lnTo>
                  <a:pt x="632199" y="49834"/>
                </a:lnTo>
                <a:lnTo>
                  <a:pt x="646257" y="12230"/>
                </a:lnTo>
                <a:lnTo>
                  <a:pt x="656562" y="12230"/>
                </a:lnTo>
                <a:lnTo>
                  <a:pt x="652546" y="1944"/>
                </a:lnTo>
                <a:close/>
              </a:path>
              <a:path extrusionOk="0" h="85725" w="905510">
                <a:moveTo>
                  <a:pt x="674591" y="58407"/>
                </a:moveTo>
                <a:lnTo>
                  <a:pt x="663289" y="58407"/>
                </a:lnTo>
                <a:lnTo>
                  <a:pt x="672317" y="83325"/>
                </a:lnTo>
                <a:lnTo>
                  <a:pt x="684320" y="83325"/>
                </a:lnTo>
                <a:lnTo>
                  <a:pt x="674591" y="58407"/>
                </a:lnTo>
                <a:close/>
              </a:path>
              <a:path extrusionOk="0" h="85725" w="905510">
                <a:moveTo>
                  <a:pt x="656562" y="12230"/>
                </a:moveTo>
                <a:lnTo>
                  <a:pt x="646257" y="12230"/>
                </a:lnTo>
                <a:lnTo>
                  <a:pt x="660088" y="49834"/>
                </a:lnTo>
                <a:lnTo>
                  <a:pt x="671244" y="49834"/>
                </a:lnTo>
                <a:lnTo>
                  <a:pt x="656562" y="12230"/>
                </a:lnTo>
                <a:close/>
              </a:path>
              <a:path extrusionOk="0" h="85725" w="905510">
                <a:moveTo>
                  <a:pt x="703181" y="1944"/>
                </a:moveTo>
                <a:lnTo>
                  <a:pt x="692434" y="1944"/>
                </a:lnTo>
                <a:lnTo>
                  <a:pt x="692434" y="83325"/>
                </a:lnTo>
                <a:lnTo>
                  <a:pt x="703181" y="83325"/>
                </a:lnTo>
                <a:lnTo>
                  <a:pt x="703181" y="45262"/>
                </a:lnTo>
                <a:lnTo>
                  <a:pt x="756899" y="45262"/>
                </a:lnTo>
                <a:lnTo>
                  <a:pt x="756899" y="35892"/>
                </a:lnTo>
                <a:lnTo>
                  <a:pt x="703181" y="35892"/>
                </a:lnTo>
                <a:lnTo>
                  <a:pt x="703181" y="1944"/>
                </a:lnTo>
                <a:close/>
              </a:path>
              <a:path extrusionOk="0" h="85725" w="905510">
                <a:moveTo>
                  <a:pt x="756899" y="45262"/>
                </a:moveTo>
                <a:lnTo>
                  <a:pt x="746158" y="45262"/>
                </a:lnTo>
                <a:lnTo>
                  <a:pt x="746158" y="83325"/>
                </a:lnTo>
                <a:lnTo>
                  <a:pt x="756899" y="83325"/>
                </a:lnTo>
                <a:lnTo>
                  <a:pt x="756899" y="45262"/>
                </a:lnTo>
                <a:close/>
              </a:path>
              <a:path extrusionOk="0" h="85725" w="905510">
                <a:moveTo>
                  <a:pt x="756899" y="1944"/>
                </a:moveTo>
                <a:lnTo>
                  <a:pt x="746158" y="1944"/>
                </a:lnTo>
                <a:lnTo>
                  <a:pt x="746158" y="35892"/>
                </a:lnTo>
                <a:lnTo>
                  <a:pt x="756899" y="35892"/>
                </a:lnTo>
                <a:lnTo>
                  <a:pt x="756899" y="1944"/>
                </a:lnTo>
                <a:close/>
              </a:path>
              <a:path extrusionOk="0" h="85725" w="905510">
                <a:moveTo>
                  <a:pt x="786164" y="1944"/>
                </a:moveTo>
                <a:lnTo>
                  <a:pt x="775418" y="1944"/>
                </a:lnTo>
                <a:lnTo>
                  <a:pt x="775418" y="83325"/>
                </a:lnTo>
                <a:lnTo>
                  <a:pt x="786164" y="83325"/>
                </a:lnTo>
                <a:lnTo>
                  <a:pt x="786164" y="1944"/>
                </a:lnTo>
                <a:close/>
              </a:path>
              <a:path extrusionOk="0" h="85725" w="905510">
                <a:moveTo>
                  <a:pt x="841542" y="45262"/>
                </a:moveTo>
                <a:lnTo>
                  <a:pt x="830624" y="45262"/>
                </a:lnTo>
                <a:lnTo>
                  <a:pt x="831678" y="53618"/>
                </a:lnTo>
                <a:lnTo>
                  <a:pt x="859947" y="84566"/>
                </a:lnTo>
                <a:lnTo>
                  <a:pt x="868003" y="85270"/>
                </a:lnTo>
                <a:lnTo>
                  <a:pt x="876414" y="84505"/>
                </a:lnTo>
                <a:lnTo>
                  <a:pt x="883818" y="82211"/>
                </a:lnTo>
                <a:lnTo>
                  <a:pt x="890214" y="78388"/>
                </a:lnTo>
                <a:lnTo>
                  <a:pt x="892609" y="76010"/>
                </a:lnTo>
                <a:lnTo>
                  <a:pt x="859960" y="76010"/>
                </a:lnTo>
                <a:lnTo>
                  <a:pt x="853466" y="72961"/>
                </a:lnTo>
                <a:lnTo>
                  <a:pt x="848627" y="66866"/>
                </a:lnTo>
                <a:lnTo>
                  <a:pt x="845452" y="61916"/>
                </a:lnTo>
                <a:lnTo>
                  <a:pt x="843184" y="56208"/>
                </a:lnTo>
                <a:lnTo>
                  <a:pt x="841823" y="49742"/>
                </a:lnTo>
                <a:lnTo>
                  <a:pt x="841542" y="45262"/>
                </a:lnTo>
                <a:close/>
              </a:path>
              <a:path extrusionOk="0" h="85725" w="905510">
                <a:moveTo>
                  <a:pt x="815309" y="1944"/>
                </a:moveTo>
                <a:lnTo>
                  <a:pt x="804564" y="1944"/>
                </a:lnTo>
                <a:lnTo>
                  <a:pt x="804564" y="83325"/>
                </a:lnTo>
                <a:lnTo>
                  <a:pt x="815309" y="83325"/>
                </a:lnTo>
                <a:lnTo>
                  <a:pt x="815309" y="45262"/>
                </a:lnTo>
                <a:lnTo>
                  <a:pt x="841542" y="45262"/>
                </a:lnTo>
                <a:lnTo>
                  <a:pt x="841369" y="42519"/>
                </a:lnTo>
                <a:lnTo>
                  <a:pt x="841369" y="35892"/>
                </a:lnTo>
                <a:lnTo>
                  <a:pt x="815309" y="35892"/>
                </a:lnTo>
                <a:lnTo>
                  <a:pt x="815309" y="1944"/>
                </a:lnTo>
                <a:close/>
              </a:path>
              <a:path extrusionOk="0" h="85725" w="905510">
                <a:moveTo>
                  <a:pt x="893105" y="9375"/>
                </a:moveTo>
                <a:lnTo>
                  <a:pt x="876042" y="9375"/>
                </a:lnTo>
                <a:lnTo>
                  <a:pt x="882535" y="12385"/>
                </a:lnTo>
                <a:lnTo>
                  <a:pt x="892213" y="24423"/>
                </a:lnTo>
                <a:lnTo>
                  <a:pt x="894632" y="32461"/>
                </a:lnTo>
                <a:lnTo>
                  <a:pt x="894632" y="42519"/>
                </a:lnTo>
                <a:lnTo>
                  <a:pt x="876117" y="76010"/>
                </a:lnTo>
                <a:lnTo>
                  <a:pt x="892609" y="76010"/>
                </a:lnTo>
                <a:lnTo>
                  <a:pt x="905377" y="41948"/>
                </a:lnTo>
                <a:lnTo>
                  <a:pt x="904759" y="33022"/>
                </a:lnTo>
                <a:lnTo>
                  <a:pt x="902905" y="24989"/>
                </a:lnTo>
                <a:lnTo>
                  <a:pt x="899815" y="17849"/>
                </a:lnTo>
                <a:lnTo>
                  <a:pt x="895489" y="11602"/>
                </a:lnTo>
                <a:lnTo>
                  <a:pt x="893105" y="9375"/>
                </a:lnTo>
                <a:close/>
              </a:path>
              <a:path extrusionOk="0" h="85725" w="905510">
                <a:moveTo>
                  <a:pt x="867887" y="0"/>
                </a:moveTo>
                <a:lnTo>
                  <a:pt x="834525" y="21047"/>
                </a:lnTo>
                <a:lnTo>
                  <a:pt x="830854" y="35892"/>
                </a:lnTo>
                <a:lnTo>
                  <a:pt x="841369" y="35892"/>
                </a:lnTo>
                <a:lnTo>
                  <a:pt x="841406" y="33022"/>
                </a:lnTo>
                <a:lnTo>
                  <a:pt x="843655" y="25279"/>
                </a:lnTo>
                <a:lnTo>
                  <a:pt x="852799" y="12553"/>
                </a:lnTo>
                <a:lnTo>
                  <a:pt x="859351" y="9375"/>
                </a:lnTo>
                <a:lnTo>
                  <a:pt x="893105" y="9375"/>
                </a:lnTo>
                <a:lnTo>
                  <a:pt x="890056" y="6526"/>
                </a:lnTo>
                <a:lnTo>
                  <a:pt x="883645" y="2900"/>
                </a:lnTo>
                <a:lnTo>
                  <a:pt x="876256" y="725"/>
                </a:lnTo>
                <a:lnTo>
                  <a:pt x="867887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6" name="Google Shape;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3860" y="1498089"/>
            <a:ext cx="3772307" cy="47235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1"/>
          <p:cNvSpPr/>
          <p:nvPr/>
        </p:nvSpPr>
        <p:spPr>
          <a:xfrm>
            <a:off x="4896684" y="5453836"/>
            <a:ext cx="781050" cy="353060"/>
          </a:xfrm>
          <a:custGeom>
            <a:rect b="b" l="l" r="r" t="t"/>
            <a:pathLst>
              <a:path extrusionOk="0" h="353060" w="781050">
                <a:moveTo>
                  <a:pt x="233603" y="4895"/>
                </a:moveTo>
                <a:lnTo>
                  <a:pt x="0" y="4895"/>
                </a:lnTo>
                <a:lnTo>
                  <a:pt x="0" y="56318"/>
                </a:lnTo>
                <a:lnTo>
                  <a:pt x="178264" y="56318"/>
                </a:lnTo>
                <a:lnTo>
                  <a:pt x="153348" y="82688"/>
                </a:lnTo>
                <a:lnTo>
                  <a:pt x="130025" y="113801"/>
                </a:lnTo>
                <a:lnTo>
                  <a:pt x="108293" y="149658"/>
                </a:lnTo>
                <a:lnTo>
                  <a:pt x="88153" y="190259"/>
                </a:lnTo>
                <a:lnTo>
                  <a:pt x="71103" y="232209"/>
                </a:lnTo>
                <a:lnTo>
                  <a:pt x="58646" y="272108"/>
                </a:lnTo>
                <a:lnTo>
                  <a:pt x="50780" y="309955"/>
                </a:lnTo>
                <a:lnTo>
                  <a:pt x="47505" y="345751"/>
                </a:lnTo>
                <a:lnTo>
                  <a:pt x="108723" y="345751"/>
                </a:lnTo>
                <a:lnTo>
                  <a:pt x="112151" y="306802"/>
                </a:lnTo>
                <a:lnTo>
                  <a:pt x="119496" y="267333"/>
                </a:lnTo>
                <a:lnTo>
                  <a:pt x="130759" y="227343"/>
                </a:lnTo>
                <a:lnTo>
                  <a:pt x="145939" y="186833"/>
                </a:lnTo>
                <a:lnTo>
                  <a:pt x="164275" y="147822"/>
                </a:lnTo>
                <a:lnTo>
                  <a:pt x="184998" y="112332"/>
                </a:lnTo>
                <a:lnTo>
                  <a:pt x="208107" y="80361"/>
                </a:lnTo>
                <a:lnTo>
                  <a:pt x="233603" y="51912"/>
                </a:lnTo>
                <a:lnTo>
                  <a:pt x="233603" y="4895"/>
                </a:lnTo>
                <a:close/>
              </a:path>
              <a:path extrusionOk="0" h="353060" w="781050">
                <a:moveTo>
                  <a:pt x="389340" y="0"/>
                </a:moveTo>
                <a:lnTo>
                  <a:pt x="338531" y="11263"/>
                </a:lnTo>
                <a:lnTo>
                  <a:pt x="301679" y="45054"/>
                </a:lnTo>
                <a:lnTo>
                  <a:pt x="279271" y="100517"/>
                </a:lnTo>
                <a:lnTo>
                  <a:pt x="271802" y="176792"/>
                </a:lnTo>
                <a:lnTo>
                  <a:pt x="276582" y="240085"/>
                </a:lnTo>
                <a:lnTo>
                  <a:pt x="290923" y="289314"/>
                </a:lnTo>
                <a:lnTo>
                  <a:pt x="314822" y="324477"/>
                </a:lnTo>
                <a:lnTo>
                  <a:pt x="348281" y="345576"/>
                </a:lnTo>
                <a:lnTo>
                  <a:pt x="391298" y="352609"/>
                </a:lnTo>
                <a:lnTo>
                  <a:pt x="418448" y="349823"/>
                </a:lnTo>
                <a:lnTo>
                  <a:pt x="442109" y="341466"/>
                </a:lnTo>
                <a:lnTo>
                  <a:pt x="462280" y="327539"/>
                </a:lnTo>
                <a:lnTo>
                  <a:pt x="478961" y="308041"/>
                </a:lnTo>
                <a:lnTo>
                  <a:pt x="479991" y="306082"/>
                </a:lnTo>
                <a:lnTo>
                  <a:pt x="390808" y="306082"/>
                </a:lnTo>
                <a:lnTo>
                  <a:pt x="375520" y="304215"/>
                </a:lnTo>
                <a:lnTo>
                  <a:pt x="343061" y="276209"/>
                </a:lnTo>
                <a:lnTo>
                  <a:pt x="331859" y="237276"/>
                </a:lnTo>
                <a:lnTo>
                  <a:pt x="328124" y="180219"/>
                </a:lnTo>
                <a:lnTo>
                  <a:pt x="328247" y="164122"/>
                </a:lnTo>
                <a:lnTo>
                  <a:pt x="330818" y="121942"/>
                </a:lnTo>
                <a:lnTo>
                  <a:pt x="342572" y="77457"/>
                </a:lnTo>
                <a:lnTo>
                  <a:pt x="369996" y="50182"/>
                </a:lnTo>
                <a:lnTo>
                  <a:pt x="389829" y="47012"/>
                </a:lnTo>
                <a:lnTo>
                  <a:pt x="478298" y="47012"/>
                </a:lnTo>
                <a:lnTo>
                  <a:pt x="465816" y="28443"/>
                </a:lnTo>
                <a:lnTo>
                  <a:pt x="432358" y="7110"/>
                </a:lnTo>
                <a:lnTo>
                  <a:pt x="389340" y="0"/>
                </a:lnTo>
                <a:close/>
              </a:path>
              <a:path extrusionOk="0" h="353060" w="781050">
                <a:moveTo>
                  <a:pt x="478298" y="47012"/>
                </a:moveTo>
                <a:lnTo>
                  <a:pt x="389829" y="47012"/>
                </a:lnTo>
                <a:lnTo>
                  <a:pt x="397175" y="47395"/>
                </a:lnTo>
                <a:lnTo>
                  <a:pt x="404031" y="48543"/>
                </a:lnTo>
                <a:lnTo>
                  <a:pt x="437304" y="77561"/>
                </a:lnTo>
                <a:lnTo>
                  <a:pt x="449654" y="115897"/>
                </a:lnTo>
                <a:lnTo>
                  <a:pt x="452378" y="157065"/>
                </a:lnTo>
                <a:lnTo>
                  <a:pt x="452433" y="193197"/>
                </a:lnTo>
                <a:lnTo>
                  <a:pt x="452109" y="203972"/>
                </a:lnTo>
                <a:lnTo>
                  <a:pt x="445903" y="253274"/>
                </a:lnTo>
                <a:lnTo>
                  <a:pt x="425743" y="293349"/>
                </a:lnTo>
                <a:lnTo>
                  <a:pt x="399296" y="306082"/>
                </a:lnTo>
                <a:lnTo>
                  <a:pt x="479991" y="306082"/>
                </a:lnTo>
                <a:lnTo>
                  <a:pt x="501365" y="253190"/>
                </a:lnTo>
                <a:lnTo>
                  <a:pt x="508720" y="180219"/>
                </a:lnTo>
                <a:lnTo>
                  <a:pt x="508761" y="176792"/>
                </a:lnTo>
                <a:lnTo>
                  <a:pt x="504054" y="113773"/>
                </a:lnTo>
                <a:lnTo>
                  <a:pt x="489715" y="63997"/>
                </a:lnTo>
                <a:lnTo>
                  <a:pt x="478298" y="47012"/>
                </a:lnTo>
                <a:close/>
              </a:path>
              <a:path extrusionOk="0" h="353060" w="781050">
                <a:moveTo>
                  <a:pt x="661633" y="0"/>
                </a:moveTo>
                <a:lnTo>
                  <a:pt x="610824" y="11263"/>
                </a:lnTo>
                <a:lnTo>
                  <a:pt x="573972" y="45054"/>
                </a:lnTo>
                <a:lnTo>
                  <a:pt x="551564" y="100517"/>
                </a:lnTo>
                <a:lnTo>
                  <a:pt x="544095" y="176792"/>
                </a:lnTo>
                <a:lnTo>
                  <a:pt x="548876" y="240085"/>
                </a:lnTo>
                <a:lnTo>
                  <a:pt x="563216" y="289314"/>
                </a:lnTo>
                <a:lnTo>
                  <a:pt x="587115" y="324477"/>
                </a:lnTo>
                <a:lnTo>
                  <a:pt x="620574" y="345576"/>
                </a:lnTo>
                <a:lnTo>
                  <a:pt x="663591" y="352609"/>
                </a:lnTo>
                <a:lnTo>
                  <a:pt x="690741" y="349823"/>
                </a:lnTo>
                <a:lnTo>
                  <a:pt x="714402" y="341466"/>
                </a:lnTo>
                <a:lnTo>
                  <a:pt x="734573" y="327539"/>
                </a:lnTo>
                <a:lnTo>
                  <a:pt x="751254" y="308041"/>
                </a:lnTo>
                <a:lnTo>
                  <a:pt x="752284" y="306082"/>
                </a:lnTo>
                <a:lnTo>
                  <a:pt x="663101" y="306082"/>
                </a:lnTo>
                <a:lnTo>
                  <a:pt x="647813" y="304215"/>
                </a:lnTo>
                <a:lnTo>
                  <a:pt x="615354" y="276209"/>
                </a:lnTo>
                <a:lnTo>
                  <a:pt x="604152" y="237276"/>
                </a:lnTo>
                <a:lnTo>
                  <a:pt x="600417" y="180219"/>
                </a:lnTo>
                <a:lnTo>
                  <a:pt x="600540" y="164122"/>
                </a:lnTo>
                <a:lnTo>
                  <a:pt x="603111" y="121942"/>
                </a:lnTo>
                <a:lnTo>
                  <a:pt x="614865" y="77457"/>
                </a:lnTo>
                <a:lnTo>
                  <a:pt x="642289" y="50182"/>
                </a:lnTo>
                <a:lnTo>
                  <a:pt x="662122" y="47012"/>
                </a:lnTo>
                <a:lnTo>
                  <a:pt x="750592" y="47012"/>
                </a:lnTo>
                <a:lnTo>
                  <a:pt x="738110" y="28443"/>
                </a:lnTo>
                <a:lnTo>
                  <a:pt x="704651" y="7110"/>
                </a:lnTo>
                <a:lnTo>
                  <a:pt x="661633" y="0"/>
                </a:lnTo>
                <a:close/>
              </a:path>
              <a:path extrusionOk="0" h="353060" w="781050">
                <a:moveTo>
                  <a:pt x="750592" y="47012"/>
                </a:moveTo>
                <a:lnTo>
                  <a:pt x="662122" y="47012"/>
                </a:lnTo>
                <a:lnTo>
                  <a:pt x="669468" y="47395"/>
                </a:lnTo>
                <a:lnTo>
                  <a:pt x="676325" y="48543"/>
                </a:lnTo>
                <a:lnTo>
                  <a:pt x="709597" y="77561"/>
                </a:lnTo>
                <a:lnTo>
                  <a:pt x="721947" y="115897"/>
                </a:lnTo>
                <a:lnTo>
                  <a:pt x="724671" y="157065"/>
                </a:lnTo>
                <a:lnTo>
                  <a:pt x="724726" y="193197"/>
                </a:lnTo>
                <a:lnTo>
                  <a:pt x="724402" y="203972"/>
                </a:lnTo>
                <a:lnTo>
                  <a:pt x="718196" y="253274"/>
                </a:lnTo>
                <a:lnTo>
                  <a:pt x="698036" y="293349"/>
                </a:lnTo>
                <a:lnTo>
                  <a:pt x="671589" y="306082"/>
                </a:lnTo>
                <a:lnTo>
                  <a:pt x="752284" y="306082"/>
                </a:lnTo>
                <a:lnTo>
                  <a:pt x="773659" y="253190"/>
                </a:lnTo>
                <a:lnTo>
                  <a:pt x="781014" y="180219"/>
                </a:lnTo>
                <a:lnTo>
                  <a:pt x="781054" y="176792"/>
                </a:lnTo>
                <a:lnTo>
                  <a:pt x="776347" y="113773"/>
                </a:lnTo>
                <a:lnTo>
                  <a:pt x="762008" y="63997"/>
                </a:lnTo>
                <a:lnTo>
                  <a:pt x="750592" y="47012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8" name="Google Shape;98;p11"/>
          <p:cNvSpPr/>
          <p:nvPr/>
        </p:nvSpPr>
        <p:spPr>
          <a:xfrm>
            <a:off x="5748312" y="5347058"/>
            <a:ext cx="253365" cy="252729"/>
          </a:xfrm>
          <a:custGeom>
            <a:rect b="b" l="l" r="r" t="t"/>
            <a:pathLst>
              <a:path extrusionOk="0" h="252729" w="253364">
                <a:moveTo>
                  <a:pt x="253187" y="102870"/>
                </a:moveTo>
                <a:lnTo>
                  <a:pt x="151320" y="102870"/>
                </a:lnTo>
                <a:lnTo>
                  <a:pt x="151320" y="0"/>
                </a:lnTo>
                <a:lnTo>
                  <a:pt x="101371" y="0"/>
                </a:lnTo>
                <a:lnTo>
                  <a:pt x="101371" y="102870"/>
                </a:lnTo>
                <a:lnTo>
                  <a:pt x="0" y="102870"/>
                </a:lnTo>
                <a:lnTo>
                  <a:pt x="0" y="149860"/>
                </a:lnTo>
                <a:lnTo>
                  <a:pt x="101371" y="149860"/>
                </a:lnTo>
                <a:lnTo>
                  <a:pt x="101371" y="252730"/>
                </a:lnTo>
                <a:lnTo>
                  <a:pt x="151320" y="252730"/>
                </a:lnTo>
                <a:lnTo>
                  <a:pt x="151320" y="149860"/>
                </a:lnTo>
                <a:lnTo>
                  <a:pt x="253187" y="149860"/>
                </a:lnTo>
                <a:lnTo>
                  <a:pt x="253187" y="10287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9" name="Google Shape;9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5979" y="5980941"/>
            <a:ext cx="1103764" cy="28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1"/>
          <p:cNvSpPr/>
          <p:nvPr/>
        </p:nvSpPr>
        <p:spPr>
          <a:xfrm>
            <a:off x="4989095" y="4240096"/>
            <a:ext cx="462280" cy="487680"/>
          </a:xfrm>
          <a:custGeom>
            <a:rect b="b" l="l" r="r" t="t"/>
            <a:pathLst>
              <a:path extrusionOk="0" h="487679" w="462279">
                <a:moveTo>
                  <a:pt x="461984" y="0"/>
                </a:moveTo>
                <a:lnTo>
                  <a:pt x="0" y="0"/>
                </a:lnTo>
                <a:lnTo>
                  <a:pt x="2051" y="29204"/>
                </a:lnTo>
                <a:lnTo>
                  <a:pt x="8410" y="57506"/>
                </a:lnTo>
                <a:lnTo>
                  <a:pt x="19385" y="83156"/>
                </a:lnTo>
                <a:lnTo>
                  <a:pt x="35283" y="104404"/>
                </a:lnTo>
                <a:lnTo>
                  <a:pt x="43900" y="112874"/>
                </a:lnTo>
                <a:lnTo>
                  <a:pt x="47286" y="117842"/>
                </a:lnTo>
                <a:lnTo>
                  <a:pt x="51285" y="137222"/>
                </a:lnTo>
                <a:lnTo>
                  <a:pt x="68479" y="186271"/>
                </a:lnTo>
                <a:lnTo>
                  <a:pt x="87905" y="221077"/>
                </a:lnTo>
                <a:lnTo>
                  <a:pt x="103791" y="246917"/>
                </a:lnTo>
                <a:lnTo>
                  <a:pt x="110369" y="269071"/>
                </a:lnTo>
                <a:lnTo>
                  <a:pt x="97731" y="311087"/>
                </a:lnTo>
                <a:lnTo>
                  <a:pt x="55234" y="336587"/>
                </a:lnTo>
                <a:lnTo>
                  <a:pt x="44432" y="341127"/>
                </a:lnTo>
                <a:lnTo>
                  <a:pt x="40208" y="347444"/>
                </a:lnTo>
                <a:lnTo>
                  <a:pt x="40208" y="487498"/>
                </a:lnTo>
                <a:lnTo>
                  <a:pt x="419723" y="487498"/>
                </a:lnTo>
                <a:lnTo>
                  <a:pt x="419723" y="341219"/>
                </a:lnTo>
                <a:lnTo>
                  <a:pt x="408434" y="338501"/>
                </a:lnTo>
                <a:lnTo>
                  <a:pt x="395261" y="333050"/>
                </a:lnTo>
                <a:lnTo>
                  <a:pt x="382626" y="326379"/>
                </a:lnTo>
                <a:lnTo>
                  <a:pt x="372953" y="320000"/>
                </a:lnTo>
                <a:lnTo>
                  <a:pt x="350962" y="289524"/>
                </a:lnTo>
                <a:lnTo>
                  <a:pt x="353052" y="258675"/>
                </a:lnTo>
                <a:lnTo>
                  <a:pt x="366835" y="231114"/>
                </a:lnTo>
                <a:lnTo>
                  <a:pt x="379925" y="210503"/>
                </a:lnTo>
                <a:lnTo>
                  <a:pt x="392382" y="187042"/>
                </a:lnTo>
                <a:lnTo>
                  <a:pt x="400800" y="167745"/>
                </a:lnTo>
                <a:lnTo>
                  <a:pt x="406986" y="147758"/>
                </a:lnTo>
                <a:lnTo>
                  <a:pt x="412751" y="122227"/>
                </a:lnTo>
                <a:lnTo>
                  <a:pt x="421597" y="106790"/>
                </a:lnTo>
                <a:lnTo>
                  <a:pt x="436136" y="91671"/>
                </a:lnTo>
                <a:lnTo>
                  <a:pt x="451291" y="61273"/>
                </a:lnTo>
                <a:lnTo>
                  <a:pt x="461984" y="0"/>
                </a:lnTo>
                <a:close/>
              </a:path>
            </a:pathLst>
          </a:custGeom>
          <a:solidFill>
            <a:srgbClr val="DE2C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1" name="Google Shape;101;p11"/>
          <p:cNvSpPr/>
          <p:nvPr/>
        </p:nvSpPr>
        <p:spPr>
          <a:xfrm>
            <a:off x="5506059" y="4331202"/>
            <a:ext cx="468630" cy="519430"/>
          </a:xfrm>
          <a:custGeom>
            <a:rect b="b" l="l" r="r" t="t"/>
            <a:pathLst>
              <a:path extrusionOk="0" h="519429" w="468629">
                <a:moveTo>
                  <a:pt x="468547" y="0"/>
                </a:moveTo>
                <a:lnTo>
                  <a:pt x="55385" y="0"/>
                </a:lnTo>
                <a:lnTo>
                  <a:pt x="57348" y="26728"/>
                </a:lnTo>
                <a:lnTo>
                  <a:pt x="63387" y="51918"/>
                </a:lnTo>
                <a:lnTo>
                  <a:pt x="73735" y="74561"/>
                </a:lnTo>
                <a:lnTo>
                  <a:pt x="88620" y="93649"/>
                </a:lnTo>
                <a:lnTo>
                  <a:pt x="95063" y="100900"/>
                </a:lnTo>
                <a:lnTo>
                  <a:pt x="98313" y="107089"/>
                </a:lnTo>
                <a:lnTo>
                  <a:pt x="100102" y="114339"/>
                </a:lnTo>
                <a:lnTo>
                  <a:pt x="102161" y="124772"/>
                </a:lnTo>
                <a:lnTo>
                  <a:pt x="118983" y="171456"/>
                </a:lnTo>
                <a:lnTo>
                  <a:pt x="126777" y="185040"/>
                </a:lnTo>
                <a:lnTo>
                  <a:pt x="134771" y="198408"/>
                </a:lnTo>
                <a:lnTo>
                  <a:pt x="143957" y="212413"/>
                </a:lnTo>
                <a:lnTo>
                  <a:pt x="151529" y="227373"/>
                </a:lnTo>
                <a:lnTo>
                  <a:pt x="147125" y="271077"/>
                </a:lnTo>
                <a:lnTo>
                  <a:pt x="110018" y="299389"/>
                </a:lnTo>
                <a:lnTo>
                  <a:pt x="96004" y="300761"/>
                </a:lnTo>
                <a:lnTo>
                  <a:pt x="74368" y="293761"/>
                </a:lnTo>
                <a:lnTo>
                  <a:pt x="47848" y="285516"/>
                </a:lnTo>
                <a:lnTo>
                  <a:pt x="21404" y="278598"/>
                </a:lnTo>
                <a:lnTo>
                  <a:pt x="0" y="275579"/>
                </a:lnTo>
                <a:lnTo>
                  <a:pt x="0" y="379417"/>
                </a:lnTo>
                <a:lnTo>
                  <a:pt x="3019" y="400442"/>
                </a:lnTo>
                <a:lnTo>
                  <a:pt x="11230" y="410327"/>
                </a:lnTo>
                <a:lnTo>
                  <a:pt x="23365" y="419044"/>
                </a:lnTo>
                <a:lnTo>
                  <a:pt x="38155" y="436567"/>
                </a:lnTo>
                <a:lnTo>
                  <a:pt x="46028" y="453933"/>
                </a:lnTo>
                <a:lnTo>
                  <a:pt x="49747" y="472996"/>
                </a:lnTo>
                <a:lnTo>
                  <a:pt x="50849" y="494500"/>
                </a:lnTo>
                <a:lnTo>
                  <a:pt x="50874" y="519188"/>
                </a:lnTo>
                <a:lnTo>
                  <a:pt x="56906" y="517318"/>
                </a:lnTo>
                <a:lnTo>
                  <a:pt x="93545" y="506454"/>
                </a:lnTo>
                <a:lnTo>
                  <a:pt x="169858" y="472503"/>
                </a:lnTo>
                <a:lnTo>
                  <a:pt x="188729" y="436567"/>
                </a:lnTo>
                <a:lnTo>
                  <a:pt x="430390" y="436567"/>
                </a:lnTo>
                <a:lnTo>
                  <a:pt x="430390" y="305286"/>
                </a:lnTo>
                <a:lnTo>
                  <a:pt x="420639" y="302125"/>
                </a:lnTo>
                <a:lnTo>
                  <a:pt x="409003" y="297187"/>
                </a:lnTo>
                <a:lnTo>
                  <a:pt x="397906" y="291559"/>
                </a:lnTo>
                <a:lnTo>
                  <a:pt x="389771" y="286329"/>
                </a:lnTo>
                <a:lnTo>
                  <a:pt x="369963" y="258053"/>
                </a:lnTo>
                <a:lnTo>
                  <a:pt x="371925" y="230096"/>
                </a:lnTo>
                <a:lnTo>
                  <a:pt x="384349" y="205640"/>
                </a:lnTo>
                <a:lnTo>
                  <a:pt x="395927" y="187869"/>
                </a:lnTo>
                <a:lnTo>
                  <a:pt x="412543" y="151737"/>
                </a:lnTo>
                <a:lnTo>
                  <a:pt x="420851" y="125658"/>
                </a:lnTo>
                <a:lnTo>
                  <a:pt x="425929" y="107695"/>
                </a:lnTo>
                <a:lnTo>
                  <a:pt x="432852" y="95914"/>
                </a:lnTo>
                <a:lnTo>
                  <a:pt x="448988" y="76192"/>
                </a:lnTo>
                <a:lnTo>
                  <a:pt x="460085" y="53579"/>
                </a:lnTo>
                <a:lnTo>
                  <a:pt x="466489" y="28155"/>
                </a:lnTo>
                <a:lnTo>
                  <a:pt x="468547" y="0"/>
                </a:lnTo>
                <a:close/>
              </a:path>
            </a:pathLst>
          </a:custGeom>
          <a:solidFill>
            <a:srgbClr val="DE2C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2" name="Google Shape;102;p11"/>
          <p:cNvSpPr/>
          <p:nvPr/>
        </p:nvSpPr>
        <p:spPr>
          <a:xfrm>
            <a:off x="4943386" y="3877655"/>
            <a:ext cx="1072515" cy="417830"/>
          </a:xfrm>
          <a:custGeom>
            <a:rect b="b" l="l" r="r" t="t"/>
            <a:pathLst>
              <a:path extrusionOk="0" h="417829" w="1072514">
                <a:moveTo>
                  <a:pt x="552919" y="287185"/>
                </a:moveTo>
                <a:lnTo>
                  <a:pt x="542594" y="263067"/>
                </a:lnTo>
                <a:lnTo>
                  <a:pt x="509739" y="252095"/>
                </a:lnTo>
                <a:lnTo>
                  <a:pt x="505371" y="209423"/>
                </a:lnTo>
                <a:lnTo>
                  <a:pt x="493280" y="167855"/>
                </a:lnTo>
                <a:lnTo>
                  <a:pt x="474954" y="130429"/>
                </a:lnTo>
                <a:lnTo>
                  <a:pt x="451891" y="100164"/>
                </a:lnTo>
                <a:lnTo>
                  <a:pt x="447370" y="95351"/>
                </a:lnTo>
                <a:lnTo>
                  <a:pt x="446557" y="92519"/>
                </a:lnTo>
                <a:lnTo>
                  <a:pt x="429488" y="77571"/>
                </a:lnTo>
                <a:lnTo>
                  <a:pt x="412242" y="63766"/>
                </a:lnTo>
                <a:lnTo>
                  <a:pt x="394627" y="51409"/>
                </a:lnTo>
                <a:lnTo>
                  <a:pt x="380504" y="44424"/>
                </a:lnTo>
                <a:lnTo>
                  <a:pt x="369011" y="109220"/>
                </a:lnTo>
                <a:lnTo>
                  <a:pt x="364871" y="136702"/>
                </a:lnTo>
                <a:lnTo>
                  <a:pt x="360807" y="154698"/>
                </a:lnTo>
                <a:lnTo>
                  <a:pt x="353669" y="164528"/>
                </a:lnTo>
                <a:lnTo>
                  <a:pt x="340296" y="167500"/>
                </a:lnTo>
                <a:lnTo>
                  <a:pt x="328510" y="153035"/>
                </a:lnTo>
                <a:lnTo>
                  <a:pt x="332181" y="117068"/>
                </a:lnTo>
                <a:lnTo>
                  <a:pt x="341553" y="70815"/>
                </a:lnTo>
                <a:lnTo>
                  <a:pt x="346849" y="25463"/>
                </a:lnTo>
                <a:lnTo>
                  <a:pt x="342874" y="14046"/>
                </a:lnTo>
                <a:lnTo>
                  <a:pt x="332295" y="6477"/>
                </a:lnTo>
                <a:lnTo>
                  <a:pt x="317080" y="2032"/>
                </a:lnTo>
                <a:lnTo>
                  <a:pt x="299262" y="0"/>
                </a:lnTo>
                <a:lnTo>
                  <a:pt x="247154" y="0"/>
                </a:lnTo>
                <a:lnTo>
                  <a:pt x="233045" y="1828"/>
                </a:lnTo>
                <a:lnTo>
                  <a:pt x="219202" y="7010"/>
                </a:lnTo>
                <a:lnTo>
                  <a:pt x="208673" y="15049"/>
                </a:lnTo>
                <a:lnTo>
                  <a:pt x="204482" y="25463"/>
                </a:lnTo>
                <a:lnTo>
                  <a:pt x="205498" y="40817"/>
                </a:lnTo>
                <a:lnTo>
                  <a:pt x="207975" y="56197"/>
                </a:lnTo>
                <a:lnTo>
                  <a:pt x="219036" y="112115"/>
                </a:lnTo>
                <a:lnTo>
                  <a:pt x="223456" y="138569"/>
                </a:lnTo>
                <a:lnTo>
                  <a:pt x="221881" y="159194"/>
                </a:lnTo>
                <a:lnTo>
                  <a:pt x="209003" y="167500"/>
                </a:lnTo>
                <a:lnTo>
                  <a:pt x="196481" y="162890"/>
                </a:lnTo>
                <a:lnTo>
                  <a:pt x="190119" y="150596"/>
                </a:lnTo>
                <a:lnTo>
                  <a:pt x="186842" y="132892"/>
                </a:lnTo>
                <a:lnTo>
                  <a:pt x="172897" y="44424"/>
                </a:lnTo>
                <a:lnTo>
                  <a:pt x="150063" y="55524"/>
                </a:lnTo>
                <a:lnTo>
                  <a:pt x="100431" y="100330"/>
                </a:lnTo>
                <a:lnTo>
                  <a:pt x="73304" y="137388"/>
                </a:lnTo>
                <a:lnTo>
                  <a:pt x="54317" y="180517"/>
                </a:lnTo>
                <a:lnTo>
                  <a:pt x="44716" y="223012"/>
                </a:lnTo>
                <a:lnTo>
                  <a:pt x="41605" y="252095"/>
                </a:lnTo>
                <a:lnTo>
                  <a:pt x="32562" y="252196"/>
                </a:lnTo>
                <a:lnTo>
                  <a:pt x="24726" y="253123"/>
                </a:lnTo>
                <a:lnTo>
                  <a:pt x="17424" y="255803"/>
                </a:lnTo>
                <a:lnTo>
                  <a:pt x="10007" y="261150"/>
                </a:lnTo>
                <a:lnTo>
                  <a:pt x="0" y="278460"/>
                </a:lnTo>
                <a:lnTo>
                  <a:pt x="1028" y="298602"/>
                </a:lnTo>
                <a:lnTo>
                  <a:pt x="14452" y="315302"/>
                </a:lnTo>
                <a:lnTo>
                  <a:pt x="41605" y="322262"/>
                </a:lnTo>
                <a:lnTo>
                  <a:pt x="511797" y="322262"/>
                </a:lnTo>
                <a:lnTo>
                  <a:pt x="542163" y="311302"/>
                </a:lnTo>
                <a:lnTo>
                  <a:pt x="552919" y="287185"/>
                </a:lnTo>
                <a:close/>
              </a:path>
              <a:path extrusionOk="0" h="417829" w="1072514">
                <a:moveTo>
                  <a:pt x="1072032" y="385787"/>
                </a:moveTo>
                <a:lnTo>
                  <a:pt x="1062342" y="363905"/>
                </a:lnTo>
                <a:lnTo>
                  <a:pt x="1033272" y="353961"/>
                </a:lnTo>
                <a:lnTo>
                  <a:pt x="1029449" y="312953"/>
                </a:lnTo>
                <a:lnTo>
                  <a:pt x="1002284" y="246011"/>
                </a:lnTo>
                <a:lnTo>
                  <a:pt x="972718" y="207899"/>
                </a:lnTo>
                <a:lnTo>
                  <a:pt x="968006" y="204012"/>
                </a:lnTo>
                <a:lnTo>
                  <a:pt x="953096" y="191008"/>
                </a:lnTo>
                <a:lnTo>
                  <a:pt x="940854" y="181610"/>
                </a:lnTo>
                <a:lnTo>
                  <a:pt x="927836" y="173443"/>
                </a:lnTo>
                <a:lnTo>
                  <a:pt x="916749" y="169481"/>
                </a:lnTo>
                <a:lnTo>
                  <a:pt x="916279" y="177025"/>
                </a:lnTo>
                <a:lnTo>
                  <a:pt x="912647" y="199186"/>
                </a:lnTo>
                <a:lnTo>
                  <a:pt x="909129" y="222529"/>
                </a:lnTo>
                <a:lnTo>
                  <a:pt x="904532" y="249059"/>
                </a:lnTo>
                <a:lnTo>
                  <a:pt x="897636" y="270814"/>
                </a:lnTo>
                <a:lnTo>
                  <a:pt x="887209" y="279831"/>
                </a:lnTo>
                <a:lnTo>
                  <a:pt x="876020" y="276580"/>
                </a:lnTo>
                <a:lnTo>
                  <a:pt x="871613" y="268262"/>
                </a:lnTo>
                <a:lnTo>
                  <a:pt x="871512" y="257035"/>
                </a:lnTo>
                <a:lnTo>
                  <a:pt x="873252" y="245021"/>
                </a:lnTo>
                <a:lnTo>
                  <a:pt x="882637" y="194030"/>
                </a:lnTo>
                <a:lnTo>
                  <a:pt x="887272" y="164261"/>
                </a:lnTo>
                <a:lnTo>
                  <a:pt x="888022" y="147701"/>
                </a:lnTo>
                <a:lnTo>
                  <a:pt x="873810" y="134556"/>
                </a:lnTo>
                <a:lnTo>
                  <a:pt x="849718" y="129374"/>
                </a:lnTo>
                <a:lnTo>
                  <a:pt x="822312" y="128765"/>
                </a:lnTo>
                <a:lnTo>
                  <a:pt x="798169" y="129311"/>
                </a:lnTo>
                <a:lnTo>
                  <a:pt x="786282" y="130556"/>
                </a:lnTo>
                <a:lnTo>
                  <a:pt x="775398" y="134150"/>
                </a:lnTo>
                <a:lnTo>
                  <a:pt x="766673" y="139928"/>
                </a:lnTo>
                <a:lnTo>
                  <a:pt x="761250" y="147701"/>
                </a:lnTo>
                <a:lnTo>
                  <a:pt x="761631" y="163842"/>
                </a:lnTo>
                <a:lnTo>
                  <a:pt x="765860" y="192405"/>
                </a:lnTo>
                <a:lnTo>
                  <a:pt x="777036" y="253212"/>
                </a:lnTo>
                <a:lnTo>
                  <a:pt x="777760" y="265785"/>
                </a:lnTo>
                <a:lnTo>
                  <a:pt x="774319" y="275767"/>
                </a:lnTo>
                <a:lnTo>
                  <a:pt x="764120" y="279831"/>
                </a:lnTo>
                <a:lnTo>
                  <a:pt x="752627" y="279831"/>
                </a:lnTo>
                <a:lnTo>
                  <a:pt x="749757" y="270776"/>
                </a:lnTo>
                <a:lnTo>
                  <a:pt x="747712" y="262293"/>
                </a:lnTo>
                <a:lnTo>
                  <a:pt x="746125" y="254647"/>
                </a:lnTo>
                <a:lnTo>
                  <a:pt x="742378" y="231724"/>
                </a:lnTo>
                <a:lnTo>
                  <a:pt x="736523" y="199758"/>
                </a:lnTo>
                <a:lnTo>
                  <a:pt x="733717" y="182473"/>
                </a:lnTo>
                <a:lnTo>
                  <a:pt x="732523" y="169481"/>
                </a:lnTo>
                <a:lnTo>
                  <a:pt x="725627" y="171107"/>
                </a:lnTo>
                <a:lnTo>
                  <a:pt x="692518" y="193903"/>
                </a:lnTo>
                <a:lnTo>
                  <a:pt x="660450" y="225755"/>
                </a:lnTo>
                <a:lnTo>
                  <a:pt x="637463" y="261810"/>
                </a:lnTo>
                <a:lnTo>
                  <a:pt x="618794" y="320484"/>
                </a:lnTo>
                <a:lnTo>
                  <a:pt x="616000" y="353961"/>
                </a:lnTo>
                <a:lnTo>
                  <a:pt x="586867" y="363905"/>
                </a:lnTo>
                <a:lnTo>
                  <a:pt x="577075" y="385787"/>
                </a:lnTo>
                <a:lnTo>
                  <a:pt x="586752" y="407670"/>
                </a:lnTo>
                <a:lnTo>
                  <a:pt x="616000" y="417614"/>
                </a:lnTo>
                <a:lnTo>
                  <a:pt x="1033272" y="417614"/>
                </a:lnTo>
                <a:lnTo>
                  <a:pt x="1062342" y="407670"/>
                </a:lnTo>
                <a:lnTo>
                  <a:pt x="1072032" y="385787"/>
                </a:lnTo>
                <a:close/>
              </a:path>
            </a:pathLst>
          </a:custGeom>
          <a:solidFill>
            <a:srgbClr val="DE2C1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3" name="Google Shape;10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5382" y="4602538"/>
            <a:ext cx="186682" cy="24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25481" y="4659691"/>
            <a:ext cx="167396" cy="21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3425" y="3284088"/>
            <a:ext cx="1607003" cy="14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33425" y="3572976"/>
            <a:ext cx="1313804" cy="19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33425" y="5078245"/>
            <a:ext cx="1810584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/>
          <p:nvPr/>
        </p:nvSpPr>
        <p:spPr>
          <a:xfrm>
            <a:off x="2233425" y="5364456"/>
            <a:ext cx="1131570" cy="203835"/>
          </a:xfrm>
          <a:custGeom>
            <a:rect b="b" l="l" r="r" t="t"/>
            <a:pathLst>
              <a:path extrusionOk="0" h="203835" w="1131570">
                <a:moveTo>
                  <a:pt x="96281" y="132231"/>
                </a:moveTo>
                <a:lnTo>
                  <a:pt x="75045" y="132231"/>
                </a:lnTo>
                <a:lnTo>
                  <a:pt x="75045" y="173494"/>
                </a:lnTo>
                <a:lnTo>
                  <a:pt x="96281" y="173494"/>
                </a:lnTo>
                <a:lnTo>
                  <a:pt x="96281" y="132231"/>
                </a:lnTo>
                <a:close/>
              </a:path>
              <a:path extrusionOk="0" h="203835" w="1131570">
                <a:moveTo>
                  <a:pt x="96281" y="722"/>
                </a:moveTo>
                <a:lnTo>
                  <a:pt x="78905" y="722"/>
                </a:lnTo>
                <a:lnTo>
                  <a:pt x="0" y="112687"/>
                </a:lnTo>
                <a:lnTo>
                  <a:pt x="0" y="132231"/>
                </a:lnTo>
                <a:lnTo>
                  <a:pt x="119684" y="132231"/>
                </a:lnTo>
                <a:lnTo>
                  <a:pt x="119684" y="112687"/>
                </a:lnTo>
                <a:lnTo>
                  <a:pt x="20872" y="112687"/>
                </a:lnTo>
                <a:lnTo>
                  <a:pt x="75045" y="34947"/>
                </a:lnTo>
                <a:lnTo>
                  <a:pt x="96281" y="34947"/>
                </a:lnTo>
                <a:lnTo>
                  <a:pt x="96281" y="722"/>
                </a:lnTo>
                <a:close/>
              </a:path>
              <a:path extrusionOk="0" h="203835" w="1131570">
                <a:moveTo>
                  <a:pt x="96281" y="34947"/>
                </a:moveTo>
                <a:lnTo>
                  <a:pt x="75045" y="34947"/>
                </a:lnTo>
                <a:lnTo>
                  <a:pt x="75045" y="112687"/>
                </a:lnTo>
                <a:lnTo>
                  <a:pt x="96281" y="112687"/>
                </a:lnTo>
                <a:lnTo>
                  <a:pt x="96281" y="34947"/>
                </a:lnTo>
                <a:close/>
              </a:path>
              <a:path extrusionOk="0" h="203835" w="1131570">
                <a:moveTo>
                  <a:pt x="206917" y="0"/>
                </a:moveTo>
                <a:lnTo>
                  <a:pt x="197669" y="0"/>
                </a:lnTo>
                <a:lnTo>
                  <a:pt x="188657" y="626"/>
                </a:lnTo>
                <a:lnTo>
                  <a:pt x="155565" y="22298"/>
                </a:lnTo>
                <a:lnTo>
                  <a:pt x="143012" y="60591"/>
                </a:lnTo>
                <a:lnTo>
                  <a:pt x="141447" y="88314"/>
                </a:lnTo>
                <a:lnTo>
                  <a:pt x="142507" y="110887"/>
                </a:lnTo>
                <a:lnTo>
                  <a:pt x="158497" y="158615"/>
                </a:lnTo>
                <a:lnTo>
                  <a:pt x="197669" y="176389"/>
                </a:lnTo>
                <a:lnTo>
                  <a:pt x="206730" y="175755"/>
                </a:lnTo>
                <a:lnTo>
                  <a:pt x="236062" y="159015"/>
                </a:lnTo>
                <a:lnTo>
                  <a:pt x="197669" y="159015"/>
                </a:lnTo>
                <a:lnTo>
                  <a:pt x="190640" y="158133"/>
                </a:lnTo>
                <a:lnTo>
                  <a:pt x="165630" y="123730"/>
                </a:lnTo>
                <a:lnTo>
                  <a:pt x="163164" y="88235"/>
                </a:lnTo>
                <a:lnTo>
                  <a:pt x="163841" y="68717"/>
                </a:lnTo>
                <a:lnTo>
                  <a:pt x="174059" y="30002"/>
                </a:lnTo>
                <a:lnTo>
                  <a:pt x="197427" y="17614"/>
                </a:lnTo>
                <a:lnTo>
                  <a:pt x="236720" y="17614"/>
                </a:lnTo>
                <a:lnTo>
                  <a:pt x="234867" y="14719"/>
                </a:lnTo>
                <a:lnTo>
                  <a:pt x="229078" y="9330"/>
                </a:lnTo>
                <a:lnTo>
                  <a:pt x="215042" y="1850"/>
                </a:lnTo>
                <a:lnTo>
                  <a:pt x="206917" y="0"/>
                </a:lnTo>
                <a:close/>
              </a:path>
              <a:path extrusionOk="0" h="203835" w="1131570">
                <a:moveTo>
                  <a:pt x="236720" y="17614"/>
                </a:moveTo>
                <a:lnTo>
                  <a:pt x="197427" y="17614"/>
                </a:lnTo>
                <a:lnTo>
                  <a:pt x="204566" y="18490"/>
                </a:lnTo>
                <a:lnTo>
                  <a:pt x="211084" y="21118"/>
                </a:lnTo>
                <a:lnTo>
                  <a:pt x="231555" y="68777"/>
                </a:lnTo>
                <a:lnTo>
                  <a:pt x="232175" y="88314"/>
                </a:lnTo>
                <a:lnTo>
                  <a:pt x="231550" y="107851"/>
                </a:lnTo>
                <a:lnTo>
                  <a:pt x="222238" y="144938"/>
                </a:lnTo>
                <a:lnTo>
                  <a:pt x="197669" y="159015"/>
                </a:lnTo>
                <a:lnTo>
                  <a:pt x="236062" y="159015"/>
                </a:lnTo>
                <a:lnTo>
                  <a:pt x="252326" y="115732"/>
                </a:lnTo>
                <a:lnTo>
                  <a:pt x="253889" y="88235"/>
                </a:lnTo>
                <a:lnTo>
                  <a:pt x="253647" y="76065"/>
                </a:lnTo>
                <a:lnTo>
                  <a:pt x="245406" y="33424"/>
                </a:lnTo>
                <a:lnTo>
                  <a:pt x="239370" y="21757"/>
                </a:lnTo>
                <a:lnTo>
                  <a:pt x="236720" y="17614"/>
                </a:lnTo>
                <a:close/>
              </a:path>
              <a:path extrusionOk="0" h="203835" w="1131570">
                <a:moveTo>
                  <a:pt x="405100" y="94399"/>
                </a:moveTo>
                <a:lnTo>
                  <a:pt x="342615" y="94399"/>
                </a:lnTo>
                <a:lnTo>
                  <a:pt x="342615" y="173494"/>
                </a:lnTo>
                <a:lnTo>
                  <a:pt x="356025" y="173494"/>
                </a:lnTo>
                <a:lnTo>
                  <a:pt x="356025" y="105523"/>
                </a:lnTo>
                <a:lnTo>
                  <a:pt x="405100" y="105523"/>
                </a:lnTo>
                <a:lnTo>
                  <a:pt x="405100" y="94399"/>
                </a:lnTo>
                <a:close/>
              </a:path>
              <a:path extrusionOk="0" h="203835" w="1131570">
                <a:moveTo>
                  <a:pt x="405100" y="105523"/>
                </a:moveTo>
                <a:lnTo>
                  <a:pt x="391687" y="105523"/>
                </a:lnTo>
                <a:lnTo>
                  <a:pt x="391687" y="173494"/>
                </a:lnTo>
                <a:lnTo>
                  <a:pt x="405100" y="173494"/>
                </a:lnTo>
                <a:lnTo>
                  <a:pt x="405100" y="105523"/>
                </a:lnTo>
                <a:close/>
              </a:path>
              <a:path extrusionOk="0" h="203835" w="1131570">
                <a:moveTo>
                  <a:pt x="437330" y="94399"/>
                </a:moveTo>
                <a:lnTo>
                  <a:pt x="425137" y="94399"/>
                </a:lnTo>
                <a:lnTo>
                  <a:pt x="425137" y="203821"/>
                </a:lnTo>
                <a:lnTo>
                  <a:pt x="438548" y="203821"/>
                </a:lnTo>
                <a:lnTo>
                  <a:pt x="438548" y="165239"/>
                </a:lnTo>
                <a:lnTo>
                  <a:pt x="483387" y="165239"/>
                </a:lnTo>
                <a:lnTo>
                  <a:pt x="484272" y="164199"/>
                </a:lnTo>
                <a:lnTo>
                  <a:pt x="452569" y="164199"/>
                </a:lnTo>
                <a:lnTo>
                  <a:pt x="447591" y="161758"/>
                </a:lnTo>
                <a:lnTo>
                  <a:pt x="439386" y="152055"/>
                </a:lnTo>
                <a:lnTo>
                  <a:pt x="437330" y="144564"/>
                </a:lnTo>
                <a:lnTo>
                  <a:pt x="437330" y="124268"/>
                </a:lnTo>
                <a:lnTo>
                  <a:pt x="439512" y="116549"/>
                </a:lnTo>
                <a:lnTo>
                  <a:pt x="448279" y="105904"/>
                </a:lnTo>
                <a:lnTo>
                  <a:pt x="450384" y="104787"/>
                </a:lnTo>
                <a:lnTo>
                  <a:pt x="437330" y="104787"/>
                </a:lnTo>
                <a:lnTo>
                  <a:pt x="437330" y="94399"/>
                </a:lnTo>
                <a:close/>
              </a:path>
              <a:path extrusionOk="0" h="203835" w="1131570">
                <a:moveTo>
                  <a:pt x="483387" y="165239"/>
                </a:moveTo>
                <a:lnTo>
                  <a:pt x="438548" y="165239"/>
                </a:lnTo>
                <a:lnTo>
                  <a:pt x="440834" y="168108"/>
                </a:lnTo>
                <a:lnTo>
                  <a:pt x="443731" y="170470"/>
                </a:lnTo>
                <a:lnTo>
                  <a:pt x="450816" y="174232"/>
                </a:lnTo>
                <a:lnTo>
                  <a:pt x="454831" y="175172"/>
                </a:lnTo>
                <a:lnTo>
                  <a:pt x="465396" y="175172"/>
                </a:lnTo>
                <a:lnTo>
                  <a:pt x="471214" y="173443"/>
                </a:lnTo>
                <a:lnTo>
                  <a:pt x="482263" y="166560"/>
                </a:lnTo>
                <a:lnTo>
                  <a:pt x="483387" y="165239"/>
                </a:lnTo>
                <a:close/>
              </a:path>
              <a:path extrusionOk="0" h="203835" w="1131570">
                <a:moveTo>
                  <a:pt x="484721" y="103237"/>
                </a:moveTo>
                <a:lnTo>
                  <a:pt x="464738" y="103237"/>
                </a:lnTo>
                <a:lnTo>
                  <a:pt x="469662" y="105727"/>
                </a:lnTo>
                <a:lnTo>
                  <a:pt x="477942" y="115736"/>
                </a:lnTo>
                <a:lnTo>
                  <a:pt x="480001" y="123252"/>
                </a:lnTo>
                <a:lnTo>
                  <a:pt x="480001" y="143851"/>
                </a:lnTo>
                <a:lnTo>
                  <a:pt x="477892" y="151624"/>
                </a:lnTo>
                <a:lnTo>
                  <a:pt x="469436" y="161682"/>
                </a:lnTo>
                <a:lnTo>
                  <a:pt x="464356" y="164199"/>
                </a:lnTo>
                <a:lnTo>
                  <a:pt x="484272" y="164199"/>
                </a:lnTo>
                <a:lnTo>
                  <a:pt x="486478" y="161607"/>
                </a:lnTo>
                <a:lnTo>
                  <a:pt x="492271" y="148678"/>
                </a:lnTo>
                <a:lnTo>
                  <a:pt x="493717" y="141414"/>
                </a:lnTo>
                <a:lnTo>
                  <a:pt x="493717" y="125818"/>
                </a:lnTo>
                <a:lnTo>
                  <a:pt x="492396" y="118911"/>
                </a:lnTo>
                <a:lnTo>
                  <a:pt x="489779" y="112585"/>
                </a:lnTo>
                <a:lnTo>
                  <a:pt x="487137" y="106286"/>
                </a:lnTo>
                <a:lnTo>
                  <a:pt x="484721" y="103237"/>
                </a:lnTo>
                <a:close/>
              </a:path>
              <a:path extrusionOk="0" h="203835" w="1131570">
                <a:moveTo>
                  <a:pt x="466995" y="92725"/>
                </a:moveTo>
                <a:lnTo>
                  <a:pt x="455082" y="92725"/>
                </a:lnTo>
                <a:lnTo>
                  <a:pt x="450691" y="93739"/>
                </a:lnTo>
                <a:lnTo>
                  <a:pt x="443450" y="97750"/>
                </a:lnTo>
                <a:lnTo>
                  <a:pt x="440201" y="100774"/>
                </a:lnTo>
                <a:lnTo>
                  <a:pt x="437330" y="104787"/>
                </a:lnTo>
                <a:lnTo>
                  <a:pt x="450384" y="104787"/>
                </a:lnTo>
                <a:lnTo>
                  <a:pt x="453308" y="103237"/>
                </a:lnTo>
                <a:lnTo>
                  <a:pt x="484721" y="103237"/>
                </a:lnTo>
                <a:lnTo>
                  <a:pt x="483252" y="101382"/>
                </a:lnTo>
                <a:lnTo>
                  <a:pt x="472939" y="94448"/>
                </a:lnTo>
                <a:lnTo>
                  <a:pt x="466995" y="92725"/>
                </a:lnTo>
                <a:close/>
              </a:path>
              <a:path extrusionOk="0" h="203835" w="1131570">
                <a:moveTo>
                  <a:pt x="571338" y="103849"/>
                </a:moveTo>
                <a:lnTo>
                  <a:pt x="548149" y="103849"/>
                </a:lnTo>
                <a:lnTo>
                  <a:pt x="553255" y="105346"/>
                </a:lnTo>
                <a:lnTo>
                  <a:pt x="559224" y="110605"/>
                </a:lnTo>
                <a:lnTo>
                  <a:pt x="560494" y="114439"/>
                </a:lnTo>
                <a:lnTo>
                  <a:pt x="560415" y="123353"/>
                </a:lnTo>
                <a:lnTo>
                  <a:pt x="555310" y="125131"/>
                </a:lnTo>
                <a:lnTo>
                  <a:pt x="547311" y="126683"/>
                </a:lnTo>
                <a:lnTo>
                  <a:pt x="531180" y="128612"/>
                </a:lnTo>
                <a:lnTo>
                  <a:pt x="527194" y="129272"/>
                </a:lnTo>
                <a:lnTo>
                  <a:pt x="505324" y="148755"/>
                </a:lnTo>
                <a:lnTo>
                  <a:pt x="505324" y="159194"/>
                </a:lnTo>
                <a:lnTo>
                  <a:pt x="507660" y="164605"/>
                </a:lnTo>
                <a:lnTo>
                  <a:pt x="517010" y="173062"/>
                </a:lnTo>
                <a:lnTo>
                  <a:pt x="523688" y="175172"/>
                </a:lnTo>
                <a:lnTo>
                  <a:pt x="537659" y="175172"/>
                </a:lnTo>
                <a:lnTo>
                  <a:pt x="542584" y="174307"/>
                </a:lnTo>
                <a:lnTo>
                  <a:pt x="551779" y="170801"/>
                </a:lnTo>
                <a:lnTo>
                  <a:pt x="556581" y="167831"/>
                </a:lnTo>
                <a:lnTo>
                  <a:pt x="560305" y="164656"/>
                </a:lnTo>
                <a:lnTo>
                  <a:pt x="530395" y="164656"/>
                </a:lnTo>
                <a:lnTo>
                  <a:pt x="526431" y="163461"/>
                </a:lnTo>
                <a:lnTo>
                  <a:pt x="520995" y="158737"/>
                </a:lnTo>
                <a:lnTo>
                  <a:pt x="519741" y="155969"/>
                </a:lnTo>
                <a:lnTo>
                  <a:pt x="519648" y="149896"/>
                </a:lnTo>
                <a:lnTo>
                  <a:pt x="520285" y="147789"/>
                </a:lnTo>
                <a:lnTo>
                  <a:pt x="548300" y="137527"/>
                </a:lnTo>
                <a:lnTo>
                  <a:pt x="555616" y="135853"/>
                </a:lnTo>
                <a:lnTo>
                  <a:pt x="560494" y="133869"/>
                </a:lnTo>
                <a:lnTo>
                  <a:pt x="574055" y="133869"/>
                </a:lnTo>
                <a:lnTo>
                  <a:pt x="573933" y="114439"/>
                </a:lnTo>
                <a:lnTo>
                  <a:pt x="573829" y="112535"/>
                </a:lnTo>
                <a:lnTo>
                  <a:pt x="573397" y="110249"/>
                </a:lnTo>
                <a:lnTo>
                  <a:pt x="572583" y="106566"/>
                </a:lnTo>
                <a:lnTo>
                  <a:pt x="571338" y="103849"/>
                </a:lnTo>
                <a:close/>
              </a:path>
              <a:path extrusionOk="0" h="203835" w="1131570">
                <a:moveTo>
                  <a:pt x="574823" y="163587"/>
                </a:moveTo>
                <a:lnTo>
                  <a:pt x="561559" y="163587"/>
                </a:lnTo>
                <a:lnTo>
                  <a:pt x="561941" y="167374"/>
                </a:lnTo>
                <a:lnTo>
                  <a:pt x="562745" y="170445"/>
                </a:lnTo>
                <a:lnTo>
                  <a:pt x="562865" y="170801"/>
                </a:lnTo>
                <a:lnTo>
                  <a:pt x="564151" y="173494"/>
                </a:lnTo>
                <a:lnTo>
                  <a:pt x="578170" y="173494"/>
                </a:lnTo>
                <a:lnTo>
                  <a:pt x="576546" y="170445"/>
                </a:lnTo>
                <a:lnTo>
                  <a:pt x="575426" y="167270"/>
                </a:lnTo>
                <a:lnTo>
                  <a:pt x="574823" y="163587"/>
                </a:lnTo>
                <a:close/>
              </a:path>
              <a:path extrusionOk="0" h="203835" w="1131570">
                <a:moveTo>
                  <a:pt x="574055" y="133869"/>
                </a:moveTo>
                <a:lnTo>
                  <a:pt x="560494" y="133869"/>
                </a:lnTo>
                <a:lnTo>
                  <a:pt x="560318" y="145223"/>
                </a:lnTo>
                <a:lnTo>
                  <a:pt x="559706" y="149061"/>
                </a:lnTo>
                <a:lnTo>
                  <a:pt x="556379" y="155969"/>
                </a:lnTo>
                <a:lnTo>
                  <a:pt x="553406" y="159040"/>
                </a:lnTo>
                <a:lnTo>
                  <a:pt x="545353" y="163536"/>
                </a:lnTo>
                <a:lnTo>
                  <a:pt x="540755" y="164656"/>
                </a:lnTo>
                <a:lnTo>
                  <a:pt x="560305" y="164656"/>
                </a:lnTo>
                <a:lnTo>
                  <a:pt x="561559" y="163587"/>
                </a:lnTo>
                <a:lnTo>
                  <a:pt x="574823" y="163587"/>
                </a:lnTo>
                <a:lnTo>
                  <a:pt x="574337" y="160616"/>
                </a:lnTo>
                <a:lnTo>
                  <a:pt x="574162" y="155764"/>
                </a:lnTo>
                <a:lnTo>
                  <a:pt x="574055" y="133869"/>
                </a:lnTo>
                <a:close/>
              </a:path>
              <a:path extrusionOk="0" h="203835" w="1131570">
                <a:moveTo>
                  <a:pt x="550129" y="92725"/>
                </a:moveTo>
                <a:lnTo>
                  <a:pt x="536564" y="92725"/>
                </a:lnTo>
                <a:lnTo>
                  <a:pt x="530546" y="93663"/>
                </a:lnTo>
                <a:lnTo>
                  <a:pt x="507610" y="117107"/>
                </a:lnTo>
                <a:lnTo>
                  <a:pt x="520717" y="118936"/>
                </a:lnTo>
                <a:lnTo>
                  <a:pt x="522165" y="113295"/>
                </a:lnTo>
                <a:lnTo>
                  <a:pt x="524375" y="109385"/>
                </a:lnTo>
                <a:lnTo>
                  <a:pt x="530395" y="104964"/>
                </a:lnTo>
                <a:lnTo>
                  <a:pt x="535067" y="103849"/>
                </a:lnTo>
                <a:lnTo>
                  <a:pt x="571338" y="103849"/>
                </a:lnTo>
                <a:lnTo>
                  <a:pt x="571186" y="103517"/>
                </a:lnTo>
                <a:lnTo>
                  <a:pt x="567222" y="98692"/>
                </a:lnTo>
                <a:lnTo>
                  <a:pt x="564098" y="96710"/>
                </a:lnTo>
                <a:lnTo>
                  <a:pt x="555641" y="93510"/>
                </a:lnTo>
                <a:lnTo>
                  <a:pt x="550129" y="92725"/>
                </a:lnTo>
                <a:close/>
              </a:path>
              <a:path extrusionOk="0" h="203835" w="1131570">
                <a:moveTo>
                  <a:pt x="608219" y="94399"/>
                </a:moveTo>
                <a:lnTo>
                  <a:pt x="594805" y="94399"/>
                </a:lnTo>
                <a:lnTo>
                  <a:pt x="594805" y="173494"/>
                </a:lnTo>
                <a:lnTo>
                  <a:pt x="656527" y="173494"/>
                </a:lnTo>
                <a:lnTo>
                  <a:pt x="656527" y="195897"/>
                </a:lnTo>
                <a:lnTo>
                  <a:pt x="667500" y="195897"/>
                </a:lnTo>
                <a:lnTo>
                  <a:pt x="667500" y="162521"/>
                </a:lnTo>
                <a:lnTo>
                  <a:pt x="608219" y="162521"/>
                </a:lnTo>
                <a:lnTo>
                  <a:pt x="608219" y="94399"/>
                </a:lnTo>
                <a:close/>
              </a:path>
              <a:path extrusionOk="0" h="203835" w="1131570">
                <a:moveTo>
                  <a:pt x="658813" y="94399"/>
                </a:moveTo>
                <a:lnTo>
                  <a:pt x="645403" y="94399"/>
                </a:lnTo>
                <a:lnTo>
                  <a:pt x="645403" y="162521"/>
                </a:lnTo>
                <a:lnTo>
                  <a:pt x="658813" y="162521"/>
                </a:lnTo>
                <a:lnTo>
                  <a:pt x="658813" y="94399"/>
                </a:lnTo>
                <a:close/>
              </a:path>
              <a:path extrusionOk="0" h="203835" w="1131570">
                <a:moveTo>
                  <a:pt x="695364" y="64378"/>
                </a:moveTo>
                <a:lnTo>
                  <a:pt x="681954" y="64378"/>
                </a:lnTo>
                <a:lnTo>
                  <a:pt x="681954" y="79617"/>
                </a:lnTo>
                <a:lnTo>
                  <a:pt x="695364" y="79617"/>
                </a:lnTo>
                <a:lnTo>
                  <a:pt x="695364" y="64378"/>
                </a:lnTo>
                <a:close/>
              </a:path>
              <a:path extrusionOk="0" h="203835" w="1131570">
                <a:moveTo>
                  <a:pt x="695364" y="94399"/>
                </a:moveTo>
                <a:lnTo>
                  <a:pt x="681954" y="94399"/>
                </a:lnTo>
                <a:lnTo>
                  <a:pt x="681954" y="173494"/>
                </a:lnTo>
                <a:lnTo>
                  <a:pt x="695364" y="173494"/>
                </a:lnTo>
                <a:lnTo>
                  <a:pt x="695364" y="94399"/>
                </a:lnTo>
                <a:close/>
              </a:path>
              <a:path extrusionOk="0" h="203835" w="1131570">
                <a:moveTo>
                  <a:pt x="754242" y="94399"/>
                </a:moveTo>
                <a:lnTo>
                  <a:pt x="715812" y="94399"/>
                </a:lnTo>
                <a:lnTo>
                  <a:pt x="715812" y="173494"/>
                </a:lnTo>
                <a:lnTo>
                  <a:pt x="760643" y="173494"/>
                </a:lnTo>
                <a:lnTo>
                  <a:pt x="767703" y="171691"/>
                </a:lnTo>
                <a:lnTo>
                  <a:pt x="777408" y="164451"/>
                </a:lnTo>
                <a:lnTo>
                  <a:pt x="778341" y="162521"/>
                </a:lnTo>
                <a:lnTo>
                  <a:pt x="729222" y="162521"/>
                </a:lnTo>
                <a:lnTo>
                  <a:pt x="729222" y="138747"/>
                </a:lnTo>
                <a:lnTo>
                  <a:pt x="776498" y="138747"/>
                </a:lnTo>
                <a:lnTo>
                  <a:pt x="774459" y="135928"/>
                </a:lnTo>
                <a:lnTo>
                  <a:pt x="771386" y="133616"/>
                </a:lnTo>
                <a:lnTo>
                  <a:pt x="767678" y="132372"/>
                </a:lnTo>
                <a:lnTo>
                  <a:pt x="770827" y="130492"/>
                </a:lnTo>
                <a:lnTo>
                  <a:pt x="773164" y="128130"/>
                </a:lnTo>
                <a:lnTo>
                  <a:pt x="773362" y="127774"/>
                </a:lnTo>
                <a:lnTo>
                  <a:pt x="729222" y="127774"/>
                </a:lnTo>
                <a:lnTo>
                  <a:pt x="729222" y="105523"/>
                </a:lnTo>
                <a:lnTo>
                  <a:pt x="774860" y="105523"/>
                </a:lnTo>
                <a:lnTo>
                  <a:pt x="770446" y="99885"/>
                </a:lnTo>
                <a:lnTo>
                  <a:pt x="767271" y="97574"/>
                </a:lnTo>
                <a:lnTo>
                  <a:pt x="759880" y="95035"/>
                </a:lnTo>
                <a:lnTo>
                  <a:pt x="754242" y="94399"/>
                </a:lnTo>
                <a:close/>
              </a:path>
              <a:path extrusionOk="0" h="203835" w="1131570">
                <a:moveTo>
                  <a:pt x="776498" y="138747"/>
                </a:moveTo>
                <a:lnTo>
                  <a:pt x="751193" y="138747"/>
                </a:lnTo>
                <a:lnTo>
                  <a:pt x="755412" y="139028"/>
                </a:lnTo>
                <a:lnTo>
                  <a:pt x="758026" y="139611"/>
                </a:lnTo>
                <a:lnTo>
                  <a:pt x="760643" y="140168"/>
                </a:lnTo>
                <a:lnTo>
                  <a:pt x="762778" y="141540"/>
                </a:lnTo>
                <a:lnTo>
                  <a:pt x="766055" y="145860"/>
                </a:lnTo>
                <a:lnTo>
                  <a:pt x="766867" y="148221"/>
                </a:lnTo>
                <a:lnTo>
                  <a:pt x="766844" y="151397"/>
                </a:lnTo>
                <a:lnTo>
                  <a:pt x="766712" y="155079"/>
                </a:lnTo>
                <a:lnTo>
                  <a:pt x="765241" y="158101"/>
                </a:lnTo>
                <a:lnTo>
                  <a:pt x="759603" y="161632"/>
                </a:lnTo>
                <a:lnTo>
                  <a:pt x="754393" y="162521"/>
                </a:lnTo>
                <a:lnTo>
                  <a:pt x="778341" y="162521"/>
                </a:lnTo>
                <a:lnTo>
                  <a:pt x="780098" y="158889"/>
                </a:lnTo>
                <a:lnTo>
                  <a:pt x="780583" y="151397"/>
                </a:lnTo>
                <a:lnTo>
                  <a:pt x="780583" y="146749"/>
                </a:lnTo>
                <a:lnTo>
                  <a:pt x="779363" y="142711"/>
                </a:lnTo>
                <a:lnTo>
                  <a:pt x="776498" y="138747"/>
                </a:lnTo>
                <a:close/>
              </a:path>
              <a:path extrusionOk="0" h="203835" w="1131570">
                <a:moveTo>
                  <a:pt x="774860" y="105523"/>
                </a:moveTo>
                <a:lnTo>
                  <a:pt x="750991" y="105523"/>
                </a:lnTo>
                <a:lnTo>
                  <a:pt x="756020" y="106335"/>
                </a:lnTo>
                <a:lnTo>
                  <a:pt x="761889" y="109637"/>
                </a:lnTo>
                <a:lnTo>
                  <a:pt x="763361" y="112535"/>
                </a:lnTo>
                <a:lnTo>
                  <a:pt x="763361" y="119266"/>
                </a:lnTo>
                <a:lnTo>
                  <a:pt x="749113" y="127774"/>
                </a:lnTo>
                <a:lnTo>
                  <a:pt x="773362" y="127774"/>
                </a:lnTo>
                <a:lnTo>
                  <a:pt x="776288" y="122518"/>
                </a:lnTo>
                <a:lnTo>
                  <a:pt x="777064" y="119266"/>
                </a:lnTo>
                <a:lnTo>
                  <a:pt x="777077" y="110707"/>
                </a:lnTo>
                <a:lnTo>
                  <a:pt x="775756" y="106667"/>
                </a:lnTo>
                <a:lnTo>
                  <a:pt x="774860" y="105523"/>
                </a:lnTo>
                <a:close/>
              </a:path>
              <a:path extrusionOk="0" h="203835" w="1131570">
                <a:moveTo>
                  <a:pt x="810197" y="94399"/>
                </a:moveTo>
                <a:lnTo>
                  <a:pt x="796787" y="94399"/>
                </a:lnTo>
                <a:lnTo>
                  <a:pt x="796787" y="173494"/>
                </a:lnTo>
                <a:lnTo>
                  <a:pt x="810197" y="173494"/>
                </a:lnTo>
                <a:lnTo>
                  <a:pt x="810197" y="138441"/>
                </a:lnTo>
                <a:lnTo>
                  <a:pt x="860795" y="138441"/>
                </a:lnTo>
                <a:lnTo>
                  <a:pt x="860795" y="127317"/>
                </a:lnTo>
                <a:lnTo>
                  <a:pt x="810197" y="127317"/>
                </a:lnTo>
                <a:lnTo>
                  <a:pt x="810197" y="94399"/>
                </a:lnTo>
                <a:close/>
              </a:path>
              <a:path extrusionOk="0" h="203835" w="1131570">
                <a:moveTo>
                  <a:pt x="860795" y="138441"/>
                </a:moveTo>
                <a:lnTo>
                  <a:pt x="847385" y="138441"/>
                </a:lnTo>
                <a:lnTo>
                  <a:pt x="847385" y="173494"/>
                </a:lnTo>
                <a:lnTo>
                  <a:pt x="860795" y="173494"/>
                </a:lnTo>
                <a:lnTo>
                  <a:pt x="860795" y="138441"/>
                </a:lnTo>
                <a:close/>
              </a:path>
              <a:path extrusionOk="0" h="203835" w="1131570">
                <a:moveTo>
                  <a:pt x="860795" y="94399"/>
                </a:moveTo>
                <a:lnTo>
                  <a:pt x="847385" y="94399"/>
                </a:lnTo>
                <a:lnTo>
                  <a:pt x="847385" y="127317"/>
                </a:lnTo>
                <a:lnTo>
                  <a:pt x="860795" y="127317"/>
                </a:lnTo>
                <a:lnTo>
                  <a:pt x="860795" y="94399"/>
                </a:lnTo>
                <a:close/>
              </a:path>
              <a:path extrusionOk="0" h="203835" w="1131570">
                <a:moveTo>
                  <a:pt x="894347" y="94399"/>
                </a:moveTo>
                <a:lnTo>
                  <a:pt x="880938" y="94399"/>
                </a:lnTo>
                <a:lnTo>
                  <a:pt x="880938" y="173494"/>
                </a:lnTo>
                <a:lnTo>
                  <a:pt x="895391" y="173494"/>
                </a:lnTo>
                <a:lnTo>
                  <a:pt x="907043" y="154724"/>
                </a:lnTo>
                <a:lnTo>
                  <a:pt x="894347" y="154724"/>
                </a:lnTo>
                <a:lnTo>
                  <a:pt x="894347" y="94399"/>
                </a:lnTo>
                <a:close/>
              </a:path>
              <a:path extrusionOk="0" h="203835" w="1131570">
                <a:moveTo>
                  <a:pt x="946011" y="113550"/>
                </a:moveTo>
                <a:lnTo>
                  <a:pt x="932601" y="113550"/>
                </a:lnTo>
                <a:lnTo>
                  <a:pt x="932601" y="173494"/>
                </a:lnTo>
                <a:lnTo>
                  <a:pt x="946011" y="173494"/>
                </a:lnTo>
                <a:lnTo>
                  <a:pt x="946011" y="113550"/>
                </a:lnTo>
                <a:close/>
              </a:path>
              <a:path extrusionOk="0" h="203835" w="1131570">
                <a:moveTo>
                  <a:pt x="946011" y="94399"/>
                </a:moveTo>
                <a:lnTo>
                  <a:pt x="931611" y="94399"/>
                </a:lnTo>
                <a:lnTo>
                  <a:pt x="894347" y="154724"/>
                </a:lnTo>
                <a:lnTo>
                  <a:pt x="907043" y="154724"/>
                </a:lnTo>
                <a:lnTo>
                  <a:pt x="932601" y="113550"/>
                </a:lnTo>
                <a:lnTo>
                  <a:pt x="946011" y="113550"/>
                </a:lnTo>
                <a:lnTo>
                  <a:pt x="946011" y="94399"/>
                </a:lnTo>
                <a:close/>
              </a:path>
              <a:path extrusionOk="0" h="203835" w="1131570">
                <a:moveTo>
                  <a:pt x="979336" y="94399"/>
                </a:moveTo>
                <a:lnTo>
                  <a:pt x="965926" y="94399"/>
                </a:lnTo>
                <a:lnTo>
                  <a:pt x="965926" y="173494"/>
                </a:lnTo>
                <a:lnTo>
                  <a:pt x="979336" y="173494"/>
                </a:lnTo>
                <a:lnTo>
                  <a:pt x="979336" y="136918"/>
                </a:lnTo>
                <a:lnTo>
                  <a:pt x="1000647" y="136918"/>
                </a:lnTo>
                <a:lnTo>
                  <a:pt x="998006" y="134430"/>
                </a:lnTo>
                <a:lnTo>
                  <a:pt x="992239" y="132878"/>
                </a:lnTo>
                <a:lnTo>
                  <a:pt x="995770" y="131230"/>
                </a:lnTo>
                <a:lnTo>
                  <a:pt x="998387" y="129426"/>
                </a:lnTo>
                <a:lnTo>
                  <a:pt x="999145" y="128537"/>
                </a:lnTo>
                <a:lnTo>
                  <a:pt x="979336" y="128537"/>
                </a:lnTo>
                <a:lnTo>
                  <a:pt x="979336" y="94399"/>
                </a:lnTo>
                <a:close/>
              </a:path>
              <a:path extrusionOk="0" h="203835" w="1131570">
                <a:moveTo>
                  <a:pt x="1000647" y="136918"/>
                </a:moveTo>
                <a:lnTo>
                  <a:pt x="982360" y="136918"/>
                </a:lnTo>
                <a:lnTo>
                  <a:pt x="984948" y="137706"/>
                </a:lnTo>
                <a:lnTo>
                  <a:pt x="989294" y="140856"/>
                </a:lnTo>
                <a:lnTo>
                  <a:pt x="991831" y="144106"/>
                </a:lnTo>
                <a:lnTo>
                  <a:pt x="1009256" y="173494"/>
                </a:lnTo>
                <a:lnTo>
                  <a:pt x="1023990" y="173494"/>
                </a:lnTo>
                <a:lnTo>
                  <a:pt x="1009281" y="148982"/>
                </a:lnTo>
                <a:lnTo>
                  <a:pt x="1003693" y="139787"/>
                </a:lnTo>
                <a:lnTo>
                  <a:pt x="1000647" y="136918"/>
                </a:lnTo>
                <a:close/>
              </a:path>
              <a:path extrusionOk="0" h="203835" w="1131570">
                <a:moveTo>
                  <a:pt x="1020941" y="94399"/>
                </a:moveTo>
                <a:lnTo>
                  <a:pt x="1013551" y="94399"/>
                </a:lnTo>
                <a:lnTo>
                  <a:pt x="1010119" y="94754"/>
                </a:lnTo>
                <a:lnTo>
                  <a:pt x="992544" y="119696"/>
                </a:lnTo>
                <a:lnTo>
                  <a:pt x="990028" y="124447"/>
                </a:lnTo>
                <a:lnTo>
                  <a:pt x="986600" y="127723"/>
                </a:lnTo>
                <a:lnTo>
                  <a:pt x="983602" y="128537"/>
                </a:lnTo>
                <a:lnTo>
                  <a:pt x="999145" y="128537"/>
                </a:lnTo>
                <a:lnTo>
                  <a:pt x="1001764" y="125463"/>
                </a:lnTo>
                <a:lnTo>
                  <a:pt x="1003618" y="121880"/>
                </a:lnTo>
                <a:lnTo>
                  <a:pt x="1007784" y="111290"/>
                </a:lnTo>
                <a:lnTo>
                  <a:pt x="1009385" y="108038"/>
                </a:lnTo>
                <a:lnTo>
                  <a:pt x="1011416" y="105904"/>
                </a:lnTo>
                <a:lnTo>
                  <a:pt x="1013677" y="105371"/>
                </a:lnTo>
                <a:lnTo>
                  <a:pt x="1020941" y="105371"/>
                </a:lnTo>
                <a:lnTo>
                  <a:pt x="1020941" y="94399"/>
                </a:lnTo>
                <a:close/>
              </a:path>
              <a:path extrusionOk="0" h="203835" w="1131570">
                <a:moveTo>
                  <a:pt x="1020941" y="105371"/>
                </a:moveTo>
                <a:lnTo>
                  <a:pt x="1017209" y="105371"/>
                </a:lnTo>
                <a:lnTo>
                  <a:pt x="1020941" y="105446"/>
                </a:lnTo>
                <a:close/>
              </a:path>
              <a:path extrusionOk="0" h="203835" w="1131570">
                <a:moveTo>
                  <a:pt x="1046163" y="64378"/>
                </a:moveTo>
                <a:lnTo>
                  <a:pt x="1032753" y="64378"/>
                </a:lnTo>
                <a:lnTo>
                  <a:pt x="1032753" y="79617"/>
                </a:lnTo>
                <a:lnTo>
                  <a:pt x="1046163" y="79617"/>
                </a:lnTo>
                <a:lnTo>
                  <a:pt x="1046163" y="64378"/>
                </a:lnTo>
                <a:close/>
              </a:path>
              <a:path extrusionOk="0" h="203835" w="1131570">
                <a:moveTo>
                  <a:pt x="1046163" y="94399"/>
                </a:moveTo>
                <a:lnTo>
                  <a:pt x="1032753" y="94399"/>
                </a:lnTo>
                <a:lnTo>
                  <a:pt x="1032753" y="173494"/>
                </a:lnTo>
                <a:lnTo>
                  <a:pt x="1046163" y="173494"/>
                </a:lnTo>
                <a:lnTo>
                  <a:pt x="1046163" y="94399"/>
                </a:lnTo>
                <a:close/>
              </a:path>
              <a:path extrusionOk="0" h="203835" w="1131570">
                <a:moveTo>
                  <a:pt x="1105040" y="94399"/>
                </a:moveTo>
                <a:lnTo>
                  <a:pt x="1066610" y="94399"/>
                </a:lnTo>
                <a:lnTo>
                  <a:pt x="1066610" y="173494"/>
                </a:lnTo>
                <a:lnTo>
                  <a:pt x="1111441" y="173494"/>
                </a:lnTo>
                <a:lnTo>
                  <a:pt x="1118501" y="171691"/>
                </a:lnTo>
                <a:lnTo>
                  <a:pt x="1128207" y="164451"/>
                </a:lnTo>
                <a:lnTo>
                  <a:pt x="1129140" y="162521"/>
                </a:lnTo>
                <a:lnTo>
                  <a:pt x="1080021" y="162521"/>
                </a:lnTo>
                <a:lnTo>
                  <a:pt x="1080021" y="138747"/>
                </a:lnTo>
                <a:lnTo>
                  <a:pt x="1127296" y="138747"/>
                </a:lnTo>
                <a:lnTo>
                  <a:pt x="1125259" y="135928"/>
                </a:lnTo>
                <a:lnTo>
                  <a:pt x="1122184" y="133616"/>
                </a:lnTo>
                <a:lnTo>
                  <a:pt x="1118476" y="132372"/>
                </a:lnTo>
                <a:lnTo>
                  <a:pt x="1121627" y="130492"/>
                </a:lnTo>
                <a:lnTo>
                  <a:pt x="1123962" y="128130"/>
                </a:lnTo>
                <a:lnTo>
                  <a:pt x="1124160" y="127774"/>
                </a:lnTo>
                <a:lnTo>
                  <a:pt x="1080021" y="127774"/>
                </a:lnTo>
                <a:lnTo>
                  <a:pt x="1080021" y="105523"/>
                </a:lnTo>
                <a:lnTo>
                  <a:pt x="1125658" y="105523"/>
                </a:lnTo>
                <a:lnTo>
                  <a:pt x="1121244" y="99885"/>
                </a:lnTo>
                <a:lnTo>
                  <a:pt x="1118069" y="97574"/>
                </a:lnTo>
                <a:lnTo>
                  <a:pt x="1110678" y="95035"/>
                </a:lnTo>
                <a:lnTo>
                  <a:pt x="1105040" y="94399"/>
                </a:lnTo>
                <a:close/>
              </a:path>
              <a:path extrusionOk="0" h="203835" w="1131570">
                <a:moveTo>
                  <a:pt x="1127296" y="138747"/>
                </a:moveTo>
                <a:lnTo>
                  <a:pt x="1101991" y="138747"/>
                </a:lnTo>
                <a:lnTo>
                  <a:pt x="1106211" y="139028"/>
                </a:lnTo>
                <a:lnTo>
                  <a:pt x="1111441" y="140168"/>
                </a:lnTo>
                <a:lnTo>
                  <a:pt x="1113576" y="141540"/>
                </a:lnTo>
                <a:lnTo>
                  <a:pt x="1116853" y="145860"/>
                </a:lnTo>
                <a:lnTo>
                  <a:pt x="1117666" y="148221"/>
                </a:lnTo>
                <a:lnTo>
                  <a:pt x="1117642" y="151397"/>
                </a:lnTo>
                <a:lnTo>
                  <a:pt x="1117512" y="155079"/>
                </a:lnTo>
                <a:lnTo>
                  <a:pt x="1116039" y="158101"/>
                </a:lnTo>
                <a:lnTo>
                  <a:pt x="1110401" y="161632"/>
                </a:lnTo>
                <a:lnTo>
                  <a:pt x="1105192" y="162521"/>
                </a:lnTo>
                <a:lnTo>
                  <a:pt x="1129140" y="162521"/>
                </a:lnTo>
                <a:lnTo>
                  <a:pt x="1130896" y="158889"/>
                </a:lnTo>
                <a:lnTo>
                  <a:pt x="1131382" y="151397"/>
                </a:lnTo>
                <a:lnTo>
                  <a:pt x="1131382" y="146749"/>
                </a:lnTo>
                <a:lnTo>
                  <a:pt x="1130161" y="142711"/>
                </a:lnTo>
                <a:lnTo>
                  <a:pt x="1127296" y="138747"/>
                </a:lnTo>
                <a:close/>
              </a:path>
              <a:path extrusionOk="0" h="203835" w="1131570">
                <a:moveTo>
                  <a:pt x="1125658" y="105523"/>
                </a:moveTo>
                <a:lnTo>
                  <a:pt x="1101791" y="105523"/>
                </a:lnTo>
                <a:lnTo>
                  <a:pt x="1106820" y="106335"/>
                </a:lnTo>
                <a:lnTo>
                  <a:pt x="1112687" y="109637"/>
                </a:lnTo>
                <a:lnTo>
                  <a:pt x="1114159" y="112535"/>
                </a:lnTo>
                <a:lnTo>
                  <a:pt x="1114159" y="119266"/>
                </a:lnTo>
                <a:lnTo>
                  <a:pt x="1099911" y="127774"/>
                </a:lnTo>
                <a:lnTo>
                  <a:pt x="1124160" y="127774"/>
                </a:lnTo>
                <a:lnTo>
                  <a:pt x="1127088" y="122518"/>
                </a:lnTo>
                <a:lnTo>
                  <a:pt x="1127862" y="119266"/>
                </a:lnTo>
                <a:lnTo>
                  <a:pt x="1127875" y="110707"/>
                </a:lnTo>
                <a:lnTo>
                  <a:pt x="1126554" y="106667"/>
                </a:lnTo>
                <a:lnTo>
                  <a:pt x="1125658" y="10552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233425" y="4181550"/>
            <a:ext cx="1720435" cy="1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1"/>
          <p:cNvSpPr/>
          <p:nvPr/>
        </p:nvSpPr>
        <p:spPr>
          <a:xfrm>
            <a:off x="2233425" y="4470896"/>
            <a:ext cx="1299845" cy="200025"/>
          </a:xfrm>
          <a:custGeom>
            <a:rect b="b" l="l" r="r" t="t"/>
            <a:pathLst>
              <a:path extrusionOk="0" h="200025" w="1299845">
                <a:moveTo>
                  <a:pt x="71427" y="482"/>
                </a:moveTo>
                <a:lnTo>
                  <a:pt x="49226" y="482"/>
                </a:lnTo>
                <a:lnTo>
                  <a:pt x="44158" y="14839"/>
                </a:lnTo>
                <a:lnTo>
                  <a:pt x="34265" y="25095"/>
                </a:lnTo>
                <a:lnTo>
                  <a:pt x="19545" y="31249"/>
                </a:lnTo>
                <a:lnTo>
                  <a:pt x="0" y="33300"/>
                </a:lnTo>
                <a:lnTo>
                  <a:pt x="0" y="53568"/>
                </a:lnTo>
                <a:lnTo>
                  <a:pt x="41986" y="53568"/>
                </a:lnTo>
                <a:lnTo>
                  <a:pt x="41986" y="170359"/>
                </a:lnTo>
                <a:lnTo>
                  <a:pt x="71427" y="170359"/>
                </a:lnTo>
                <a:lnTo>
                  <a:pt x="71427" y="482"/>
                </a:lnTo>
                <a:close/>
              </a:path>
              <a:path extrusionOk="0" h="200025" w="1299845">
                <a:moveTo>
                  <a:pt x="148643" y="122339"/>
                </a:moveTo>
                <a:lnTo>
                  <a:pt x="121377" y="122339"/>
                </a:lnTo>
                <a:lnTo>
                  <a:pt x="122772" y="133447"/>
                </a:lnTo>
                <a:lnTo>
                  <a:pt x="146282" y="165692"/>
                </a:lnTo>
                <a:lnTo>
                  <a:pt x="178563" y="173494"/>
                </a:lnTo>
                <a:lnTo>
                  <a:pt x="191232" y="172439"/>
                </a:lnTo>
                <a:lnTo>
                  <a:pt x="202693" y="169272"/>
                </a:lnTo>
                <a:lnTo>
                  <a:pt x="212948" y="163993"/>
                </a:lnTo>
                <a:lnTo>
                  <a:pt x="221997" y="156603"/>
                </a:lnTo>
                <a:lnTo>
                  <a:pt x="226716" y="150815"/>
                </a:lnTo>
                <a:lnTo>
                  <a:pt x="170761" y="150815"/>
                </a:lnTo>
                <a:lnTo>
                  <a:pt x="163685" y="148240"/>
                </a:lnTo>
                <a:lnTo>
                  <a:pt x="152424" y="137944"/>
                </a:lnTo>
                <a:lnTo>
                  <a:pt x="149288" y="131025"/>
                </a:lnTo>
                <a:lnTo>
                  <a:pt x="148643" y="122339"/>
                </a:lnTo>
                <a:close/>
              </a:path>
              <a:path extrusionOk="0" h="200025" w="1299845">
                <a:moveTo>
                  <a:pt x="229068" y="78905"/>
                </a:moveTo>
                <a:lnTo>
                  <a:pt x="188780" y="78905"/>
                </a:lnTo>
                <a:lnTo>
                  <a:pt x="196580" y="82005"/>
                </a:lnTo>
                <a:lnTo>
                  <a:pt x="202211" y="88196"/>
                </a:lnTo>
                <a:lnTo>
                  <a:pt x="205906" y="93316"/>
                </a:lnTo>
                <a:lnTo>
                  <a:pt x="208545" y="99387"/>
                </a:lnTo>
                <a:lnTo>
                  <a:pt x="210129" y="106408"/>
                </a:lnTo>
                <a:lnTo>
                  <a:pt x="210657" y="114380"/>
                </a:lnTo>
                <a:lnTo>
                  <a:pt x="210144" y="122575"/>
                </a:lnTo>
                <a:lnTo>
                  <a:pt x="189263" y="150815"/>
                </a:lnTo>
                <a:lnTo>
                  <a:pt x="226716" y="150815"/>
                </a:lnTo>
                <a:lnTo>
                  <a:pt x="229387" y="147539"/>
                </a:lnTo>
                <a:lnTo>
                  <a:pt x="234665" y="137239"/>
                </a:lnTo>
                <a:lnTo>
                  <a:pt x="237832" y="125702"/>
                </a:lnTo>
                <a:lnTo>
                  <a:pt x="238888" y="112928"/>
                </a:lnTo>
                <a:lnTo>
                  <a:pt x="237983" y="101105"/>
                </a:lnTo>
                <a:lnTo>
                  <a:pt x="235270" y="90489"/>
                </a:lnTo>
                <a:lnTo>
                  <a:pt x="230746" y="81079"/>
                </a:lnTo>
                <a:lnTo>
                  <a:pt x="229068" y="78905"/>
                </a:lnTo>
                <a:close/>
              </a:path>
              <a:path extrusionOk="0" h="200025" w="1299845">
                <a:moveTo>
                  <a:pt x="229718" y="2415"/>
                </a:moveTo>
                <a:lnTo>
                  <a:pt x="142609" y="2415"/>
                </a:lnTo>
                <a:lnTo>
                  <a:pt x="126442" y="93384"/>
                </a:lnTo>
                <a:lnTo>
                  <a:pt x="150573" y="94108"/>
                </a:lnTo>
                <a:lnTo>
                  <a:pt x="156138" y="87457"/>
                </a:lnTo>
                <a:lnTo>
                  <a:pt x="162698" y="82706"/>
                </a:lnTo>
                <a:lnTo>
                  <a:pt x="170254" y="79855"/>
                </a:lnTo>
                <a:lnTo>
                  <a:pt x="178804" y="78905"/>
                </a:lnTo>
                <a:lnTo>
                  <a:pt x="229068" y="78905"/>
                </a:lnTo>
                <a:lnTo>
                  <a:pt x="224412" y="72875"/>
                </a:lnTo>
                <a:lnTo>
                  <a:pt x="220732" y="69735"/>
                </a:lnTo>
                <a:lnTo>
                  <a:pt x="154677" y="69735"/>
                </a:lnTo>
                <a:lnTo>
                  <a:pt x="162399" y="26301"/>
                </a:lnTo>
                <a:lnTo>
                  <a:pt x="229718" y="26301"/>
                </a:lnTo>
                <a:lnTo>
                  <a:pt x="229718" y="2415"/>
                </a:lnTo>
                <a:close/>
              </a:path>
              <a:path extrusionOk="0" h="200025" w="1299845">
                <a:moveTo>
                  <a:pt x="186526" y="57671"/>
                </a:moveTo>
                <a:lnTo>
                  <a:pt x="176844" y="58426"/>
                </a:lnTo>
                <a:lnTo>
                  <a:pt x="168309" y="60688"/>
                </a:lnTo>
                <a:lnTo>
                  <a:pt x="160920" y="64458"/>
                </a:lnTo>
                <a:lnTo>
                  <a:pt x="154677" y="69735"/>
                </a:lnTo>
                <a:lnTo>
                  <a:pt x="220732" y="69735"/>
                </a:lnTo>
                <a:lnTo>
                  <a:pt x="216615" y="66224"/>
                </a:lnTo>
                <a:lnTo>
                  <a:pt x="207702" y="61473"/>
                </a:lnTo>
                <a:lnTo>
                  <a:pt x="197672" y="58622"/>
                </a:lnTo>
                <a:lnTo>
                  <a:pt x="186526" y="57671"/>
                </a:lnTo>
                <a:close/>
              </a:path>
              <a:path extrusionOk="0" h="200025" w="1299845">
                <a:moveTo>
                  <a:pt x="315385" y="0"/>
                </a:moveTo>
                <a:lnTo>
                  <a:pt x="272192" y="22202"/>
                </a:lnTo>
                <a:lnTo>
                  <a:pt x="258392" y="67037"/>
                </a:lnTo>
                <a:lnTo>
                  <a:pt x="257472" y="87109"/>
                </a:lnTo>
                <a:lnTo>
                  <a:pt x="261152" y="125008"/>
                </a:lnTo>
                <a:lnTo>
                  <a:pt x="272191" y="152079"/>
                </a:lnTo>
                <a:lnTo>
                  <a:pt x="290590" y="168321"/>
                </a:lnTo>
                <a:lnTo>
                  <a:pt x="316349" y="173736"/>
                </a:lnTo>
                <a:lnTo>
                  <a:pt x="329726" y="172363"/>
                </a:lnTo>
                <a:lnTo>
                  <a:pt x="341384" y="168247"/>
                </a:lnTo>
                <a:lnTo>
                  <a:pt x="351322" y="161386"/>
                </a:lnTo>
                <a:lnTo>
                  <a:pt x="359542" y="151780"/>
                </a:lnTo>
                <a:lnTo>
                  <a:pt x="360049" y="150815"/>
                </a:lnTo>
                <a:lnTo>
                  <a:pt x="316108" y="150815"/>
                </a:lnTo>
                <a:lnTo>
                  <a:pt x="308574" y="149895"/>
                </a:lnTo>
                <a:lnTo>
                  <a:pt x="287061" y="116911"/>
                </a:lnTo>
                <a:lnTo>
                  <a:pt x="285310" y="91775"/>
                </a:lnTo>
                <a:lnTo>
                  <a:pt x="285316" y="77900"/>
                </a:lnTo>
                <a:lnTo>
                  <a:pt x="292341" y="38167"/>
                </a:lnTo>
                <a:lnTo>
                  <a:pt x="310798" y="23166"/>
                </a:lnTo>
                <a:lnTo>
                  <a:pt x="360054" y="23166"/>
                </a:lnTo>
                <a:lnTo>
                  <a:pt x="359543" y="21898"/>
                </a:lnTo>
                <a:lnTo>
                  <a:pt x="341143" y="5474"/>
                </a:lnTo>
                <a:lnTo>
                  <a:pt x="315385" y="0"/>
                </a:lnTo>
                <a:close/>
              </a:path>
              <a:path extrusionOk="0" h="200025" w="1299845">
                <a:moveTo>
                  <a:pt x="360054" y="23166"/>
                </a:moveTo>
                <a:lnTo>
                  <a:pt x="320612" y="23166"/>
                </a:lnTo>
                <a:lnTo>
                  <a:pt x="324957" y="24170"/>
                </a:lnTo>
                <a:lnTo>
                  <a:pt x="332355" y="28191"/>
                </a:lnTo>
                <a:lnTo>
                  <a:pt x="346028" y="67445"/>
                </a:lnTo>
                <a:lnTo>
                  <a:pt x="346471" y="77900"/>
                </a:lnTo>
                <a:lnTo>
                  <a:pt x="346471" y="95195"/>
                </a:lnTo>
                <a:lnTo>
                  <a:pt x="339274" y="136498"/>
                </a:lnTo>
                <a:lnTo>
                  <a:pt x="320291" y="150815"/>
                </a:lnTo>
                <a:lnTo>
                  <a:pt x="360049" y="150815"/>
                </a:lnTo>
                <a:lnTo>
                  <a:pt x="373342" y="107438"/>
                </a:lnTo>
                <a:lnTo>
                  <a:pt x="374216" y="87109"/>
                </a:lnTo>
                <a:lnTo>
                  <a:pt x="370582" y="49271"/>
                </a:lnTo>
                <a:lnTo>
                  <a:pt x="360054" y="23166"/>
                </a:lnTo>
                <a:close/>
              </a:path>
              <a:path extrusionOk="0" h="200025" w="1299845">
                <a:moveTo>
                  <a:pt x="528364" y="91720"/>
                </a:moveTo>
                <a:lnTo>
                  <a:pt x="459176" y="91720"/>
                </a:lnTo>
                <a:lnTo>
                  <a:pt x="459176" y="170359"/>
                </a:lnTo>
                <a:lnTo>
                  <a:pt x="476549" y="170359"/>
                </a:lnTo>
                <a:lnTo>
                  <a:pt x="476549" y="105436"/>
                </a:lnTo>
                <a:lnTo>
                  <a:pt x="528364" y="105436"/>
                </a:lnTo>
                <a:lnTo>
                  <a:pt x="528364" y="91720"/>
                </a:lnTo>
                <a:close/>
              </a:path>
              <a:path extrusionOk="0" h="200025" w="1299845">
                <a:moveTo>
                  <a:pt x="528364" y="105436"/>
                </a:moveTo>
                <a:lnTo>
                  <a:pt x="510990" y="105436"/>
                </a:lnTo>
                <a:lnTo>
                  <a:pt x="510990" y="170359"/>
                </a:lnTo>
                <a:lnTo>
                  <a:pt x="528364" y="170359"/>
                </a:lnTo>
                <a:lnTo>
                  <a:pt x="528364" y="105436"/>
                </a:lnTo>
                <a:close/>
              </a:path>
              <a:path extrusionOk="0" h="200025" w="1299845">
                <a:moveTo>
                  <a:pt x="563262" y="91720"/>
                </a:moveTo>
                <a:lnTo>
                  <a:pt x="546958" y="91720"/>
                </a:lnTo>
                <a:lnTo>
                  <a:pt x="546958" y="199468"/>
                </a:lnTo>
                <a:lnTo>
                  <a:pt x="564177" y="199468"/>
                </a:lnTo>
                <a:lnTo>
                  <a:pt x="564177" y="159995"/>
                </a:lnTo>
                <a:lnTo>
                  <a:pt x="615943" y="159995"/>
                </a:lnTo>
                <a:lnTo>
                  <a:pt x="616991" y="158471"/>
                </a:lnTo>
                <a:lnTo>
                  <a:pt x="578756" y="158471"/>
                </a:lnTo>
                <a:lnTo>
                  <a:pt x="573346" y="156034"/>
                </a:lnTo>
                <a:lnTo>
                  <a:pt x="565523" y="146279"/>
                </a:lnTo>
                <a:lnTo>
                  <a:pt x="563598" y="139677"/>
                </a:lnTo>
                <a:lnTo>
                  <a:pt x="563599" y="122297"/>
                </a:lnTo>
                <a:lnTo>
                  <a:pt x="565497" y="115647"/>
                </a:lnTo>
                <a:lnTo>
                  <a:pt x="573220" y="105893"/>
                </a:lnTo>
                <a:lnTo>
                  <a:pt x="578556" y="103456"/>
                </a:lnTo>
                <a:lnTo>
                  <a:pt x="616712" y="103456"/>
                </a:lnTo>
                <a:lnTo>
                  <a:pt x="615871" y="102236"/>
                </a:lnTo>
                <a:lnTo>
                  <a:pt x="563262" y="102236"/>
                </a:lnTo>
                <a:lnTo>
                  <a:pt x="563262" y="91720"/>
                </a:lnTo>
                <a:close/>
              </a:path>
              <a:path extrusionOk="0" h="200025" w="1299845">
                <a:moveTo>
                  <a:pt x="615943" y="159995"/>
                </a:moveTo>
                <a:lnTo>
                  <a:pt x="564177" y="159995"/>
                </a:lnTo>
                <a:lnTo>
                  <a:pt x="569092" y="165396"/>
                </a:lnTo>
                <a:lnTo>
                  <a:pt x="574998" y="169254"/>
                </a:lnTo>
                <a:lnTo>
                  <a:pt x="581894" y="171568"/>
                </a:lnTo>
                <a:lnTo>
                  <a:pt x="589780" y="172340"/>
                </a:lnTo>
                <a:lnTo>
                  <a:pt x="597310" y="171640"/>
                </a:lnTo>
                <a:lnTo>
                  <a:pt x="604049" y="169540"/>
                </a:lnTo>
                <a:lnTo>
                  <a:pt x="609998" y="166040"/>
                </a:lnTo>
                <a:lnTo>
                  <a:pt x="615157" y="161140"/>
                </a:lnTo>
                <a:lnTo>
                  <a:pt x="615943" y="159995"/>
                </a:lnTo>
                <a:close/>
              </a:path>
              <a:path extrusionOk="0" h="200025" w="1299845">
                <a:moveTo>
                  <a:pt x="616712" y="103456"/>
                </a:moveTo>
                <a:lnTo>
                  <a:pt x="592066" y="103456"/>
                </a:lnTo>
                <a:lnTo>
                  <a:pt x="597376" y="105970"/>
                </a:lnTo>
                <a:lnTo>
                  <a:pt x="605199" y="116028"/>
                </a:lnTo>
                <a:lnTo>
                  <a:pt x="607036" y="122403"/>
                </a:lnTo>
                <a:lnTo>
                  <a:pt x="607153" y="139677"/>
                </a:lnTo>
                <a:lnTo>
                  <a:pt x="605224" y="146279"/>
                </a:lnTo>
                <a:lnTo>
                  <a:pt x="597501" y="156034"/>
                </a:lnTo>
                <a:lnTo>
                  <a:pt x="592272" y="158471"/>
                </a:lnTo>
                <a:lnTo>
                  <a:pt x="616991" y="158471"/>
                </a:lnTo>
                <a:lnTo>
                  <a:pt x="619324" y="155078"/>
                </a:lnTo>
                <a:lnTo>
                  <a:pt x="622299" y="148091"/>
                </a:lnTo>
                <a:lnTo>
                  <a:pt x="624083" y="140180"/>
                </a:lnTo>
                <a:lnTo>
                  <a:pt x="624678" y="131345"/>
                </a:lnTo>
                <a:lnTo>
                  <a:pt x="624069" y="122297"/>
                </a:lnTo>
                <a:lnTo>
                  <a:pt x="622240" y="114200"/>
                </a:lnTo>
                <a:lnTo>
                  <a:pt x="619193" y="107056"/>
                </a:lnTo>
                <a:lnTo>
                  <a:pt x="616712" y="103456"/>
                </a:lnTo>
                <a:close/>
              </a:path>
              <a:path extrusionOk="0" h="200025" w="1299845">
                <a:moveTo>
                  <a:pt x="588865" y="89434"/>
                </a:moveTo>
                <a:lnTo>
                  <a:pt x="580636" y="90235"/>
                </a:lnTo>
                <a:lnTo>
                  <a:pt x="573626" y="92636"/>
                </a:lnTo>
                <a:lnTo>
                  <a:pt x="567835" y="96636"/>
                </a:lnTo>
                <a:lnTo>
                  <a:pt x="563262" y="102236"/>
                </a:lnTo>
                <a:lnTo>
                  <a:pt x="615871" y="102236"/>
                </a:lnTo>
                <a:lnTo>
                  <a:pt x="588865" y="89434"/>
                </a:lnTo>
                <a:close/>
              </a:path>
              <a:path extrusionOk="0" h="200025" w="1299845">
                <a:moveTo>
                  <a:pt x="704293" y="101931"/>
                </a:moveTo>
                <a:lnTo>
                  <a:pt x="683759" y="101931"/>
                </a:lnTo>
                <a:lnTo>
                  <a:pt x="689143" y="105893"/>
                </a:lnTo>
                <a:lnTo>
                  <a:pt x="689143" y="116766"/>
                </a:lnTo>
                <a:lnTo>
                  <a:pt x="688788" y="118645"/>
                </a:lnTo>
                <a:lnTo>
                  <a:pt x="688078" y="119458"/>
                </a:lnTo>
                <a:lnTo>
                  <a:pt x="687265" y="120575"/>
                </a:lnTo>
                <a:lnTo>
                  <a:pt x="668112" y="124334"/>
                </a:lnTo>
                <a:lnTo>
                  <a:pt x="666309" y="124564"/>
                </a:lnTo>
                <a:lnTo>
                  <a:pt x="664580" y="124870"/>
                </a:lnTo>
                <a:lnTo>
                  <a:pt x="657547" y="125961"/>
                </a:lnTo>
                <a:lnTo>
                  <a:pt x="655693" y="126342"/>
                </a:lnTo>
                <a:lnTo>
                  <a:pt x="635651" y="156085"/>
                </a:lnTo>
                <a:lnTo>
                  <a:pt x="638039" y="161799"/>
                </a:lnTo>
                <a:lnTo>
                  <a:pt x="647589" y="170233"/>
                </a:lnTo>
                <a:lnTo>
                  <a:pt x="654041" y="172340"/>
                </a:lnTo>
                <a:lnTo>
                  <a:pt x="662169" y="172340"/>
                </a:lnTo>
                <a:lnTo>
                  <a:pt x="670523" y="171749"/>
                </a:lnTo>
                <a:lnTo>
                  <a:pt x="677905" y="169977"/>
                </a:lnTo>
                <a:lnTo>
                  <a:pt x="684314" y="167025"/>
                </a:lnTo>
                <a:lnTo>
                  <a:pt x="689752" y="162892"/>
                </a:lnTo>
                <a:lnTo>
                  <a:pt x="713832" y="162892"/>
                </a:lnTo>
                <a:lnTo>
                  <a:pt x="713832" y="159995"/>
                </a:lnTo>
                <a:lnTo>
                  <a:pt x="663185" y="159995"/>
                </a:lnTo>
                <a:lnTo>
                  <a:pt x="659706" y="158979"/>
                </a:lnTo>
                <a:lnTo>
                  <a:pt x="654728" y="154915"/>
                </a:lnTo>
                <a:lnTo>
                  <a:pt x="653482" y="152021"/>
                </a:lnTo>
                <a:lnTo>
                  <a:pt x="653482" y="146229"/>
                </a:lnTo>
                <a:lnTo>
                  <a:pt x="681296" y="133708"/>
                </a:lnTo>
                <a:lnTo>
                  <a:pt x="682693" y="133351"/>
                </a:lnTo>
                <a:lnTo>
                  <a:pt x="686145" y="132236"/>
                </a:lnTo>
                <a:lnTo>
                  <a:pt x="687671" y="131598"/>
                </a:lnTo>
                <a:lnTo>
                  <a:pt x="688992" y="130888"/>
                </a:lnTo>
                <a:lnTo>
                  <a:pt x="705754" y="130888"/>
                </a:lnTo>
                <a:lnTo>
                  <a:pt x="705754" y="104929"/>
                </a:lnTo>
                <a:lnTo>
                  <a:pt x="704293" y="101931"/>
                </a:lnTo>
                <a:close/>
              </a:path>
              <a:path extrusionOk="0" h="200025" w="1299845">
                <a:moveTo>
                  <a:pt x="713832" y="162892"/>
                </a:moveTo>
                <a:lnTo>
                  <a:pt x="689752" y="162892"/>
                </a:lnTo>
                <a:lnTo>
                  <a:pt x="690872" y="169189"/>
                </a:lnTo>
                <a:lnTo>
                  <a:pt x="695138" y="172340"/>
                </a:lnTo>
                <a:lnTo>
                  <a:pt x="705603" y="172340"/>
                </a:lnTo>
                <a:lnTo>
                  <a:pt x="709362" y="171781"/>
                </a:lnTo>
                <a:lnTo>
                  <a:pt x="713832" y="170665"/>
                </a:lnTo>
                <a:lnTo>
                  <a:pt x="713832" y="162892"/>
                </a:lnTo>
                <a:close/>
              </a:path>
              <a:path extrusionOk="0" h="200025" w="1299845">
                <a:moveTo>
                  <a:pt x="705754" y="130888"/>
                </a:moveTo>
                <a:lnTo>
                  <a:pt x="688992" y="130888"/>
                </a:lnTo>
                <a:lnTo>
                  <a:pt x="688992" y="146890"/>
                </a:lnTo>
                <a:lnTo>
                  <a:pt x="687823" y="151413"/>
                </a:lnTo>
                <a:lnTo>
                  <a:pt x="681321" y="157914"/>
                </a:lnTo>
                <a:lnTo>
                  <a:pt x="675378" y="159995"/>
                </a:lnTo>
                <a:lnTo>
                  <a:pt x="713832" y="159995"/>
                </a:lnTo>
                <a:lnTo>
                  <a:pt x="713832" y="158777"/>
                </a:lnTo>
                <a:lnTo>
                  <a:pt x="708245" y="158777"/>
                </a:lnTo>
                <a:lnTo>
                  <a:pt x="707151" y="158371"/>
                </a:lnTo>
                <a:lnTo>
                  <a:pt x="706034" y="156744"/>
                </a:lnTo>
                <a:lnTo>
                  <a:pt x="705754" y="155221"/>
                </a:lnTo>
                <a:lnTo>
                  <a:pt x="705754" y="130888"/>
                </a:lnTo>
                <a:close/>
              </a:path>
              <a:path extrusionOk="0" h="200025" w="1299845">
                <a:moveTo>
                  <a:pt x="713832" y="158471"/>
                </a:moveTo>
                <a:lnTo>
                  <a:pt x="712411" y="158673"/>
                </a:lnTo>
                <a:lnTo>
                  <a:pt x="711089" y="158777"/>
                </a:lnTo>
                <a:lnTo>
                  <a:pt x="713832" y="158777"/>
                </a:lnTo>
                <a:lnTo>
                  <a:pt x="713832" y="158471"/>
                </a:lnTo>
                <a:close/>
              </a:path>
              <a:path extrusionOk="0" h="200025" w="1299845">
                <a:moveTo>
                  <a:pt x="683301" y="89283"/>
                </a:moveTo>
                <a:lnTo>
                  <a:pt x="673447" y="89283"/>
                </a:lnTo>
                <a:lnTo>
                  <a:pt x="659406" y="90950"/>
                </a:lnTo>
                <a:lnTo>
                  <a:pt x="648985" y="95950"/>
                </a:lnTo>
                <a:lnTo>
                  <a:pt x="642184" y="104284"/>
                </a:lnTo>
                <a:lnTo>
                  <a:pt x="639003" y="115952"/>
                </a:lnTo>
                <a:lnTo>
                  <a:pt x="655462" y="115952"/>
                </a:lnTo>
                <a:lnTo>
                  <a:pt x="656175" y="110873"/>
                </a:lnTo>
                <a:lnTo>
                  <a:pt x="657849" y="107265"/>
                </a:lnTo>
                <a:lnTo>
                  <a:pt x="663134" y="102999"/>
                </a:lnTo>
                <a:lnTo>
                  <a:pt x="667299" y="101931"/>
                </a:lnTo>
                <a:lnTo>
                  <a:pt x="704293" y="101931"/>
                </a:lnTo>
                <a:lnTo>
                  <a:pt x="702834" y="98935"/>
                </a:lnTo>
                <a:lnTo>
                  <a:pt x="691149" y="91213"/>
                </a:lnTo>
                <a:lnTo>
                  <a:pt x="683301" y="89283"/>
                </a:lnTo>
                <a:close/>
              </a:path>
              <a:path extrusionOk="0" h="200025" w="1299845">
                <a:moveTo>
                  <a:pt x="741873" y="91720"/>
                </a:moveTo>
                <a:lnTo>
                  <a:pt x="724499" y="91720"/>
                </a:lnTo>
                <a:lnTo>
                  <a:pt x="724499" y="170359"/>
                </a:lnTo>
                <a:lnTo>
                  <a:pt x="787441" y="170359"/>
                </a:lnTo>
                <a:lnTo>
                  <a:pt x="787441" y="195353"/>
                </a:lnTo>
                <a:lnTo>
                  <a:pt x="804203" y="195353"/>
                </a:lnTo>
                <a:lnTo>
                  <a:pt x="804203" y="156643"/>
                </a:lnTo>
                <a:lnTo>
                  <a:pt x="741873" y="156643"/>
                </a:lnTo>
                <a:lnTo>
                  <a:pt x="741873" y="91720"/>
                </a:lnTo>
                <a:close/>
              </a:path>
              <a:path extrusionOk="0" h="200025" w="1299845">
                <a:moveTo>
                  <a:pt x="793687" y="91720"/>
                </a:moveTo>
                <a:lnTo>
                  <a:pt x="776314" y="91720"/>
                </a:lnTo>
                <a:lnTo>
                  <a:pt x="776314" y="156643"/>
                </a:lnTo>
                <a:lnTo>
                  <a:pt x="793687" y="156643"/>
                </a:lnTo>
                <a:lnTo>
                  <a:pt x="793687" y="91720"/>
                </a:lnTo>
                <a:close/>
              </a:path>
              <a:path extrusionOk="0" h="200025" w="1299845">
                <a:moveTo>
                  <a:pt x="832243" y="61394"/>
                </a:moveTo>
                <a:lnTo>
                  <a:pt x="814870" y="61394"/>
                </a:lnTo>
                <a:lnTo>
                  <a:pt x="814870" y="78461"/>
                </a:lnTo>
                <a:lnTo>
                  <a:pt x="832243" y="78461"/>
                </a:lnTo>
                <a:lnTo>
                  <a:pt x="832243" y="61394"/>
                </a:lnTo>
                <a:close/>
              </a:path>
              <a:path extrusionOk="0" h="200025" w="1299845">
                <a:moveTo>
                  <a:pt x="832243" y="91720"/>
                </a:moveTo>
                <a:lnTo>
                  <a:pt x="814870" y="91720"/>
                </a:lnTo>
                <a:lnTo>
                  <a:pt x="814870" y="170359"/>
                </a:lnTo>
                <a:lnTo>
                  <a:pt x="832243" y="170359"/>
                </a:lnTo>
                <a:lnTo>
                  <a:pt x="832243" y="91720"/>
                </a:lnTo>
                <a:close/>
              </a:path>
              <a:path extrusionOk="0" h="200025" w="1299845">
                <a:moveTo>
                  <a:pt x="901889" y="91720"/>
                </a:moveTo>
                <a:lnTo>
                  <a:pt x="851140" y="91720"/>
                </a:lnTo>
                <a:lnTo>
                  <a:pt x="851140" y="170359"/>
                </a:lnTo>
                <a:lnTo>
                  <a:pt x="901684" y="170359"/>
                </a:lnTo>
                <a:lnTo>
                  <a:pt x="908823" y="168429"/>
                </a:lnTo>
                <a:lnTo>
                  <a:pt x="918881" y="160708"/>
                </a:lnTo>
                <a:lnTo>
                  <a:pt x="920464" y="157252"/>
                </a:lnTo>
                <a:lnTo>
                  <a:pt x="868513" y="157252"/>
                </a:lnTo>
                <a:lnTo>
                  <a:pt x="868513" y="135611"/>
                </a:lnTo>
                <a:lnTo>
                  <a:pt x="920283" y="135611"/>
                </a:lnTo>
                <a:lnTo>
                  <a:pt x="916470" y="130382"/>
                </a:lnTo>
                <a:lnTo>
                  <a:pt x="906612" y="127839"/>
                </a:lnTo>
                <a:lnTo>
                  <a:pt x="906612" y="127534"/>
                </a:lnTo>
                <a:lnTo>
                  <a:pt x="910475" y="125705"/>
                </a:lnTo>
                <a:lnTo>
                  <a:pt x="913319" y="123524"/>
                </a:lnTo>
                <a:lnTo>
                  <a:pt x="913723" y="122962"/>
                </a:lnTo>
                <a:lnTo>
                  <a:pt x="868513" y="122962"/>
                </a:lnTo>
                <a:lnTo>
                  <a:pt x="868513" y="104828"/>
                </a:lnTo>
                <a:lnTo>
                  <a:pt x="917891" y="104828"/>
                </a:lnTo>
                <a:lnTo>
                  <a:pt x="915832" y="100102"/>
                </a:lnTo>
                <a:lnTo>
                  <a:pt x="907602" y="93398"/>
                </a:lnTo>
                <a:lnTo>
                  <a:pt x="901889" y="91720"/>
                </a:lnTo>
                <a:close/>
              </a:path>
              <a:path extrusionOk="0" h="200025" w="1299845">
                <a:moveTo>
                  <a:pt x="920283" y="135611"/>
                </a:moveTo>
                <a:lnTo>
                  <a:pt x="896198" y="135611"/>
                </a:lnTo>
                <a:lnTo>
                  <a:pt x="899096" y="136577"/>
                </a:lnTo>
                <a:lnTo>
                  <a:pt x="903160" y="140440"/>
                </a:lnTo>
                <a:lnTo>
                  <a:pt x="904175" y="143132"/>
                </a:lnTo>
                <a:lnTo>
                  <a:pt x="904175" y="153699"/>
                </a:lnTo>
                <a:lnTo>
                  <a:pt x="900262" y="157252"/>
                </a:lnTo>
                <a:lnTo>
                  <a:pt x="920464" y="157252"/>
                </a:lnTo>
                <a:lnTo>
                  <a:pt x="921395" y="155221"/>
                </a:lnTo>
                <a:lnTo>
                  <a:pt x="921395" y="137135"/>
                </a:lnTo>
                <a:lnTo>
                  <a:pt x="920283" y="135611"/>
                </a:lnTo>
                <a:close/>
              </a:path>
              <a:path extrusionOk="0" h="200025" w="1299845">
                <a:moveTo>
                  <a:pt x="917891" y="104828"/>
                </a:moveTo>
                <a:lnTo>
                  <a:pt x="897166" y="104828"/>
                </a:lnTo>
                <a:lnTo>
                  <a:pt x="900668" y="107722"/>
                </a:lnTo>
                <a:lnTo>
                  <a:pt x="900668" y="119815"/>
                </a:lnTo>
                <a:lnTo>
                  <a:pt x="897317" y="122962"/>
                </a:lnTo>
                <a:lnTo>
                  <a:pt x="913723" y="122962"/>
                </a:lnTo>
                <a:lnTo>
                  <a:pt x="916976" y="118444"/>
                </a:lnTo>
                <a:lnTo>
                  <a:pt x="917891" y="115088"/>
                </a:lnTo>
                <a:lnTo>
                  <a:pt x="917891" y="104828"/>
                </a:lnTo>
                <a:close/>
              </a:path>
              <a:path extrusionOk="0" h="200025" w="1299845">
                <a:moveTo>
                  <a:pt x="953246" y="91720"/>
                </a:moveTo>
                <a:lnTo>
                  <a:pt x="935873" y="91720"/>
                </a:lnTo>
                <a:lnTo>
                  <a:pt x="935873" y="170359"/>
                </a:lnTo>
                <a:lnTo>
                  <a:pt x="953246" y="170359"/>
                </a:lnTo>
                <a:lnTo>
                  <a:pt x="953246" y="136221"/>
                </a:lnTo>
                <a:lnTo>
                  <a:pt x="1005062" y="136221"/>
                </a:lnTo>
                <a:lnTo>
                  <a:pt x="1005062" y="122505"/>
                </a:lnTo>
                <a:lnTo>
                  <a:pt x="953246" y="122505"/>
                </a:lnTo>
                <a:lnTo>
                  <a:pt x="953246" y="91720"/>
                </a:lnTo>
                <a:close/>
              </a:path>
              <a:path extrusionOk="0" h="200025" w="1299845">
                <a:moveTo>
                  <a:pt x="1005062" y="136221"/>
                </a:moveTo>
                <a:lnTo>
                  <a:pt x="987689" y="136221"/>
                </a:lnTo>
                <a:lnTo>
                  <a:pt x="987689" y="170359"/>
                </a:lnTo>
                <a:lnTo>
                  <a:pt x="1005062" y="170359"/>
                </a:lnTo>
                <a:lnTo>
                  <a:pt x="1005062" y="136221"/>
                </a:lnTo>
                <a:close/>
              </a:path>
              <a:path extrusionOk="0" h="200025" w="1299845">
                <a:moveTo>
                  <a:pt x="1005062" y="91720"/>
                </a:moveTo>
                <a:lnTo>
                  <a:pt x="987689" y="91720"/>
                </a:lnTo>
                <a:lnTo>
                  <a:pt x="987689" y="122505"/>
                </a:lnTo>
                <a:lnTo>
                  <a:pt x="1005062" y="122505"/>
                </a:lnTo>
                <a:lnTo>
                  <a:pt x="1005062" y="91720"/>
                </a:lnTo>
                <a:close/>
              </a:path>
              <a:path extrusionOk="0" h="200025" w="1299845">
                <a:moveTo>
                  <a:pt x="1040724" y="91720"/>
                </a:moveTo>
                <a:lnTo>
                  <a:pt x="1023350" y="91720"/>
                </a:lnTo>
                <a:lnTo>
                  <a:pt x="1023350" y="170359"/>
                </a:lnTo>
                <a:lnTo>
                  <a:pt x="1045296" y="170359"/>
                </a:lnTo>
                <a:lnTo>
                  <a:pt x="1056247" y="149023"/>
                </a:lnTo>
                <a:lnTo>
                  <a:pt x="1040724" y="149023"/>
                </a:lnTo>
                <a:lnTo>
                  <a:pt x="1040724" y="91720"/>
                </a:lnTo>
                <a:close/>
              </a:path>
              <a:path extrusionOk="0" h="200025" w="1299845">
                <a:moveTo>
                  <a:pt x="1092539" y="113057"/>
                </a:moveTo>
                <a:lnTo>
                  <a:pt x="1075165" y="113057"/>
                </a:lnTo>
                <a:lnTo>
                  <a:pt x="1075165" y="170359"/>
                </a:lnTo>
                <a:lnTo>
                  <a:pt x="1092539" y="170359"/>
                </a:lnTo>
                <a:lnTo>
                  <a:pt x="1092539" y="113057"/>
                </a:lnTo>
                <a:close/>
              </a:path>
              <a:path extrusionOk="0" h="200025" w="1299845">
                <a:moveTo>
                  <a:pt x="1092539" y="91720"/>
                </a:moveTo>
                <a:lnTo>
                  <a:pt x="1070593" y="91720"/>
                </a:lnTo>
                <a:lnTo>
                  <a:pt x="1041181" y="149023"/>
                </a:lnTo>
                <a:lnTo>
                  <a:pt x="1056247" y="149023"/>
                </a:lnTo>
                <a:lnTo>
                  <a:pt x="1074708" y="113057"/>
                </a:lnTo>
                <a:lnTo>
                  <a:pt x="1092539" y="113057"/>
                </a:lnTo>
                <a:lnTo>
                  <a:pt x="1092539" y="91720"/>
                </a:lnTo>
                <a:close/>
              </a:path>
              <a:path extrusionOk="0" h="200025" w="1299845">
                <a:moveTo>
                  <a:pt x="1128200" y="91720"/>
                </a:moveTo>
                <a:lnTo>
                  <a:pt x="1110827" y="91720"/>
                </a:lnTo>
                <a:lnTo>
                  <a:pt x="1110827" y="170359"/>
                </a:lnTo>
                <a:lnTo>
                  <a:pt x="1128200" y="170359"/>
                </a:lnTo>
                <a:lnTo>
                  <a:pt x="1128200" y="145976"/>
                </a:lnTo>
                <a:lnTo>
                  <a:pt x="1138565" y="135154"/>
                </a:lnTo>
                <a:lnTo>
                  <a:pt x="1158762" y="135154"/>
                </a:lnTo>
                <a:lnTo>
                  <a:pt x="1152576" y="126620"/>
                </a:lnTo>
                <a:lnTo>
                  <a:pt x="1128200" y="126620"/>
                </a:lnTo>
                <a:lnTo>
                  <a:pt x="1128200" y="91720"/>
                </a:lnTo>
                <a:close/>
              </a:path>
              <a:path extrusionOk="0" h="200025" w="1299845">
                <a:moveTo>
                  <a:pt x="1158762" y="135154"/>
                </a:moveTo>
                <a:lnTo>
                  <a:pt x="1138565" y="135154"/>
                </a:lnTo>
                <a:lnTo>
                  <a:pt x="1163253" y="170359"/>
                </a:lnTo>
                <a:lnTo>
                  <a:pt x="1184281" y="170359"/>
                </a:lnTo>
                <a:lnTo>
                  <a:pt x="1158762" y="135154"/>
                </a:lnTo>
                <a:close/>
              </a:path>
              <a:path extrusionOk="0" h="200025" w="1299845">
                <a:moveTo>
                  <a:pt x="1180778" y="91720"/>
                </a:moveTo>
                <a:lnTo>
                  <a:pt x="1159596" y="91720"/>
                </a:lnTo>
                <a:lnTo>
                  <a:pt x="1128200" y="126620"/>
                </a:lnTo>
                <a:lnTo>
                  <a:pt x="1152576" y="126620"/>
                </a:lnTo>
                <a:lnTo>
                  <a:pt x="1150146" y="123267"/>
                </a:lnTo>
                <a:lnTo>
                  <a:pt x="1180778" y="91720"/>
                </a:lnTo>
                <a:close/>
              </a:path>
              <a:path extrusionOk="0" h="200025" w="1299845">
                <a:moveTo>
                  <a:pt x="1210496" y="61394"/>
                </a:moveTo>
                <a:lnTo>
                  <a:pt x="1193123" y="61394"/>
                </a:lnTo>
                <a:lnTo>
                  <a:pt x="1193123" y="78461"/>
                </a:lnTo>
                <a:lnTo>
                  <a:pt x="1210496" y="78461"/>
                </a:lnTo>
                <a:lnTo>
                  <a:pt x="1210496" y="61394"/>
                </a:lnTo>
                <a:close/>
              </a:path>
              <a:path extrusionOk="0" h="200025" w="1299845">
                <a:moveTo>
                  <a:pt x="1210496" y="91720"/>
                </a:moveTo>
                <a:lnTo>
                  <a:pt x="1193123" y="91720"/>
                </a:lnTo>
                <a:lnTo>
                  <a:pt x="1193123" y="170359"/>
                </a:lnTo>
                <a:lnTo>
                  <a:pt x="1210496" y="170359"/>
                </a:lnTo>
                <a:lnTo>
                  <a:pt x="1210496" y="91720"/>
                </a:lnTo>
                <a:close/>
              </a:path>
              <a:path extrusionOk="0" h="200025" w="1299845">
                <a:moveTo>
                  <a:pt x="1280142" y="91720"/>
                </a:moveTo>
                <a:lnTo>
                  <a:pt x="1229393" y="91720"/>
                </a:lnTo>
                <a:lnTo>
                  <a:pt x="1229393" y="170359"/>
                </a:lnTo>
                <a:lnTo>
                  <a:pt x="1279936" y="170359"/>
                </a:lnTo>
                <a:lnTo>
                  <a:pt x="1287075" y="168429"/>
                </a:lnTo>
                <a:lnTo>
                  <a:pt x="1297133" y="160708"/>
                </a:lnTo>
                <a:lnTo>
                  <a:pt x="1298716" y="157252"/>
                </a:lnTo>
                <a:lnTo>
                  <a:pt x="1246766" y="157252"/>
                </a:lnTo>
                <a:lnTo>
                  <a:pt x="1246766" y="135611"/>
                </a:lnTo>
                <a:lnTo>
                  <a:pt x="1298535" y="135611"/>
                </a:lnTo>
                <a:lnTo>
                  <a:pt x="1294721" y="130382"/>
                </a:lnTo>
                <a:lnTo>
                  <a:pt x="1284865" y="127839"/>
                </a:lnTo>
                <a:lnTo>
                  <a:pt x="1284865" y="127534"/>
                </a:lnTo>
                <a:lnTo>
                  <a:pt x="1288727" y="125705"/>
                </a:lnTo>
                <a:lnTo>
                  <a:pt x="1291572" y="123524"/>
                </a:lnTo>
                <a:lnTo>
                  <a:pt x="1291976" y="122962"/>
                </a:lnTo>
                <a:lnTo>
                  <a:pt x="1246766" y="122962"/>
                </a:lnTo>
                <a:lnTo>
                  <a:pt x="1246766" y="104828"/>
                </a:lnTo>
                <a:lnTo>
                  <a:pt x="1296144" y="104828"/>
                </a:lnTo>
                <a:lnTo>
                  <a:pt x="1294084" y="100102"/>
                </a:lnTo>
                <a:lnTo>
                  <a:pt x="1285854" y="93398"/>
                </a:lnTo>
                <a:lnTo>
                  <a:pt x="1280142" y="91720"/>
                </a:lnTo>
                <a:close/>
              </a:path>
              <a:path extrusionOk="0" h="200025" w="1299845">
                <a:moveTo>
                  <a:pt x="1298535" y="135611"/>
                </a:moveTo>
                <a:lnTo>
                  <a:pt x="1274450" y="135611"/>
                </a:lnTo>
                <a:lnTo>
                  <a:pt x="1277348" y="136577"/>
                </a:lnTo>
                <a:lnTo>
                  <a:pt x="1281412" y="140440"/>
                </a:lnTo>
                <a:lnTo>
                  <a:pt x="1282428" y="143132"/>
                </a:lnTo>
                <a:lnTo>
                  <a:pt x="1282428" y="153699"/>
                </a:lnTo>
                <a:lnTo>
                  <a:pt x="1278514" y="157252"/>
                </a:lnTo>
                <a:lnTo>
                  <a:pt x="1298716" y="157252"/>
                </a:lnTo>
                <a:lnTo>
                  <a:pt x="1299646" y="155221"/>
                </a:lnTo>
                <a:lnTo>
                  <a:pt x="1299646" y="137135"/>
                </a:lnTo>
                <a:lnTo>
                  <a:pt x="1298535" y="135611"/>
                </a:lnTo>
                <a:close/>
              </a:path>
              <a:path extrusionOk="0" h="200025" w="1299845">
                <a:moveTo>
                  <a:pt x="1296144" y="104828"/>
                </a:moveTo>
                <a:lnTo>
                  <a:pt x="1275419" y="104828"/>
                </a:lnTo>
                <a:lnTo>
                  <a:pt x="1278921" y="107722"/>
                </a:lnTo>
                <a:lnTo>
                  <a:pt x="1278921" y="119815"/>
                </a:lnTo>
                <a:lnTo>
                  <a:pt x="1275570" y="122962"/>
                </a:lnTo>
                <a:lnTo>
                  <a:pt x="1291976" y="122962"/>
                </a:lnTo>
                <a:lnTo>
                  <a:pt x="1295229" y="118444"/>
                </a:lnTo>
                <a:lnTo>
                  <a:pt x="1296144" y="115088"/>
                </a:lnTo>
                <a:lnTo>
                  <a:pt x="1296144" y="104828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11" name="Google Shape;111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33425" y="5977683"/>
            <a:ext cx="1099529" cy="14020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/>
          <p:nvPr/>
        </p:nvSpPr>
        <p:spPr>
          <a:xfrm>
            <a:off x="2233425" y="6266486"/>
            <a:ext cx="1178560" cy="200025"/>
          </a:xfrm>
          <a:custGeom>
            <a:rect b="b" l="l" r="r" t="t"/>
            <a:pathLst>
              <a:path extrusionOk="0" h="200025" w="1178560">
                <a:moveTo>
                  <a:pt x="26543" y="115102"/>
                </a:moveTo>
                <a:lnTo>
                  <a:pt x="0" y="115102"/>
                </a:lnTo>
                <a:lnTo>
                  <a:pt x="81" y="119684"/>
                </a:lnTo>
                <a:lnTo>
                  <a:pt x="16167" y="159019"/>
                </a:lnTo>
                <a:lnTo>
                  <a:pt x="58637" y="174218"/>
                </a:lnTo>
                <a:lnTo>
                  <a:pt x="71289" y="173268"/>
                </a:lnTo>
                <a:lnTo>
                  <a:pt x="109113" y="150858"/>
                </a:lnTo>
                <a:lnTo>
                  <a:pt x="109273" y="150573"/>
                </a:lnTo>
                <a:lnTo>
                  <a:pt x="59359" y="150573"/>
                </a:lnTo>
                <a:lnTo>
                  <a:pt x="45454" y="148356"/>
                </a:lnTo>
                <a:lnTo>
                  <a:pt x="35349" y="141705"/>
                </a:lnTo>
                <a:lnTo>
                  <a:pt x="29045" y="130620"/>
                </a:lnTo>
                <a:lnTo>
                  <a:pt x="26543" y="115102"/>
                </a:lnTo>
                <a:close/>
              </a:path>
              <a:path extrusionOk="0" h="200025" w="1178560">
                <a:moveTo>
                  <a:pt x="108591" y="92177"/>
                </a:moveTo>
                <a:lnTo>
                  <a:pt x="65954" y="92177"/>
                </a:lnTo>
                <a:lnTo>
                  <a:pt x="74076" y="94427"/>
                </a:lnTo>
                <a:lnTo>
                  <a:pt x="86626" y="103438"/>
                </a:lnTo>
                <a:lnTo>
                  <a:pt x="89762" y="110595"/>
                </a:lnTo>
                <a:lnTo>
                  <a:pt x="89762" y="129740"/>
                </a:lnTo>
                <a:lnTo>
                  <a:pt x="87029" y="137099"/>
                </a:lnTo>
                <a:lnTo>
                  <a:pt x="76089" y="147876"/>
                </a:lnTo>
                <a:lnTo>
                  <a:pt x="68687" y="150573"/>
                </a:lnTo>
                <a:lnTo>
                  <a:pt x="109273" y="150573"/>
                </a:lnTo>
                <a:lnTo>
                  <a:pt x="114316" y="141583"/>
                </a:lnTo>
                <a:lnTo>
                  <a:pt x="117438" y="131192"/>
                </a:lnTo>
                <a:lnTo>
                  <a:pt x="118479" y="119684"/>
                </a:lnTo>
                <a:lnTo>
                  <a:pt x="117966" y="112378"/>
                </a:lnTo>
                <a:lnTo>
                  <a:pt x="116428" y="105659"/>
                </a:lnTo>
                <a:lnTo>
                  <a:pt x="113864" y="99529"/>
                </a:lnTo>
                <a:lnTo>
                  <a:pt x="110275" y="93988"/>
                </a:lnTo>
                <a:lnTo>
                  <a:pt x="108591" y="92177"/>
                </a:lnTo>
                <a:close/>
              </a:path>
              <a:path extrusionOk="0" h="200025" w="1178560">
                <a:moveTo>
                  <a:pt x="105315" y="22683"/>
                </a:moveTo>
                <a:lnTo>
                  <a:pt x="66517" y="22683"/>
                </a:lnTo>
                <a:lnTo>
                  <a:pt x="72791" y="24932"/>
                </a:lnTo>
                <a:lnTo>
                  <a:pt x="82123" y="33944"/>
                </a:lnTo>
                <a:lnTo>
                  <a:pt x="84456" y="39894"/>
                </a:lnTo>
                <a:lnTo>
                  <a:pt x="84456" y="52444"/>
                </a:lnTo>
                <a:lnTo>
                  <a:pt x="54695" y="71668"/>
                </a:lnTo>
                <a:lnTo>
                  <a:pt x="47293" y="71668"/>
                </a:lnTo>
                <a:lnTo>
                  <a:pt x="47293" y="92419"/>
                </a:lnTo>
                <a:lnTo>
                  <a:pt x="50029" y="92256"/>
                </a:lnTo>
                <a:lnTo>
                  <a:pt x="52923" y="92177"/>
                </a:lnTo>
                <a:lnTo>
                  <a:pt x="108591" y="92177"/>
                </a:lnTo>
                <a:lnTo>
                  <a:pt x="105794" y="89169"/>
                </a:lnTo>
                <a:lnTo>
                  <a:pt x="100560" y="85210"/>
                </a:lnTo>
                <a:lnTo>
                  <a:pt x="94573" y="82110"/>
                </a:lnTo>
                <a:lnTo>
                  <a:pt x="87833" y="79869"/>
                </a:lnTo>
                <a:lnTo>
                  <a:pt x="95072" y="77457"/>
                </a:lnTo>
                <a:lnTo>
                  <a:pt x="100821" y="73155"/>
                </a:lnTo>
                <a:lnTo>
                  <a:pt x="109349" y="60768"/>
                </a:lnTo>
                <a:lnTo>
                  <a:pt x="111480" y="53567"/>
                </a:lnTo>
                <a:lnTo>
                  <a:pt x="111480" y="45363"/>
                </a:lnTo>
                <a:lnTo>
                  <a:pt x="110575" y="35712"/>
                </a:lnTo>
                <a:lnTo>
                  <a:pt x="107860" y="27025"/>
                </a:lnTo>
                <a:lnTo>
                  <a:pt x="105315" y="22683"/>
                </a:lnTo>
                <a:close/>
              </a:path>
              <a:path extrusionOk="0" h="200025" w="1178560">
                <a:moveTo>
                  <a:pt x="59118" y="0"/>
                </a:moveTo>
                <a:lnTo>
                  <a:pt x="19544" y="14961"/>
                </a:lnTo>
                <a:lnTo>
                  <a:pt x="4099" y="55982"/>
                </a:lnTo>
                <a:lnTo>
                  <a:pt x="30401" y="55982"/>
                </a:lnTo>
                <a:lnTo>
                  <a:pt x="32619" y="41413"/>
                </a:lnTo>
                <a:lnTo>
                  <a:pt x="38064" y="31007"/>
                </a:lnTo>
                <a:lnTo>
                  <a:pt x="46737" y="24764"/>
                </a:lnTo>
                <a:lnTo>
                  <a:pt x="58637" y="22683"/>
                </a:lnTo>
                <a:lnTo>
                  <a:pt x="105315" y="22683"/>
                </a:lnTo>
                <a:lnTo>
                  <a:pt x="103335" y="19304"/>
                </a:lnTo>
                <a:lnTo>
                  <a:pt x="97001" y="12548"/>
                </a:lnTo>
                <a:lnTo>
                  <a:pt x="89204" y="7058"/>
                </a:lnTo>
                <a:lnTo>
                  <a:pt x="80292" y="3137"/>
                </a:lnTo>
                <a:lnTo>
                  <a:pt x="70263" y="784"/>
                </a:lnTo>
                <a:lnTo>
                  <a:pt x="59118" y="0"/>
                </a:lnTo>
                <a:close/>
              </a:path>
              <a:path extrusionOk="0" h="200025" w="1178560">
                <a:moveTo>
                  <a:pt x="194249" y="241"/>
                </a:moveTo>
                <a:lnTo>
                  <a:pt x="151056" y="22442"/>
                </a:lnTo>
                <a:lnTo>
                  <a:pt x="137255" y="67277"/>
                </a:lnTo>
                <a:lnTo>
                  <a:pt x="136335" y="87350"/>
                </a:lnTo>
                <a:lnTo>
                  <a:pt x="140015" y="125249"/>
                </a:lnTo>
                <a:lnTo>
                  <a:pt x="151055" y="152320"/>
                </a:lnTo>
                <a:lnTo>
                  <a:pt x="169454" y="168563"/>
                </a:lnTo>
                <a:lnTo>
                  <a:pt x="195212" y="173977"/>
                </a:lnTo>
                <a:lnTo>
                  <a:pt x="208590" y="172604"/>
                </a:lnTo>
                <a:lnTo>
                  <a:pt x="220247" y="168488"/>
                </a:lnTo>
                <a:lnTo>
                  <a:pt x="230186" y="161626"/>
                </a:lnTo>
                <a:lnTo>
                  <a:pt x="238405" y="152020"/>
                </a:lnTo>
                <a:lnTo>
                  <a:pt x="238913" y="151055"/>
                </a:lnTo>
                <a:lnTo>
                  <a:pt x="194971" y="151055"/>
                </a:lnTo>
                <a:lnTo>
                  <a:pt x="187438" y="150135"/>
                </a:lnTo>
                <a:lnTo>
                  <a:pt x="165924" y="117151"/>
                </a:lnTo>
                <a:lnTo>
                  <a:pt x="164174" y="92015"/>
                </a:lnTo>
                <a:lnTo>
                  <a:pt x="164180" y="78141"/>
                </a:lnTo>
                <a:lnTo>
                  <a:pt x="171204" y="38408"/>
                </a:lnTo>
                <a:lnTo>
                  <a:pt x="189661" y="23407"/>
                </a:lnTo>
                <a:lnTo>
                  <a:pt x="238917" y="23407"/>
                </a:lnTo>
                <a:lnTo>
                  <a:pt x="238406" y="22139"/>
                </a:lnTo>
                <a:lnTo>
                  <a:pt x="220007" y="5715"/>
                </a:lnTo>
                <a:lnTo>
                  <a:pt x="194249" y="241"/>
                </a:lnTo>
                <a:close/>
              </a:path>
              <a:path extrusionOk="0" h="200025" w="1178560">
                <a:moveTo>
                  <a:pt x="238917" y="23407"/>
                </a:moveTo>
                <a:lnTo>
                  <a:pt x="199476" y="23407"/>
                </a:lnTo>
                <a:lnTo>
                  <a:pt x="203821" y="24410"/>
                </a:lnTo>
                <a:lnTo>
                  <a:pt x="211218" y="28432"/>
                </a:lnTo>
                <a:lnTo>
                  <a:pt x="224891" y="67687"/>
                </a:lnTo>
                <a:lnTo>
                  <a:pt x="225334" y="78141"/>
                </a:lnTo>
                <a:lnTo>
                  <a:pt x="225334" y="95435"/>
                </a:lnTo>
                <a:lnTo>
                  <a:pt x="218137" y="136738"/>
                </a:lnTo>
                <a:lnTo>
                  <a:pt x="199155" y="151055"/>
                </a:lnTo>
                <a:lnTo>
                  <a:pt x="238913" y="151055"/>
                </a:lnTo>
                <a:lnTo>
                  <a:pt x="252206" y="107679"/>
                </a:lnTo>
                <a:lnTo>
                  <a:pt x="253080" y="87350"/>
                </a:lnTo>
                <a:lnTo>
                  <a:pt x="249446" y="49511"/>
                </a:lnTo>
                <a:lnTo>
                  <a:pt x="238917" y="23407"/>
                </a:lnTo>
                <a:close/>
              </a:path>
              <a:path extrusionOk="0" h="200025" w="1178560">
                <a:moveTo>
                  <a:pt x="407228" y="91961"/>
                </a:moveTo>
                <a:lnTo>
                  <a:pt x="338039" y="91961"/>
                </a:lnTo>
                <a:lnTo>
                  <a:pt x="338039" y="170600"/>
                </a:lnTo>
                <a:lnTo>
                  <a:pt x="355413" y="170600"/>
                </a:lnTo>
                <a:lnTo>
                  <a:pt x="355413" y="105677"/>
                </a:lnTo>
                <a:lnTo>
                  <a:pt x="407228" y="105677"/>
                </a:lnTo>
                <a:lnTo>
                  <a:pt x="407228" y="91961"/>
                </a:lnTo>
                <a:close/>
              </a:path>
              <a:path extrusionOk="0" h="200025" w="1178560">
                <a:moveTo>
                  <a:pt x="407228" y="105677"/>
                </a:moveTo>
                <a:lnTo>
                  <a:pt x="389854" y="105677"/>
                </a:lnTo>
                <a:lnTo>
                  <a:pt x="389854" y="170600"/>
                </a:lnTo>
                <a:lnTo>
                  <a:pt x="407228" y="170600"/>
                </a:lnTo>
                <a:lnTo>
                  <a:pt x="407228" y="105677"/>
                </a:lnTo>
                <a:close/>
              </a:path>
              <a:path extrusionOk="0" h="200025" w="1178560">
                <a:moveTo>
                  <a:pt x="442126" y="91961"/>
                </a:moveTo>
                <a:lnTo>
                  <a:pt x="425822" y="91961"/>
                </a:lnTo>
                <a:lnTo>
                  <a:pt x="425822" y="199710"/>
                </a:lnTo>
                <a:lnTo>
                  <a:pt x="443040" y="199710"/>
                </a:lnTo>
                <a:lnTo>
                  <a:pt x="443040" y="160235"/>
                </a:lnTo>
                <a:lnTo>
                  <a:pt x="494807" y="160235"/>
                </a:lnTo>
                <a:lnTo>
                  <a:pt x="495854" y="158713"/>
                </a:lnTo>
                <a:lnTo>
                  <a:pt x="457620" y="158713"/>
                </a:lnTo>
                <a:lnTo>
                  <a:pt x="452210" y="156276"/>
                </a:lnTo>
                <a:lnTo>
                  <a:pt x="444386" y="146519"/>
                </a:lnTo>
                <a:lnTo>
                  <a:pt x="442461" y="139917"/>
                </a:lnTo>
                <a:lnTo>
                  <a:pt x="442462" y="122537"/>
                </a:lnTo>
                <a:lnTo>
                  <a:pt x="444361" y="115887"/>
                </a:lnTo>
                <a:lnTo>
                  <a:pt x="452084" y="106135"/>
                </a:lnTo>
                <a:lnTo>
                  <a:pt x="457419" y="103698"/>
                </a:lnTo>
                <a:lnTo>
                  <a:pt x="495576" y="103698"/>
                </a:lnTo>
                <a:lnTo>
                  <a:pt x="494735" y="102477"/>
                </a:lnTo>
                <a:lnTo>
                  <a:pt x="442126" y="102477"/>
                </a:lnTo>
                <a:lnTo>
                  <a:pt x="442126" y="91961"/>
                </a:lnTo>
                <a:close/>
              </a:path>
              <a:path extrusionOk="0" h="200025" w="1178560">
                <a:moveTo>
                  <a:pt x="494807" y="160235"/>
                </a:moveTo>
                <a:lnTo>
                  <a:pt x="443040" y="160235"/>
                </a:lnTo>
                <a:lnTo>
                  <a:pt x="447955" y="165636"/>
                </a:lnTo>
                <a:lnTo>
                  <a:pt x="453861" y="169494"/>
                </a:lnTo>
                <a:lnTo>
                  <a:pt x="460757" y="171808"/>
                </a:lnTo>
                <a:lnTo>
                  <a:pt x="468643" y="172580"/>
                </a:lnTo>
                <a:lnTo>
                  <a:pt x="476173" y="171880"/>
                </a:lnTo>
                <a:lnTo>
                  <a:pt x="482913" y="169780"/>
                </a:lnTo>
                <a:lnTo>
                  <a:pt x="488862" y="166280"/>
                </a:lnTo>
                <a:lnTo>
                  <a:pt x="494021" y="161380"/>
                </a:lnTo>
                <a:lnTo>
                  <a:pt x="494807" y="160235"/>
                </a:lnTo>
                <a:close/>
              </a:path>
              <a:path extrusionOk="0" h="200025" w="1178560">
                <a:moveTo>
                  <a:pt x="495576" y="103698"/>
                </a:moveTo>
                <a:lnTo>
                  <a:pt x="470929" y="103698"/>
                </a:lnTo>
                <a:lnTo>
                  <a:pt x="476239" y="106210"/>
                </a:lnTo>
                <a:lnTo>
                  <a:pt x="484063" y="116268"/>
                </a:lnTo>
                <a:lnTo>
                  <a:pt x="485900" y="122643"/>
                </a:lnTo>
                <a:lnTo>
                  <a:pt x="486017" y="139917"/>
                </a:lnTo>
                <a:lnTo>
                  <a:pt x="484088" y="146519"/>
                </a:lnTo>
                <a:lnTo>
                  <a:pt x="476365" y="156276"/>
                </a:lnTo>
                <a:lnTo>
                  <a:pt x="471135" y="158713"/>
                </a:lnTo>
                <a:lnTo>
                  <a:pt x="495854" y="158713"/>
                </a:lnTo>
                <a:lnTo>
                  <a:pt x="498187" y="155318"/>
                </a:lnTo>
                <a:lnTo>
                  <a:pt x="501162" y="148331"/>
                </a:lnTo>
                <a:lnTo>
                  <a:pt x="502947" y="140421"/>
                </a:lnTo>
                <a:lnTo>
                  <a:pt x="503542" y="131587"/>
                </a:lnTo>
                <a:lnTo>
                  <a:pt x="502932" y="122537"/>
                </a:lnTo>
                <a:lnTo>
                  <a:pt x="501104" y="114441"/>
                </a:lnTo>
                <a:lnTo>
                  <a:pt x="498056" y="107297"/>
                </a:lnTo>
                <a:lnTo>
                  <a:pt x="495576" y="103698"/>
                </a:lnTo>
                <a:close/>
              </a:path>
              <a:path extrusionOk="0" h="200025" w="1178560">
                <a:moveTo>
                  <a:pt x="467729" y="89675"/>
                </a:moveTo>
                <a:lnTo>
                  <a:pt x="459500" y="90476"/>
                </a:lnTo>
                <a:lnTo>
                  <a:pt x="452490" y="92877"/>
                </a:lnTo>
                <a:lnTo>
                  <a:pt x="446698" y="96877"/>
                </a:lnTo>
                <a:lnTo>
                  <a:pt x="442126" y="102477"/>
                </a:lnTo>
                <a:lnTo>
                  <a:pt x="494735" y="102477"/>
                </a:lnTo>
                <a:lnTo>
                  <a:pt x="467729" y="89675"/>
                </a:lnTo>
                <a:close/>
              </a:path>
              <a:path extrusionOk="0" h="200025" w="1178560">
                <a:moveTo>
                  <a:pt x="583157" y="102171"/>
                </a:moveTo>
                <a:lnTo>
                  <a:pt x="562622" y="102171"/>
                </a:lnTo>
                <a:lnTo>
                  <a:pt x="568007" y="106135"/>
                </a:lnTo>
                <a:lnTo>
                  <a:pt x="568007" y="117006"/>
                </a:lnTo>
                <a:lnTo>
                  <a:pt x="567651" y="118885"/>
                </a:lnTo>
                <a:lnTo>
                  <a:pt x="566941" y="119700"/>
                </a:lnTo>
                <a:lnTo>
                  <a:pt x="566129" y="120815"/>
                </a:lnTo>
                <a:lnTo>
                  <a:pt x="546976" y="124574"/>
                </a:lnTo>
                <a:lnTo>
                  <a:pt x="545172" y="124804"/>
                </a:lnTo>
                <a:lnTo>
                  <a:pt x="543444" y="125110"/>
                </a:lnTo>
                <a:lnTo>
                  <a:pt x="536411" y="126201"/>
                </a:lnTo>
                <a:lnTo>
                  <a:pt x="534556" y="126583"/>
                </a:lnTo>
                <a:lnTo>
                  <a:pt x="514515" y="156325"/>
                </a:lnTo>
                <a:lnTo>
                  <a:pt x="516902" y="162039"/>
                </a:lnTo>
                <a:lnTo>
                  <a:pt x="526453" y="170474"/>
                </a:lnTo>
                <a:lnTo>
                  <a:pt x="532904" y="172580"/>
                </a:lnTo>
                <a:lnTo>
                  <a:pt x="541032" y="172580"/>
                </a:lnTo>
                <a:lnTo>
                  <a:pt x="549386" y="171989"/>
                </a:lnTo>
                <a:lnTo>
                  <a:pt x="556768" y="170218"/>
                </a:lnTo>
                <a:lnTo>
                  <a:pt x="563178" y="167266"/>
                </a:lnTo>
                <a:lnTo>
                  <a:pt x="568615" y="163134"/>
                </a:lnTo>
                <a:lnTo>
                  <a:pt x="592696" y="163134"/>
                </a:lnTo>
                <a:lnTo>
                  <a:pt x="592696" y="160235"/>
                </a:lnTo>
                <a:lnTo>
                  <a:pt x="542048" y="160235"/>
                </a:lnTo>
                <a:lnTo>
                  <a:pt x="538570" y="159219"/>
                </a:lnTo>
                <a:lnTo>
                  <a:pt x="533591" y="155155"/>
                </a:lnTo>
                <a:lnTo>
                  <a:pt x="532345" y="152261"/>
                </a:lnTo>
                <a:lnTo>
                  <a:pt x="532345" y="146469"/>
                </a:lnTo>
                <a:lnTo>
                  <a:pt x="560160" y="133948"/>
                </a:lnTo>
                <a:lnTo>
                  <a:pt x="561557" y="133592"/>
                </a:lnTo>
                <a:lnTo>
                  <a:pt x="565009" y="132476"/>
                </a:lnTo>
                <a:lnTo>
                  <a:pt x="566535" y="131838"/>
                </a:lnTo>
                <a:lnTo>
                  <a:pt x="567856" y="131130"/>
                </a:lnTo>
                <a:lnTo>
                  <a:pt x="584617" y="131130"/>
                </a:lnTo>
                <a:lnTo>
                  <a:pt x="584617" y="105169"/>
                </a:lnTo>
                <a:lnTo>
                  <a:pt x="583157" y="102171"/>
                </a:lnTo>
                <a:close/>
              </a:path>
              <a:path extrusionOk="0" h="200025" w="1178560">
                <a:moveTo>
                  <a:pt x="592696" y="163134"/>
                </a:moveTo>
                <a:lnTo>
                  <a:pt x="568615" y="163134"/>
                </a:lnTo>
                <a:lnTo>
                  <a:pt x="569735" y="169430"/>
                </a:lnTo>
                <a:lnTo>
                  <a:pt x="574001" y="172580"/>
                </a:lnTo>
                <a:lnTo>
                  <a:pt x="584466" y="172580"/>
                </a:lnTo>
                <a:lnTo>
                  <a:pt x="588225" y="172021"/>
                </a:lnTo>
                <a:lnTo>
                  <a:pt x="592696" y="170906"/>
                </a:lnTo>
                <a:lnTo>
                  <a:pt x="592696" y="163134"/>
                </a:lnTo>
                <a:close/>
              </a:path>
              <a:path extrusionOk="0" h="200025" w="1178560">
                <a:moveTo>
                  <a:pt x="584617" y="131130"/>
                </a:moveTo>
                <a:lnTo>
                  <a:pt x="567856" y="131130"/>
                </a:lnTo>
                <a:lnTo>
                  <a:pt x="567856" y="147132"/>
                </a:lnTo>
                <a:lnTo>
                  <a:pt x="566686" y="151653"/>
                </a:lnTo>
                <a:lnTo>
                  <a:pt x="560185" y="158154"/>
                </a:lnTo>
                <a:lnTo>
                  <a:pt x="554241" y="160235"/>
                </a:lnTo>
                <a:lnTo>
                  <a:pt x="592696" y="160235"/>
                </a:lnTo>
                <a:lnTo>
                  <a:pt x="592696" y="159019"/>
                </a:lnTo>
                <a:lnTo>
                  <a:pt x="587109" y="159019"/>
                </a:lnTo>
                <a:lnTo>
                  <a:pt x="586014" y="158611"/>
                </a:lnTo>
                <a:lnTo>
                  <a:pt x="584898" y="156984"/>
                </a:lnTo>
                <a:lnTo>
                  <a:pt x="584617" y="155461"/>
                </a:lnTo>
                <a:lnTo>
                  <a:pt x="584617" y="131130"/>
                </a:lnTo>
                <a:close/>
              </a:path>
              <a:path extrusionOk="0" h="200025" w="1178560">
                <a:moveTo>
                  <a:pt x="592696" y="158713"/>
                </a:moveTo>
                <a:lnTo>
                  <a:pt x="591275" y="158915"/>
                </a:lnTo>
                <a:lnTo>
                  <a:pt x="589953" y="159019"/>
                </a:lnTo>
                <a:lnTo>
                  <a:pt x="592696" y="159019"/>
                </a:lnTo>
                <a:lnTo>
                  <a:pt x="592696" y="158713"/>
                </a:lnTo>
                <a:close/>
              </a:path>
              <a:path extrusionOk="0" h="200025" w="1178560">
                <a:moveTo>
                  <a:pt x="562165" y="89524"/>
                </a:moveTo>
                <a:lnTo>
                  <a:pt x="552311" y="89524"/>
                </a:lnTo>
                <a:lnTo>
                  <a:pt x="538270" y="91191"/>
                </a:lnTo>
                <a:lnTo>
                  <a:pt x="527849" y="96191"/>
                </a:lnTo>
                <a:lnTo>
                  <a:pt x="521048" y="104525"/>
                </a:lnTo>
                <a:lnTo>
                  <a:pt x="517866" y="116193"/>
                </a:lnTo>
                <a:lnTo>
                  <a:pt x="534325" y="116193"/>
                </a:lnTo>
                <a:lnTo>
                  <a:pt x="535039" y="111113"/>
                </a:lnTo>
                <a:lnTo>
                  <a:pt x="536713" y="107506"/>
                </a:lnTo>
                <a:lnTo>
                  <a:pt x="541997" y="103240"/>
                </a:lnTo>
                <a:lnTo>
                  <a:pt x="546163" y="102171"/>
                </a:lnTo>
                <a:lnTo>
                  <a:pt x="583157" y="102171"/>
                </a:lnTo>
                <a:lnTo>
                  <a:pt x="581698" y="99175"/>
                </a:lnTo>
                <a:lnTo>
                  <a:pt x="570012" y="91453"/>
                </a:lnTo>
                <a:lnTo>
                  <a:pt x="562165" y="89524"/>
                </a:lnTo>
                <a:close/>
              </a:path>
              <a:path extrusionOk="0" h="200025" w="1178560">
                <a:moveTo>
                  <a:pt x="620736" y="91961"/>
                </a:moveTo>
                <a:lnTo>
                  <a:pt x="603363" y="91961"/>
                </a:lnTo>
                <a:lnTo>
                  <a:pt x="603363" y="170600"/>
                </a:lnTo>
                <a:lnTo>
                  <a:pt x="666305" y="170600"/>
                </a:lnTo>
                <a:lnTo>
                  <a:pt x="666305" y="195595"/>
                </a:lnTo>
                <a:lnTo>
                  <a:pt x="683066" y="195595"/>
                </a:lnTo>
                <a:lnTo>
                  <a:pt x="683066" y="156884"/>
                </a:lnTo>
                <a:lnTo>
                  <a:pt x="620736" y="156884"/>
                </a:lnTo>
                <a:lnTo>
                  <a:pt x="620736" y="91961"/>
                </a:lnTo>
                <a:close/>
              </a:path>
              <a:path extrusionOk="0" h="200025" w="1178560">
                <a:moveTo>
                  <a:pt x="672551" y="91961"/>
                </a:moveTo>
                <a:lnTo>
                  <a:pt x="655177" y="91961"/>
                </a:lnTo>
                <a:lnTo>
                  <a:pt x="655177" y="156884"/>
                </a:lnTo>
                <a:lnTo>
                  <a:pt x="672551" y="156884"/>
                </a:lnTo>
                <a:lnTo>
                  <a:pt x="672551" y="91961"/>
                </a:lnTo>
                <a:close/>
              </a:path>
              <a:path extrusionOk="0" h="200025" w="1178560">
                <a:moveTo>
                  <a:pt x="711107" y="61635"/>
                </a:moveTo>
                <a:lnTo>
                  <a:pt x="693733" y="61635"/>
                </a:lnTo>
                <a:lnTo>
                  <a:pt x="693733" y="78703"/>
                </a:lnTo>
                <a:lnTo>
                  <a:pt x="711107" y="78703"/>
                </a:lnTo>
                <a:lnTo>
                  <a:pt x="711107" y="61635"/>
                </a:lnTo>
                <a:close/>
              </a:path>
              <a:path extrusionOk="0" h="200025" w="1178560">
                <a:moveTo>
                  <a:pt x="711107" y="91961"/>
                </a:moveTo>
                <a:lnTo>
                  <a:pt x="693733" y="91961"/>
                </a:lnTo>
                <a:lnTo>
                  <a:pt x="693733" y="170600"/>
                </a:lnTo>
                <a:lnTo>
                  <a:pt x="711107" y="170600"/>
                </a:lnTo>
                <a:lnTo>
                  <a:pt x="711107" y="91961"/>
                </a:lnTo>
                <a:close/>
              </a:path>
              <a:path extrusionOk="0" h="200025" w="1178560">
                <a:moveTo>
                  <a:pt x="780752" y="91961"/>
                </a:moveTo>
                <a:lnTo>
                  <a:pt x="730003" y="91961"/>
                </a:lnTo>
                <a:lnTo>
                  <a:pt x="730003" y="170600"/>
                </a:lnTo>
                <a:lnTo>
                  <a:pt x="780548" y="170600"/>
                </a:lnTo>
                <a:lnTo>
                  <a:pt x="787687" y="168669"/>
                </a:lnTo>
                <a:lnTo>
                  <a:pt x="797745" y="160948"/>
                </a:lnTo>
                <a:lnTo>
                  <a:pt x="799328" y="157492"/>
                </a:lnTo>
                <a:lnTo>
                  <a:pt x="747377" y="157492"/>
                </a:lnTo>
                <a:lnTo>
                  <a:pt x="747377" y="135853"/>
                </a:lnTo>
                <a:lnTo>
                  <a:pt x="799148" y="135853"/>
                </a:lnTo>
                <a:lnTo>
                  <a:pt x="795333" y="130622"/>
                </a:lnTo>
                <a:lnTo>
                  <a:pt x="785477" y="128080"/>
                </a:lnTo>
                <a:lnTo>
                  <a:pt x="785477" y="127774"/>
                </a:lnTo>
                <a:lnTo>
                  <a:pt x="789339" y="125945"/>
                </a:lnTo>
                <a:lnTo>
                  <a:pt x="792182" y="123764"/>
                </a:lnTo>
                <a:lnTo>
                  <a:pt x="792586" y="123202"/>
                </a:lnTo>
                <a:lnTo>
                  <a:pt x="747377" y="123202"/>
                </a:lnTo>
                <a:lnTo>
                  <a:pt x="747377" y="105069"/>
                </a:lnTo>
                <a:lnTo>
                  <a:pt x="796754" y="105069"/>
                </a:lnTo>
                <a:lnTo>
                  <a:pt x="794696" y="100342"/>
                </a:lnTo>
                <a:lnTo>
                  <a:pt x="786466" y="93639"/>
                </a:lnTo>
                <a:lnTo>
                  <a:pt x="780752" y="91961"/>
                </a:lnTo>
                <a:close/>
              </a:path>
              <a:path extrusionOk="0" h="200025" w="1178560">
                <a:moveTo>
                  <a:pt x="799148" y="135853"/>
                </a:moveTo>
                <a:lnTo>
                  <a:pt x="775061" y="135853"/>
                </a:lnTo>
                <a:lnTo>
                  <a:pt x="777960" y="136817"/>
                </a:lnTo>
                <a:lnTo>
                  <a:pt x="782024" y="140680"/>
                </a:lnTo>
                <a:lnTo>
                  <a:pt x="783038" y="143372"/>
                </a:lnTo>
                <a:lnTo>
                  <a:pt x="783038" y="153939"/>
                </a:lnTo>
                <a:lnTo>
                  <a:pt x="779125" y="157492"/>
                </a:lnTo>
                <a:lnTo>
                  <a:pt x="799328" y="157492"/>
                </a:lnTo>
                <a:lnTo>
                  <a:pt x="800258" y="155461"/>
                </a:lnTo>
                <a:lnTo>
                  <a:pt x="800258" y="137375"/>
                </a:lnTo>
                <a:lnTo>
                  <a:pt x="799148" y="135853"/>
                </a:lnTo>
                <a:close/>
              </a:path>
              <a:path extrusionOk="0" h="200025" w="1178560">
                <a:moveTo>
                  <a:pt x="796754" y="105069"/>
                </a:moveTo>
                <a:lnTo>
                  <a:pt x="776029" y="105069"/>
                </a:lnTo>
                <a:lnTo>
                  <a:pt x="779533" y="107963"/>
                </a:lnTo>
                <a:lnTo>
                  <a:pt x="779533" y="120055"/>
                </a:lnTo>
                <a:lnTo>
                  <a:pt x="776180" y="123202"/>
                </a:lnTo>
                <a:lnTo>
                  <a:pt x="792586" y="123202"/>
                </a:lnTo>
                <a:lnTo>
                  <a:pt x="795840" y="118684"/>
                </a:lnTo>
                <a:lnTo>
                  <a:pt x="796754" y="115328"/>
                </a:lnTo>
                <a:lnTo>
                  <a:pt x="796754" y="105069"/>
                </a:lnTo>
                <a:close/>
              </a:path>
              <a:path extrusionOk="0" h="200025" w="1178560">
                <a:moveTo>
                  <a:pt x="832111" y="91961"/>
                </a:moveTo>
                <a:lnTo>
                  <a:pt x="814738" y="91961"/>
                </a:lnTo>
                <a:lnTo>
                  <a:pt x="814738" y="170600"/>
                </a:lnTo>
                <a:lnTo>
                  <a:pt x="832111" y="170600"/>
                </a:lnTo>
                <a:lnTo>
                  <a:pt x="832111" y="136461"/>
                </a:lnTo>
                <a:lnTo>
                  <a:pt x="883926" y="136461"/>
                </a:lnTo>
                <a:lnTo>
                  <a:pt x="883926" y="122745"/>
                </a:lnTo>
                <a:lnTo>
                  <a:pt x="832111" y="122745"/>
                </a:lnTo>
                <a:lnTo>
                  <a:pt x="832111" y="91961"/>
                </a:lnTo>
                <a:close/>
              </a:path>
              <a:path extrusionOk="0" h="200025" w="1178560">
                <a:moveTo>
                  <a:pt x="883926" y="136461"/>
                </a:moveTo>
                <a:lnTo>
                  <a:pt x="866552" y="136461"/>
                </a:lnTo>
                <a:lnTo>
                  <a:pt x="866552" y="170600"/>
                </a:lnTo>
                <a:lnTo>
                  <a:pt x="883926" y="170600"/>
                </a:lnTo>
                <a:lnTo>
                  <a:pt x="883926" y="136461"/>
                </a:lnTo>
                <a:close/>
              </a:path>
              <a:path extrusionOk="0" h="200025" w="1178560">
                <a:moveTo>
                  <a:pt x="883926" y="91961"/>
                </a:moveTo>
                <a:lnTo>
                  <a:pt x="866552" y="91961"/>
                </a:lnTo>
                <a:lnTo>
                  <a:pt x="866552" y="122745"/>
                </a:lnTo>
                <a:lnTo>
                  <a:pt x="883926" y="122745"/>
                </a:lnTo>
                <a:lnTo>
                  <a:pt x="883926" y="91961"/>
                </a:lnTo>
                <a:close/>
              </a:path>
              <a:path extrusionOk="0" h="200025" w="1178560">
                <a:moveTo>
                  <a:pt x="919587" y="91961"/>
                </a:moveTo>
                <a:lnTo>
                  <a:pt x="902214" y="91961"/>
                </a:lnTo>
                <a:lnTo>
                  <a:pt x="902214" y="170600"/>
                </a:lnTo>
                <a:lnTo>
                  <a:pt x="924159" y="170600"/>
                </a:lnTo>
                <a:lnTo>
                  <a:pt x="935112" y="149263"/>
                </a:lnTo>
                <a:lnTo>
                  <a:pt x="919587" y="149263"/>
                </a:lnTo>
                <a:lnTo>
                  <a:pt x="919587" y="91961"/>
                </a:lnTo>
                <a:close/>
              </a:path>
              <a:path extrusionOk="0" h="200025" w="1178560">
                <a:moveTo>
                  <a:pt x="971402" y="113299"/>
                </a:moveTo>
                <a:lnTo>
                  <a:pt x="954029" y="113299"/>
                </a:lnTo>
                <a:lnTo>
                  <a:pt x="954029" y="170600"/>
                </a:lnTo>
                <a:lnTo>
                  <a:pt x="971402" y="170600"/>
                </a:lnTo>
                <a:lnTo>
                  <a:pt x="971402" y="113299"/>
                </a:lnTo>
                <a:close/>
              </a:path>
              <a:path extrusionOk="0" h="200025" w="1178560">
                <a:moveTo>
                  <a:pt x="971402" y="91961"/>
                </a:moveTo>
                <a:lnTo>
                  <a:pt x="949457" y="91961"/>
                </a:lnTo>
                <a:lnTo>
                  <a:pt x="920045" y="149263"/>
                </a:lnTo>
                <a:lnTo>
                  <a:pt x="935112" y="149263"/>
                </a:lnTo>
                <a:lnTo>
                  <a:pt x="953571" y="113299"/>
                </a:lnTo>
                <a:lnTo>
                  <a:pt x="971402" y="113299"/>
                </a:lnTo>
                <a:lnTo>
                  <a:pt x="971402" y="91961"/>
                </a:lnTo>
                <a:close/>
              </a:path>
              <a:path extrusionOk="0" h="200025" w="1178560">
                <a:moveTo>
                  <a:pt x="1007064" y="91961"/>
                </a:moveTo>
                <a:lnTo>
                  <a:pt x="989690" y="91961"/>
                </a:lnTo>
                <a:lnTo>
                  <a:pt x="989690" y="170600"/>
                </a:lnTo>
                <a:lnTo>
                  <a:pt x="1007064" y="170600"/>
                </a:lnTo>
                <a:lnTo>
                  <a:pt x="1007064" y="146217"/>
                </a:lnTo>
                <a:lnTo>
                  <a:pt x="1017428" y="135395"/>
                </a:lnTo>
                <a:lnTo>
                  <a:pt x="1037626" y="135395"/>
                </a:lnTo>
                <a:lnTo>
                  <a:pt x="1031439" y="126860"/>
                </a:lnTo>
                <a:lnTo>
                  <a:pt x="1007064" y="126860"/>
                </a:lnTo>
                <a:lnTo>
                  <a:pt x="1007064" y="91961"/>
                </a:lnTo>
                <a:close/>
              </a:path>
              <a:path extrusionOk="0" h="200025" w="1178560">
                <a:moveTo>
                  <a:pt x="1037626" y="135395"/>
                </a:moveTo>
                <a:lnTo>
                  <a:pt x="1017428" y="135395"/>
                </a:lnTo>
                <a:lnTo>
                  <a:pt x="1042117" y="170600"/>
                </a:lnTo>
                <a:lnTo>
                  <a:pt x="1063144" y="170600"/>
                </a:lnTo>
                <a:lnTo>
                  <a:pt x="1037626" y="135395"/>
                </a:lnTo>
                <a:close/>
              </a:path>
              <a:path extrusionOk="0" h="200025" w="1178560">
                <a:moveTo>
                  <a:pt x="1059642" y="91961"/>
                </a:moveTo>
                <a:lnTo>
                  <a:pt x="1038459" y="91961"/>
                </a:lnTo>
                <a:lnTo>
                  <a:pt x="1007064" y="126860"/>
                </a:lnTo>
                <a:lnTo>
                  <a:pt x="1031439" y="126860"/>
                </a:lnTo>
                <a:lnTo>
                  <a:pt x="1029009" y="123508"/>
                </a:lnTo>
                <a:lnTo>
                  <a:pt x="1059642" y="91961"/>
                </a:lnTo>
                <a:close/>
              </a:path>
              <a:path extrusionOk="0" h="200025" w="1178560">
                <a:moveTo>
                  <a:pt x="1089360" y="61635"/>
                </a:moveTo>
                <a:lnTo>
                  <a:pt x="1071986" y="61635"/>
                </a:lnTo>
                <a:lnTo>
                  <a:pt x="1071986" y="78703"/>
                </a:lnTo>
                <a:lnTo>
                  <a:pt x="1089360" y="78703"/>
                </a:lnTo>
                <a:lnTo>
                  <a:pt x="1089360" y="61635"/>
                </a:lnTo>
                <a:close/>
              </a:path>
              <a:path extrusionOk="0" h="200025" w="1178560">
                <a:moveTo>
                  <a:pt x="1089360" y="91961"/>
                </a:moveTo>
                <a:lnTo>
                  <a:pt x="1071986" y="91961"/>
                </a:lnTo>
                <a:lnTo>
                  <a:pt x="1071986" y="170600"/>
                </a:lnTo>
                <a:lnTo>
                  <a:pt x="1089360" y="170600"/>
                </a:lnTo>
                <a:lnTo>
                  <a:pt x="1089360" y="91961"/>
                </a:lnTo>
                <a:close/>
              </a:path>
              <a:path extrusionOk="0" h="200025" w="1178560">
                <a:moveTo>
                  <a:pt x="1159005" y="91961"/>
                </a:moveTo>
                <a:lnTo>
                  <a:pt x="1108256" y="91961"/>
                </a:lnTo>
                <a:lnTo>
                  <a:pt x="1108256" y="170600"/>
                </a:lnTo>
                <a:lnTo>
                  <a:pt x="1158800" y="170600"/>
                </a:lnTo>
                <a:lnTo>
                  <a:pt x="1165938" y="168669"/>
                </a:lnTo>
                <a:lnTo>
                  <a:pt x="1175997" y="160948"/>
                </a:lnTo>
                <a:lnTo>
                  <a:pt x="1177580" y="157492"/>
                </a:lnTo>
                <a:lnTo>
                  <a:pt x="1125630" y="157492"/>
                </a:lnTo>
                <a:lnTo>
                  <a:pt x="1125630" y="135853"/>
                </a:lnTo>
                <a:lnTo>
                  <a:pt x="1177400" y="135853"/>
                </a:lnTo>
                <a:lnTo>
                  <a:pt x="1173585" y="130622"/>
                </a:lnTo>
                <a:lnTo>
                  <a:pt x="1163728" y="128080"/>
                </a:lnTo>
                <a:lnTo>
                  <a:pt x="1163728" y="127774"/>
                </a:lnTo>
                <a:lnTo>
                  <a:pt x="1167591" y="125945"/>
                </a:lnTo>
                <a:lnTo>
                  <a:pt x="1170435" y="123764"/>
                </a:lnTo>
                <a:lnTo>
                  <a:pt x="1170839" y="123202"/>
                </a:lnTo>
                <a:lnTo>
                  <a:pt x="1125630" y="123202"/>
                </a:lnTo>
                <a:lnTo>
                  <a:pt x="1125630" y="105069"/>
                </a:lnTo>
                <a:lnTo>
                  <a:pt x="1175007" y="105069"/>
                </a:lnTo>
                <a:lnTo>
                  <a:pt x="1172947" y="100342"/>
                </a:lnTo>
                <a:lnTo>
                  <a:pt x="1164718" y="93639"/>
                </a:lnTo>
                <a:lnTo>
                  <a:pt x="1159005" y="91961"/>
                </a:lnTo>
                <a:close/>
              </a:path>
              <a:path extrusionOk="0" h="200025" w="1178560">
                <a:moveTo>
                  <a:pt x="1177400" y="135853"/>
                </a:moveTo>
                <a:lnTo>
                  <a:pt x="1153313" y="135853"/>
                </a:lnTo>
                <a:lnTo>
                  <a:pt x="1156211" y="136817"/>
                </a:lnTo>
                <a:lnTo>
                  <a:pt x="1160275" y="140680"/>
                </a:lnTo>
                <a:lnTo>
                  <a:pt x="1161291" y="143372"/>
                </a:lnTo>
                <a:lnTo>
                  <a:pt x="1161291" y="153939"/>
                </a:lnTo>
                <a:lnTo>
                  <a:pt x="1157377" y="157492"/>
                </a:lnTo>
                <a:lnTo>
                  <a:pt x="1177580" y="157492"/>
                </a:lnTo>
                <a:lnTo>
                  <a:pt x="1178510" y="155461"/>
                </a:lnTo>
                <a:lnTo>
                  <a:pt x="1178510" y="137375"/>
                </a:lnTo>
                <a:lnTo>
                  <a:pt x="1177400" y="135853"/>
                </a:lnTo>
                <a:close/>
              </a:path>
              <a:path extrusionOk="0" h="200025" w="1178560">
                <a:moveTo>
                  <a:pt x="1175007" y="105069"/>
                </a:moveTo>
                <a:lnTo>
                  <a:pt x="1154282" y="105069"/>
                </a:lnTo>
                <a:lnTo>
                  <a:pt x="1157785" y="107963"/>
                </a:lnTo>
                <a:lnTo>
                  <a:pt x="1157785" y="120055"/>
                </a:lnTo>
                <a:lnTo>
                  <a:pt x="1154433" y="123202"/>
                </a:lnTo>
                <a:lnTo>
                  <a:pt x="1170839" y="123202"/>
                </a:lnTo>
                <a:lnTo>
                  <a:pt x="1174093" y="118684"/>
                </a:lnTo>
                <a:lnTo>
                  <a:pt x="1175007" y="115328"/>
                </a:lnTo>
                <a:lnTo>
                  <a:pt x="1175007" y="105069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3" name="Google Shape;113;p11"/>
          <p:cNvSpPr/>
          <p:nvPr/>
        </p:nvSpPr>
        <p:spPr>
          <a:xfrm>
            <a:off x="2233425" y="6857495"/>
            <a:ext cx="1106170" cy="140335"/>
          </a:xfrm>
          <a:custGeom>
            <a:rect b="b" l="l" r="r" t="t"/>
            <a:pathLst>
              <a:path extrusionOk="0" h="140334" w="1106170">
                <a:moveTo>
                  <a:pt x="109821" y="86561"/>
                </a:moveTo>
                <a:lnTo>
                  <a:pt x="90975" y="86561"/>
                </a:lnTo>
                <a:lnTo>
                  <a:pt x="91410" y="94895"/>
                </a:lnTo>
                <a:lnTo>
                  <a:pt x="129164" y="113234"/>
                </a:lnTo>
                <a:lnTo>
                  <a:pt x="136217" y="112815"/>
                </a:lnTo>
                <a:lnTo>
                  <a:pt x="162927" y="99820"/>
                </a:lnTo>
                <a:lnTo>
                  <a:pt x="117529" y="99820"/>
                </a:lnTo>
                <a:lnTo>
                  <a:pt x="111135" y="95403"/>
                </a:lnTo>
                <a:lnTo>
                  <a:pt x="109821" y="86561"/>
                </a:lnTo>
                <a:close/>
              </a:path>
              <a:path extrusionOk="0" h="140334" w="1106170">
                <a:moveTo>
                  <a:pt x="57701" y="19051"/>
                </a:moveTo>
                <a:lnTo>
                  <a:pt x="37209" y="19051"/>
                </a:lnTo>
                <a:lnTo>
                  <a:pt x="37209" y="111099"/>
                </a:lnTo>
                <a:lnTo>
                  <a:pt x="57701" y="111099"/>
                </a:lnTo>
                <a:lnTo>
                  <a:pt x="57701" y="19051"/>
                </a:lnTo>
                <a:close/>
              </a:path>
              <a:path extrusionOk="0" h="140334" w="1106170">
                <a:moveTo>
                  <a:pt x="162041" y="43434"/>
                </a:moveTo>
                <a:lnTo>
                  <a:pt x="138779" y="43434"/>
                </a:lnTo>
                <a:lnTo>
                  <a:pt x="143916" y="46734"/>
                </a:lnTo>
                <a:lnTo>
                  <a:pt x="143916" y="60248"/>
                </a:lnTo>
                <a:lnTo>
                  <a:pt x="138290" y="63701"/>
                </a:lnTo>
                <a:lnTo>
                  <a:pt x="119494" y="63701"/>
                </a:lnTo>
                <a:lnTo>
                  <a:pt x="119494" y="76503"/>
                </a:lnTo>
                <a:lnTo>
                  <a:pt x="141019" y="76503"/>
                </a:lnTo>
                <a:lnTo>
                  <a:pt x="146541" y="80365"/>
                </a:lnTo>
                <a:lnTo>
                  <a:pt x="146541" y="91746"/>
                </a:lnTo>
                <a:lnTo>
                  <a:pt x="144953" y="94615"/>
                </a:lnTo>
                <a:lnTo>
                  <a:pt x="138614" y="98780"/>
                </a:lnTo>
                <a:lnTo>
                  <a:pt x="134355" y="99820"/>
                </a:lnTo>
                <a:lnTo>
                  <a:pt x="162927" y="99820"/>
                </a:lnTo>
                <a:lnTo>
                  <a:pt x="165225" y="95810"/>
                </a:lnTo>
                <a:lnTo>
                  <a:pt x="165225" y="82194"/>
                </a:lnTo>
                <a:lnTo>
                  <a:pt x="163612" y="77749"/>
                </a:lnTo>
                <a:lnTo>
                  <a:pt x="157165" y="71146"/>
                </a:lnTo>
                <a:lnTo>
                  <a:pt x="153313" y="69086"/>
                </a:lnTo>
                <a:lnTo>
                  <a:pt x="148835" y="68273"/>
                </a:lnTo>
                <a:lnTo>
                  <a:pt x="148835" y="67971"/>
                </a:lnTo>
                <a:lnTo>
                  <a:pt x="152549" y="67257"/>
                </a:lnTo>
                <a:lnTo>
                  <a:pt x="155742" y="65379"/>
                </a:lnTo>
                <a:lnTo>
                  <a:pt x="161099" y="59284"/>
                </a:lnTo>
                <a:lnTo>
                  <a:pt x="162439" y="55627"/>
                </a:lnTo>
                <a:lnTo>
                  <a:pt x="162439" y="44146"/>
                </a:lnTo>
                <a:lnTo>
                  <a:pt x="162041" y="43434"/>
                </a:lnTo>
                <a:close/>
              </a:path>
              <a:path extrusionOk="0" h="140334" w="1106170">
                <a:moveTo>
                  <a:pt x="139820" y="30175"/>
                </a:moveTo>
                <a:lnTo>
                  <a:pt x="130312" y="30175"/>
                </a:lnTo>
                <a:lnTo>
                  <a:pt x="115097" y="31737"/>
                </a:lnTo>
                <a:lnTo>
                  <a:pt x="103879" y="36423"/>
                </a:lnTo>
                <a:lnTo>
                  <a:pt x="96656" y="44234"/>
                </a:lnTo>
                <a:lnTo>
                  <a:pt x="93430" y="55170"/>
                </a:lnTo>
                <a:lnTo>
                  <a:pt x="112280" y="55170"/>
                </a:lnTo>
                <a:lnTo>
                  <a:pt x="114141" y="47346"/>
                </a:lnTo>
                <a:lnTo>
                  <a:pt x="119548" y="43434"/>
                </a:lnTo>
                <a:lnTo>
                  <a:pt x="162041" y="43434"/>
                </a:lnTo>
                <a:lnTo>
                  <a:pt x="159461" y="38811"/>
                </a:lnTo>
                <a:lnTo>
                  <a:pt x="147552" y="31902"/>
                </a:lnTo>
                <a:lnTo>
                  <a:pt x="139820" y="30175"/>
                </a:lnTo>
                <a:close/>
              </a:path>
              <a:path extrusionOk="0" h="140334" w="1106170">
                <a:moveTo>
                  <a:pt x="94907" y="2592"/>
                </a:moveTo>
                <a:lnTo>
                  <a:pt x="0" y="2592"/>
                </a:lnTo>
                <a:lnTo>
                  <a:pt x="0" y="19051"/>
                </a:lnTo>
                <a:lnTo>
                  <a:pt x="94907" y="19051"/>
                </a:lnTo>
                <a:lnTo>
                  <a:pt x="94907" y="2592"/>
                </a:lnTo>
                <a:close/>
              </a:path>
              <a:path extrusionOk="0" h="140334" w="1106170">
                <a:moveTo>
                  <a:pt x="233906" y="0"/>
                </a:moveTo>
                <a:lnTo>
                  <a:pt x="192679" y="16076"/>
                </a:lnTo>
                <a:lnTo>
                  <a:pt x="177519" y="56843"/>
                </a:lnTo>
                <a:lnTo>
                  <a:pt x="178487" y="68960"/>
                </a:lnTo>
                <a:lnTo>
                  <a:pt x="201353" y="104859"/>
                </a:lnTo>
                <a:lnTo>
                  <a:pt x="233578" y="113691"/>
                </a:lnTo>
                <a:lnTo>
                  <a:pt x="245450" y="112705"/>
                </a:lnTo>
                <a:lnTo>
                  <a:pt x="256156" y="109747"/>
                </a:lnTo>
                <a:lnTo>
                  <a:pt x="265695" y="104816"/>
                </a:lnTo>
                <a:lnTo>
                  <a:pt x="274064" y="97915"/>
                </a:lnTo>
                <a:lnTo>
                  <a:pt x="274246" y="97689"/>
                </a:lnTo>
                <a:lnTo>
                  <a:pt x="233906" y="97689"/>
                </a:lnTo>
                <a:lnTo>
                  <a:pt x="226047" y="96989"/>
                </a:lnTo>
                <a:lnTo>
                  <a:pt x="198771" y="65503"/>
                </a:lnTo>
                <a:lnTo>
                  <a:pt x="198172" y="56541"/>
                </a:lnTo>
                <a:lnTo>
                  <a:pt x="198776" y="47782"/>
                </a:lnTo>
                <a:lnTo>
                  <a:pt x="225945" y="16692"/>
                </a:lnTo>
                <a:lnTo>
                  <a:pt x="233578" y="16002"/>
                </a:lnTo>
                <a:lnTo>
                  <a:pt x="274328" y="16002"/>
                </a:lnTo>
                <a:lnTo>
                  <a:pt x="274147" y="15774"/>
                </a:lnTo>
                <a:lnTo>
                  <a:pt x="265822" y="8873"/>
                </a:lnTo>
                <a:lnTo>
                  <a:pt x="256341" y="3943"/>
                </a:lnTo>
                <a:lnTo>
                  <a:pt x="245703" y="986"/>
                </a:lnTo>
                <a:lnTo>
                  <a:pt x="233906" y="0"/>
                </a:lnTo>
                <a:close/>
              </a:path>
              <a:path extrusionOk="0" h="140334" w="1106170">
                <a:moveTo>
                  <a:pt x="274328" y="16002"/>
                </a:moveTo>
                <a:lnTo>
                  <a:pt x="233578" y="16002"/>
                </a:lnTo>
                <a:lnTo>
                  <a:pt x="241276" y="16692"/>
                </a:lnTo>
                <a:lnTo>
                  <a:pt x="248145" y="18764"/>
                </a:lnTo>
                <a:lnTo>
                  <a:pt x="268970" y="56541"/>
                </a:lnTo>
                <a:lnTo>
                  <a:pt x="268970" y="56843"/>
                </a:lnTo>
                <a:lnTo>
                  <a:pt x="268382" y="65526"/>
                </a:lnTo>
                <a:lnTo>
                  <a:pt x="241410" y="96994"/>
                </a:lnTo>
                <a:lnTo>
                  <a:pt x="233906" y="97689"/>
                </a:lnTo>
                <a:lnTo>
                  <a:pt x="274246" y="97689"/>
                </a:lnTo>
                <a:lnTo>
                  <a:pt x="280877" y="89433"/>
                </a:lnTo>
                <a:lnTo>
                  <a:pt x="285742" y="79761"/>
                </a:lnTo>
                <a:lnTo>
                  <a:pt x="288661" y="68897"/>
                </a:lnTo>
                <a:lnTo>
                  <a:pt x="289633" y="56843"/>
                </a:lnTo>
                <a:lnTo>
                  <a:pt x="288665" y="44791"/>
                </a:lnTo>
                <a:lnTo>
                  <a:pt x="285762" y="33929"/>
                </a:lnTo>
                <a:lnTo>
                  <a:pt x="280922" y="24256"/>
                </a:lnTo>
                <a:lnTo>
                  <a:pt x="274328" y="16002"/>
                </a:lnTo>
                <a:close/>
              </a:path>
              <a:path extrusionOk="0" h="140334" w="1106170">
                <a:moveTo>
                  <a:pt x="361266" y="2592"/>
                </a:moveTo>
                <a:lnTo>
                  <a:pt x="307994" y="2592"/>
                </a:lnTo>
                <a:lnTo>
                  <a:pt x="307994" y="111099"/>
                </a:lnTo>
                <a:lnTo>
                  <a:pt x="367498" y="111099"/>
                </a:lnTo>
                <a:lnTo>
                  <a:pt x="375308" y="110547"/>
                </a:lnTo>
                <a:lnTo>
                  <a:pt x="401323" y="95554"/>
                </a:lnTo>
                <a:lnTo>
                  <a:pt x="327992" y="95554"/>
                </a:lnTo>
                <a:lnTo>
                  <a:pt x="327992" y="61570"/>
                </a:lnTo>
                <a:lnTo>
                  <a:pt x="398213" y="61570"/>
                </a:lnTo>
                <a:lnTo>
                  <a:pt x="394538" y="57301"/>
                </a:lnTo>
                <a:lnTo>
                  <a:pt x="389188" y="54255"/>
                </a:lnTo>
                <a:lnTo>
                  <a:pt x="382413" y="52729"/>
                </a:lnTo>
                <a:lnTo>
                  <a:pt x="387438" y="50900"/>
                </a:lnTo>
                <a:lnTo>
                  <a:pt x="391481" y="47929"/>
                </a:lnTo>
                <a:lnTo>
                  <a:pt x="327992" y="47854"/>
                </a:lnTo>
                <a:lnTo>
                  <a:pt x="327992" y="17985"/>
                </a:lnTo>
                <a:lnTo>
                  <a:pt x="397387" y="17985"/>
                </a:lnTo>
                <a:lnTo>
                  <a:pt x="395876" y="14911"/>
                </a:lnTo>
                <a:lnTo>
                  <a:pt x="389379" y="9982"/>
                </a:lnTo>
                <a:lnTo>
                  <a:pt x="383965" y="6748"/>
                </a:lnTo>
                <a:lnTo>
                  <a:pt x="377475" y="4439"/>
                </a:lnTo>
                <a:lnTo>
                  <a:pt x="369908" y="3053"/>
                </a:lnTo>
                <a:lnTo>
                  <a:pt x="361266" y="2592"/>
                </a:lnTo>
                <a:close/>
              </a:path>
              <a:path extrusionOk="0" h="140334" w="1106170">
                <a:moveTo>
                  <a:pt x="398213" y="61570"/>
                </a:moveTo>
                <a:lnTo>
                  <a:pt x="362030" y="61570"/>
                </a:lnTo>
                <a:lnTo>
                  <a:pt x="365255" y="61771"/>
                </a:lnTo>
                <a:lnTo>
                  <a:pt x="370716" y="62585"/>
                </a:lnTo>
                <a:lnTo>
                  <a:pt x="383885" y="75081"/>
                </a:lnTo>
                <a:lnTo>
                  <a:pt x="383885" y="85039"/>
                </a:lnTo>
                <a:lnTo>
                  <a:pt x="381646" y="89460"/>
                </a:lnTo>
                <a:lnTo>
                  <a:pt x="372686" y="94334"/>
                </a:lnTo>
                <a:lnTo>
                  <a:pt x="366511" y="95554"/>
                </a:lnTo>
                <a:lnTo>
                  <a:pt x="401323" y="95554"/>
                </a:lnTo>
                <a:lnTo>
                  <a:pt x="404373" y="88646"/>
                </a:lnTo>
                <a:lnTo>
                  <a:pt x="404347" y="72110"/>
                </a:lnTo>
                <a:lnTo>
                  <a:pt x="402408" y="66445"/>
                </a:lnTo>
                <a:lnTo>
                  <a:pt x="398213" y="61570"/>
                </a:lnTo>
                <a:close/>
              </a:path>
              <a:path extrusionOk="0" h="140334" w="1106170">
                <a:moveTo>
                  <a:pt x="397387" y="17985"/>
                </a:moveTo>
                <a:lnTo>
                  <a:pt x="363617" y="17985"/>
                </a:lnTo>
                <a:lnTo>
                  <a:pt x="369107" y="18949"/>
                </a:lnTo>
                <a:lnTo>
                  <a:pt x="376866" y="22809"/>
                </a:lnTo>
                <a:lnTo>
                  <a:pt x="378802" y="26823"/>
                </a:lnTo>
                <a:lnTo>
                  <a:pt x="378802" y="38303"/>
                </a:lnTo>
                <a:lnTo>
                  <a:pt x="376948" y="42137"/>
                </a:lnTo>
                <a:lnTo>
                  <a:pt x="369517" y="46709"/>
                </a:lnTo>
                <a:lnTo>
                  <a:pt x="363725" y="47854"/>
                </a:lnTo>
                <a:lnTo>
                  <a:pt x="391537" y="47854"/>
                </a:lnTo>
                <a:lnTo>
                  <a:pt x="397601" y="39700"/>
                </a:lnTo>
                <a:lnTo>
                  <a:pt x="399131" y="35053"/>
                </a:lnTo>
                <a:lnTo>
                  <a:pt x="399131" y="21537"/>
                </a:lnTo>
                <a:lnTo>
                  <a:pt x="397387" y="17985"/>
                </a:lnTo>
                <a:close/>
              </a:path>
              <a:path extrusionOk="0" h="140334" w="1106170">
                <a:moveTo>
                  <a:pt x="522723" y="43891"/>
                </a:moveTo>
                <a:lnTo>
                  <a:pt x="497314" y="62485"/>
                </a:lnTo>
                <a:lnTo>
                  <a:pt x="497314" y="79246"/>
                </a:lnTo>
                <a:lnTo>
                  <a:pt x="522723" y="97689"/>
                </a:lnTo>
                <a:lnTo>
                  <a:pt x="522723" y="81989"/>
                </a:lnTo>
                <a:lnTo>
                  <a:pt x="507150" y="70714"/>
                </a:lnTo>
                <a:lnTo>
                  <a:pt x="522723" y="59742"/>
                </a:lnTo>
                <a:lnTo>
                  <a:pt x="522723" y="43891"/>
                </a:lnTo>
                <a:close/>
              </a:path>
              <a:path extrusionOk="0" h="140334" w="1106170">
                <a:moveTo>
                  <a:pt x="490758" y="43891"/>
                </a:moveTo>
                <a:lnTo>
                  <a:pt x="465025" y="62485"/>
                </a:lnTo>
                <a:lnTo>
                  <a:pt x="465025" y="78944"/>
                </a:lnTo>
                <a:lnTo>
                  <a:pt x="490758" y="97840"/>
                </a:lnTo>
                <a:lnTo>
                  <a:pt x="490758" y="81989"/>
                </a:lnTo>
                <a:lnTo>
                  <a:pt x="474861" y="70559"/>
                </a:lnTo>
                <a:lnTo>
                  <a:pt x="490758" y="59436"/>
                </a:lnTo>
                <a:lnTo>
                  <a:pt x="490758" y="43891"/>
                </a:lnTo>
                <a:close/>
              </a:path>
              <a:path extrusionOk="0" h="140334" w="1106170">
                <a:moveTo>
                  <a:pt x="598284" y="2440"/>
                </a:moveTo>
                <a:lnTo>
                  <a:pt x="576486" y="2440"/>
                </a:lnTo>
                <a:lnTo>
                  <a:pt x="531406" y="111099"/>
                </a:lnTo>
                <a:lnTo>
                  <a:pt x="552552" y="111099"/>
                </a:lnTo>
                <a:lnTo>
                  <a:pt x="564029" y="82296"/>
                </a:lnTo>
                <a:lnTo>
                  <a:pt x="631413" y="82296"/>
                </a:lnTo>
                <a:lnTo>
                  <a:pt x="625470" y="67971"/>
                </a:lnTo>
                <a:lnTo>
                  <a:pt x="569271" y="67971"/>
                </a:lnTo>
                <a:lnTo>
                  <a:pt x="587465" y="22251"/>
                </a:lnTo>
                <a:lnTo>
                  <a:pt x="606503" y="22251"/>
                </a:lnTo>
                <a:lnTo>
                  <a:pt x="598284" y="2440"/>
                </a:lnTo>
                <a:close/>
              </a:path>
              <a:path extrusionOk="0" h="140334" w="1106170">
                <a:moveTo>
                  <a:pt x="631413" y="82296"/>
                </a:moveTo>
                <a:lnTo>
                  <a:pt x="610254" y="82296"/>
                </a:lnTo>
                <a:lnTo>
                  <a:pt x="621395" y="111099"/>
                </a:lnTo>
                <a:lnTo>
                  <a:pt x="643362" y="111099"/>
                </a:lnTo>
                <a:lnTo>
                  <a:pt x="631413" y="82296"/>
                </a:lnTo>
                <a:close/>
              </a:path>
              <a:path extrusionOk="0" h="140334" w="1106170">
                <a:moveTo>
                  <a:pt x="606503" y="22251"/>
                </a:moveTo>
                <a:lnTo>
                  <a:pt x="587465" y="22251"/>
                </a:lnTo>
                <a:lnTo>
                  <a:pt x="604842" y="67971"/>
                </a:lnTo>
                <a:lnTo>
                  <a:pt x="625470" y="67971"/>
                </a:lnTo>
                <a:lnTo>
                  <a:pt x="606503" y="22251"/>
                </a:lnTo>
                <a:close/>
              </a:path>
              <a:path extrusionOk="0" h="140334" w="1106170">
                <a:moveTo>
                  <a:pt x="669751" y="32461"/>
                </a:moveTo>
                <a:lnTo>
                  <a:pt x="652212" y="32461"/>
                </a:lnTo>
                <a:lnTo>
                  <a:pt x="652212" y="140209"/>
                </a:lnTo>
                <a:lnTo>
                  <a:pt x="670733" y="140209"/>
                </a:lnTo>
                <a:lnTo>
                  <a:pt x="670733" y="100735"/>
                </a:lnTo>
                <a:lnTo>
                  <a:pt x="726410" y="100735"/>
                </a:lnTo>
                <a:lnTo>
                  <a:pt x="727536" y="99212"/>
                </a:lnTo>
                <a:lnTo>
                  <a:pt x="686415" y="99212"/>
                </a:lnTo>
                <a:lnTo>
                  <a:pt x="680594" y="96775"/>
                </a:lnTo>
                <a:lnTo>
                  <a:pt x="672180" y="87019"/>
                </a:lnTo>
                <a:lnTo>
                  <a:pt x="670110" y="80416"/>
                </a:lnTo>
                <a:lnTo>
                  <a:pt x="670111" y="63037"/>
                </a:lnTo>
                <a:lnTo>
                  <a:pt x="672156" y="56386"/>
                </a:lnTo>
                <a:lnTo>
                  <a:pt x="680460" y="46634"/>
                </a:lnTo>
                <a:lnTo>
                  <a:pt x="686198" y="44197"/>
                </a:lnTo>
                <a:lnTo>
                  <a:pt x="727238" y="44197"/>
                </a:lnTo>
                <a:lnTo>
                  <a:pt x="726333" y="42976"/>
                </a:lnTo>
                <a:lnTo>
                  <a:pt x="669751" y="42976"/>
                </a:lnTo>
                <a:lnTo>
                  <a:pt x="669751" y="32461"/>
                </a:lnTo>
                <a:close/>
              </a:path>
              <a:path extrusionOk="0" h="140334" w="1106170">
                <a:moveTo>
                  <a:pt x="726410" y="100735"/>
                </a:moveTo>
                <a:lnTo>
                  <a:pt x="670733" y="100735"/>
                </a:lnTo>
                <a:lnTo>
                  <a:pt x="676021" y="106135"/>
                </a:lnTo>
                <a:lnTo>
                  <a:pt x="682373" y="109993"/>
                </a:lnTo>
                <a:lnTo>
                  <a:pt x="689789" y="112308"/>
                </a:lnTo>
                <a:lnTo>
                  <a:pt x="698270" y="113079"/>
                </a:lnTo>
                <a:lnTo>
                  <a:pt x="706369" y="112379"/>
                </a:lnTo>
                <a:lnTo>
                  <a:pt x="713618" y="110279"/>
                </a:lnTo>
                <a:lnTo>
                  <a:pt x="720017" y="106779"/>
                </a:lnTo>
                <a:lnTo>
                  <a:pt x="725564" y="101879"/>
                </a:lnTo>
                <a:lnTo>
                  <a:pt x="726410" y="100735"/>
                </a:lnTo>
                <a:close/>
              </a:path>
              <a:path extrusionOk="0" h="140334" w="1106170">
                <a:moveTo>
                  <a:pt x="727238" y="44197"/>
                </a:moveTo>
                <a:lnTo>
                  <a:pt x="700728" y="44197"/>
                </a:lnTo>
                <a:lnTo>
                  <a:pt x="706442" y="46709"/>
                </a:lnTo>
                <a:lnTo>
                  <a:pt x="714855" y="56767"/>
                </a:lnTo>
                <a:lnTo>
                  <a:pt x="716831" y="63143"/>
                </a:lnTo>
                <a:lnTo>
                  <a:pt x="716958" y="80416"/>
                </a:lnTo>
                <a:lnTo>
                  <a:pt x="714880" y="87019"/>
                </a:lnTo>
                <a:lnTo>
                  <a:pt x="706575" y="96775"/>
                </a:lnTo>
                <a:lnTo>
                  <a:pt x="700952" y="99212"/>
                </a:lnTo>
                <a:lnTo>
                  <a:pt x="727536" y="99212"/>
                </a:lnTo>
                <a:lnTo>
                  <a:pt x="730046" y="95817"/>
                </a:lnTo>
                <a:lnTo>
                  <a:pt x="733247" y="88830"/>
                </a:lnTo>
                <a:lnTo>
                  <a:pt x="735167" y="80920"/>
                </a:lnTo>
                <a:lnTo>
                  <a:pt x="735807" y="72086"/>
                </a:lnTo>
                <a:lnTo>
                  <a:pt x="735151" y="63037"/>
                </a:lnTo>
                <a:lnTo>
                  <a:pt x="733184" y="54940"/>
                </a:lnTo>
                <a:lnTo>
                  <a:pt x="729905" y="47797"/>
                </a:lnTo>
                <a:lnTo>
                  <a:pt x="727238" y="44197"/>
                </a:lnTo>
                <a:close/>
              </a:path>
              <a:path extrusionOk="0" h="140334" w="1106170">
                <a:moveTo>
                  <a:pt x="697287" y="30175"/>
                </a:moveTo>
                <a:lnTo>
                  <a:pt x="688436" y="30975"/>
                </a:lnTo>
                <a:lnTo>
                  <a:pt x="680897" y="33376"/>
                </a:lnTo>
                <a:lnTo>
                  <a:pt x="674669" y="37377"/>
                </a:lnTo>
                <a:lnTo>
                  <a:pt x="669751" y="42976"/>
                </a:lnTo>
                <a:lnTo>
                  <a:pt x="726333" y="42976"/>
                </a:lnTo>
                <a:lnTo>
                  <a:pt x="697287" y="30175"/>
                </a:lnTo>
                <a:close/>
              </a:path>
              <a:path extrusionOk="0" h="140334" w="1106170">
                <a:moveTo>
                  <a:pt x="787600" y="46177"/>
                </a:moveTo>
                <a:lnTo>
                  <a:pt x="768916" y="46177"/>
                </a:lnTo>
                <a:lnTo>
                  <a:pt x="768916" y="111099"/>
                </a:lnTo>
                <a:lnTo>
                  <a:pt x="787600" y="111099"/>
                </a:lnTo>
                <a:lnTo>
                  <a:pt x="787600" y="46177"/>
                </a:lnTo>
                <a:close/>
              </a:path>
              <a:path extrusionOk="0" h="140334" w="1106170">
                <a:moveTo>
                  <a:pt x="815468" y="32461"/>
                </a:moveTo>
                <a:lnTo>
                  <a:pt x="741052" y="32461"/>
                </a:lnTo>
                <a:lnTo>
                  <a:pt x="741052" y="46177"/>
                </a:lnTo>
                <a:lnTo>
                  <a:pt x="815468" y="46177"/>
                </a:lnTo>
                <a:lnTo>
                  <a:pt x="815468" y="32461"/>
                </a:lnTo>
                <a:close/>
              </a:path>
              <a:path extrusionOk="0" h="140334" w="1106170">
                <a:moveTo>
                  <a:pt x="845301" y="2134"/>
                </a:moveTo>
                <a:lnTo>
                  <a:pt x="826617" y="2134"/>
                </a:lnTo>
                <a:lnTo>
                  <a:pt x="826617" y="19202"/>
                </a:lnTo>
                <a:lnTo>
                  <a:pt x="845301" y="19202"/>
                </a:lnTo>
                <a:lnTo>
                  <a:pt x="845301" y="2134"/>
                </a:lnTo>
                <a:close/>
              </a:path>
              <a:path extrusionOk="0" h="140334" w="1106170">
                <a:moveTo>
                  <a:pt x="845301" y="32461"/>
                </a:moveTo>
                <a:lnTo>
                  <a:pt x="826617" y="32461"/>
                </a:lnTo>
                <a:lnTo>
                  <a:pt x="826617" y="111099"/>
                </a:lnTo>
                <a:lnTo>
                  <a:pt x="845301" y="111099"/>
                </a:lnTo>
                <a:lnTo>
                  <a:pt x="845301" y="32461"/>
                </a:lnTo>
                <a:close/>
              </a:path>
              <a:path extrusionOk="0" h="140334" w="1106170">
                <a:moveTo>
                  <a:pt x="857923" y="97689"/>
                </a:moveTo>
                <a:lnTo>
                  <a:pt x="857923" y="111250"/>
                </a:lnTo>
                <a:lnTo>
                  <a:pt x="860870" y="112369"/>
                </a:lnTo>
                <a:lnTo>
                  <a:pt x="864698" y="112928"/>
                </a:lnTo>
                <a:lnTo>
                  <a:pt x="877046" y="112928"/>
                </a:lnTo>
                <a:lnTo>
                  <a:pt x="883083" y="110109"/>
                </a:lnTo>
                <a:lnTo>
                  <a:pt x="891932" y="98830"/>
                </a:lnTo>
                <a:lnTo>
                  <a:pt x="892046" y="98449"/>
                </a:lnTo>
                <a:lnTo>
                  <a:pt x="861256" y="98449"/>
                </a:lnTo>
                <a:lnTo>
                  <a:pt x="859017" y="98196"/>
                </a:lnTo>
                <a:lnTo>
                  <a:pt x="857923" y="97689"/>
                </a:lnTo>
                <a:close/>
              </a:path>
              <a:path extrusionOk="0" h="140334" w="1106170">
                <a:moveTo>
                  <a:pt x="940374" y="46177"/>
                </a:moveTo>
                <a:lnTo>
                  <a:pt x="921685" y="46177"/>
                </a:lnTo>
                <a:lnTo>
                  <a:pt x="921685" y="111099"/>
                </a:lnTo>
                <a:lnTo>
                  <a:pt x="940374" y="111099"/>
                </a:lnTo>
                <a:lnTo>
                  <a:pt x="940374" y="46177"/>
                </a:lnTo>
                <a:close/>
              </a:path>
              <a:path extrusionOk="0" h="140334" w="1106170">
                <a:moveTo>
                  <a:pt x="940374" y="32461"/>
                </a:moveTo>
                <a:lnTo>
                  <a:pt x="877920" y="32461"/>
                </a:lnTo>
                <a:lnTo>
                  <a:pt x="876444" y="78944"/>
                </a:lnTo>
                <a:lnTo>
                  <a:pt x="876009" y="91946"/>
                </a:lnTo>
                <a:lnTo>
                  <a:pt x="872074" y="98449"/>
                </a:lnTo>
                <a:lnTo>
                  <a:pt x="892046" y="98449"/>
                </a:lnTo>
                <a:lnTo>
                  <a:pt x="894312" y="90881"/>
                </a:lnTo>
                <a:lnTo>
                  <a:pt x="895784" y="46177"/>
                </a:lnTo>
                <a:lnTo>
                  <a:pt x="940374" y="46177"/>
                </a:lnTo>
                <a:lnTo>
                  <a:pt x="940374" y="32461"/>
                </a:lnTo>
                <a:close/>
              </a:path>
              <a:path extrusionOk="0" h="140334" w="1106170">
                <a:moveTo>
                  <a:pt x="978400" y="32461"/>
                </a:moveTo>
                <a:lnTo>
                  <a:pt x="959713" y="32461"/>
                </a:lnTo>
                <a:lnTo>
                  <a:pt x="959713" y="111099"/>
                </a:lnTo>
                <a:lnTo>
                  <a:pt x="1013367" y="111099"/>
                </a:lnTo>
                <a:lnTo>
                  <a:pt x="1020411" y="108863"/>
                </a:lnTo>
                <a:lnTo>
                  <a:pt x="1030470" y="99924"/>
                </a:lnTo>
                <a:lnTo>
                  <a:pt x="1031447" y="97534"/>
                </a:lnTo>
                <a:lnTo>
                  <a:pt x="978400" y="97534"/>
                </a:lnTo>
                <a:lnTo>
                  <a:pt x="978400" y="74523"/>
                </a:lnTo>
                <a:lnTo>
                  <a:pt x="1031502" y="74523"/>
                </a:lnTo>
                <a:lnTo>
                  <a:pt x="1030470" y="72010"/>
                </a:lnTo>
                <a:lnTo>
                  <a:pt x="1020411" y="63168"/>
                </a:lnTo>
                <a:lnTo>
                  <a:pt x="1013313" y="60958"/>
                </a:lnTo>
                <a:lnTo>
                  <a:pt x="978400" y="60958"/>
                </a:lnTo>
                <a:lnTo>
                  <a:pt x="978400" y="32461"/>
                </a:lnTo>
                <a:close/>
              </a:path>
              <a:path extrusionOk="0" h="140334" w="1106170">
                <a:moveTo>
                  <a:pt x="1031502" y="74523"/>
                </a:moveTo>
                <a:lnTo>
                  <a:pt x="1005775" y="74523"/>
                </a:lnTo>
                <a:lnTo>
                  <a:pt x="1008830" y="75589"/>
                </a:lnTo>
                <a:lnTo>
                  <a:pt x="1013206" y="79858"/>
                </a:lnTo>
                <a:lnTo>
                  <a:pt x="1014295" y="82702"/>
                </a:lnTo>
                <a:lnTo>
                  <a:pt x="1014295" y="89611"/>
                </a:lnTo>
                <a:lnTo>
                  <a:pt x="1013284" y="92329"/>
                </a:lnTo>
                <a:lnTo>
                  <a:pt x="1009242" y="96494"/>
                </a:lnTo>
                <a:lnTo>
                  <a:pt x="1006207" y="97534"/>
                </a:lnTo>
                <a:lnTo>
                  <a:pt x="1031447" y="97534"/>
                </a:lnTo>
                <a:lnTo>
                  <a:pt x="1032983" y="93775"/>
                </a:lnTo>
                <a:lnTo>
                  <a:pt x="1032983" y="78130"/>
                </a:lnTo>
                <a:lnTo>
                  <a:pt x="1031502" y="74523"/>
                </a:lnTo>
                <a:close/>
              </a:path>
              <a:path extrusionOk="0" h="140334" w="1106170">
                <a:moveTo>
                  <a:pt x="1079863" y="43740"/>
                </a:moveTo>
                <a:lnTo>
                  <a:pt x="1079863" y="59587"/>
                </a:lnTo>
                <a:lnTo>
                  <a:pt x="1095598" y="71172"/>
                </a:lnTo>
                <a:lnTo>
                  <a:pt x="1079863" y="82144"/>
                </a:lnTo>
                <a:lnTo>
                  <a:pt x="1079863" y="97689"/>
                </a:lnTo>
                <a:lnTo>
                  <a:pt x="1105599" y="79246"/>
                </a:lnTo>
                <a:lnTo>
                  <a:pt x="1105599" y="62787"/>
                </a:lnTo>
                <a:lnTo>
                  <a:pt x="1079863" y="43740"/>
                </a:lnTo>
                <a:close/>
              </a:path>
              <a:path extrusionOk="0" h="140334" w="1106170">
                <a:moveTo>
                  <a:pt x="1047898" y="43891"/>
                </a:moveTo>
                <a:lnTo>
                  <a:pt x="1047898" y="59742"/>
                </a:lnTo>
                <a:lnTo>
                  <a:pt x="1063472" y="71017"/>
                </a:lnTo>
                <a:lnTo>
                  <a:pt x="1047898" y="81989"/>
                </a:lnTo>
                <a:lnTo>
                  <a:pt x="1047898" y="97383"/>
                </a:lnTo>
                <a:lnTo>
                  <a:pt x="1073142" y="79095"/>
                </a:lnTo>
                <a:lnTo>
                  <a:pt x="1073142" y="62485"/>
                </a:lnTo>
                <a:lnTo>
                  <a:pt x="1047898" y="43891"/>
                </a:lnTo>
                <a:close/>
              </a:path>
            </a:pathLst>
          </a:custGeom>
          <a:solidFill>
            <a:srgbClr val="CB2B1E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4" name="Google Shape;114;p11"/>
          <p:cNvSpPr/>
          <p:nvPr/>
        </p:nvSpPr>
        <p:spPr>
          <a:xfrm>
            <a:off x="2233425" y="7125299"/>
            <a:ext cx="990600" cy="203835"/>
          </a:xfrm>
          <a:custGeom>
            <a:rect b="b" l="l" r="r" t="t"/>
            <a:pathLst>
              <a:path extrusionOk="0" h="203834" w="990600">
                <a:moveTo>
                  <a:pt x="56545" y="0"/>
                </a:moveTo>
                <a:lnTo>
                  <a:pt x="20513" y="12870"/>
                </a:lnTo>
                <a:lnTo>
                  <a:pt x="7069" y="43793"/>
                </a:lnTo>
                <a:lnTo>
                  <a:pt x="7081" y="53164"/>
                </a:lnTo>
                <a:lnTo>
                  <a:pt x="32936" y="79829"/>
                </a:lnTo>
                <a:lnTo>
                  <a:pt x="25487" y="82334"/>
                </a:lnTo>
                <a:lnTo>
                  <a:pt x="535" y="115429"/>
                </a:lnTo>
                <a:lnTo>
                  <a:pt x="0" y="123504"/>
                </a:lnTo>
                <a:lnTo>
                  <a:pt x="979" y="134347"/>
                </a:lnTo>
                <a:lnTo>
                  <a:pt x="24132" y="167907"/>
                </a:lnTo>
                <a:lnTo>
                  <a:pt x="56826" y="176389"/>
                </a:lnTo>
                <a:lnTo>
                  <a:pt x="68970" y="175446"/>
                </a:lnTo>
                <a:lnTo>
                  <a:pt x="79885" y="172614"/>
                </a:lnTo>
                <a:lnTo>
                  <a:pt x="89576" y="167890"/>
                </a:lnTo>
                <a:lnTo>
                  <a:pt x="98043" y="161269"/>
                </a:lnTo>
                <a:lnTo>
                  <a:pt x="99975" y="159015"/>
                </a:lnTo>
                <a:lnTo>
                  <a:pt x="50511" y="159015"/>
                </a:lnTo>
                <a:lnTo>
                  <a:pt x="44399" y="157449"/>
                </a:lnTo>
                <a:lnTo>
                  <a:pt x="33018" y="151254"/>
                </a:lnTo>
                <a:lnTo>
                  <a:pt x="28756" y="146872"/>
                </a:lnTo>
                <a:lnTo>
                  <a:pt x="23126" y="135568"/>
                </a:lnTo>
                <a:lnTo>
                  <a:pt x="21718" y="129740"/>
                </a:lnTo>
                <a:lnTo>
                  <a:pt x="21732" y="123504"/>
                </a:lnTo>
                <a:lnTo>
                  <a:pt x="42569" y="91511"/>
                </a:lnTo>
                <a:lnTo>
                  <a:pt x="56304" y="89038"/>
                </a:lnTo>
                <a:lnTo>
                  <a:pt x="98181" y="89038"/>
                </a:lnTo>
                <a:lnTo>
                  <a:pt x="95223" y="86596"/>
                </a:lnTo>
                <a:lnTo>
                  <a:pt x="88729" y="82817"/>
                </a:lnTo>
                <a:lnTo>
                  <a:pt x="81277" y="79829"/>
                </a:lnTo>
                <a:lnTo>
                  <a:pt x="89844" y="76611"/>
                </a:lnTo>
                <a:lnTo>
                  <a:pt x="96198" y="72029"/>
                </a:lnTo>
                <a:lnTo>
                  <a:pt x="96454" y="71664"/>
                </a:lnTo>
                <a:lnTo>
                  <a:pt x="48581" y="71664"/>
                </a:lnTo>
                <a:lnTo>
                  <a:pt x="41744" y="69051"/>
                </a:lnTo>
                <a:lnTo>
                  <a:pt x="31330" y="58676"/>
                </a:lnTo>
                <a:lnTo>
                  <a:pt x="28713" y="51998"/>
                </a:lnTo>
                <a:lnTo>
                  <a:pt x="28713" y="36558"/>
                </a:lnTo>
                <a:lnTo>
                  <a:pt x="31370" y="30361"/>
                </a:lnTo>
                <a:lnTo>
                  <a:pt x="41946" y="19987"/>
                </a:lnTo>
                <a:lnTo>
                  <a:pt x="48661" y="17373"/>
                </a:lnTo>
                <a:lnTo>
                  <a:pt x="96568" y="17373"/>
                </a:lnTo>
                <a:lnTo>
                  <a:pt x="92901" y="13150"/>
                </a:lnTo>
                <a:lnTo>
                  <a:pt x="85467" y="7398"/>
                </a:lnTo>
                <a:lnTo>
                  <a:pt x="76925" y="3288"/>
                </a:lnTo>
                <a:lnTo>
                  <a:pt x="67281" y="822"/>
                </a:lnTo>
                <a:lnTo>
                  <a:pt x="56545" y="0"/>
                </a:lnTo>
                <a:close/>
              </a:path>
              <a:path extrusionOk="0" h="203834" w="990600">
                <a:moveTo>
                  <a:pt x="98181" y="89038"/>
                </a:moveTo>
                <a:lnTo>
                  <a:pt x="56304" y="89038"/>
                </a:lnTo>
                <a:lnTo>
                  <a:pt x="63671" y="89664"/>
                </a:lnTo>
                <a:lnTo>
                  <a:pt x="70385" y="91541"/>
                </a:lnTo>
                <a:lnTo>
                  <a:pt x="91936" y="124390"/>
                </a:lnTo>
                <a:lnTo>
                  <a:pt x="91325" y="131599"/>
                </a:lnTo>
                <a:lnTo>
                  <a:pt x="56987" y="159015"/>
                </a:lnTo>
                <a:lnTo>
                  <a:pt x="99975" y="159015"/>
                </a:lnTo>
                <a:lnTo>
                  <a:pt x="104847" y="153330"/>
                </a:lnTo>
                <a:lnTo>
                  <a:pt x="109736" y="144472"/>
                </a:lnTo>
                <a:lnTo>
                  <a:pt x="112672" y="134733"/>
                </a:lnTo>
                <a:lnTo>
                  <a:pt x="113626" y="124390"/>
                </a:lnTo>
                <a:lnTo>
                  <a:pt x="113611" y="123504"/>
                </a:lnTo>
                <a:lnTo>
                  <a:pt x="100767" y="91174"/>
                </a:lnTo>
                <a:lnTo>
                  <a:pt x="98181" y="89038"/>
                </a:lnTo>
                <a:close/>
              </a:path>
              <a:path extrusionOk="0" h="203834" w="990600">
                <a:moveTo>
                  <a:pt x="96568" y="17373"/>
                </a:moveTo>
                <a:lnTo>
                  <a:pt x="64910" y="17373"/>
                </a:lnTo>
                <a:lnTo>
                  <a:pt x="71625" y="20026"/>
                </a:lnTo>
                <a:lnTo>
                  <a:pt x="82284" y="30642"/>
                </a:lnTo>
                <a:lnTo>
                  <a:pt x="84937" y="37198"/>
                </a:lnTo>
                <a:lnTo>
                  <a:pt x="84937" y="52480"/>
                </a:lnTo>
                <a:lnTo>
                  <a:pt x="82364" y="58794"/>
                </a:lnTo>
                <a:lnTo>
                  <a:pt x="71988" y="69090"/>
                </a:lnTo>
                <a:lnTo>
                  <a:pt x="65311" y="71664"/>
                </a:lnTo>
                <a:lnTo>
                  <a:pt x="96454" y="71664"/>
                </a:lnTo>
                <a:lnTo>
                  <a:pt x="104565" y="60163"/>
                </a:lnTo>
                <a:lnTo>
                  <a:pt x="106657" y="53164"/>
                </a:lnTo>
                <a:lnTo>
                  <a:pt x="106600" y="44560"/>
                </a:lnTo>
                <a:lnTo>
                  <a:pt x="105797" y="36083"/>
                </a:lnTo>
                <a:lnTo>
                  <a:pt x="103217" y="27724"/>
                </a:lnTo>
                <a:lnTo>
                  <a:pt x="98919" y="20080"/>
                </a:lnTo>
                <a:lnTo>
                  <a:pt x="96568" y="17373"/>
                </a:lnTo>
                <a:close/>
              </a:path>
              <a:path extrusionOk="0" h="203834" w="990600">
                <a:moveTo>
                  <a:pt x="263898" y="94399"/>
                </a:moveTo>
                <a:lnTo>
                  <a:pt x="201413" y="94399"/>
                </a:lnTo>
                <a:lnTo>
                  <a:pt x="201413" y="173494"/>
                </a:lnTo>
                <a:lnTo>
                  <a:pt x="214823" y="173494"/>
                </a:lnTo>
                <a:lnTo>
                  <a:pt x="214823" y="105523"/>
                </a:lnTo>
                <a:lnTo>
                  <a:pt x="263898" y="105523"/>
                </a:lnTo>
                <a:lnTo>
                  <a:pt x="263898" y="94399"/>
                </a:lnTo>
                <a:close/>
              </a:path>
              <a:path extrusionOk="0" h="203834" w="990600">
                <a:moveTo>
                  <a:pt x="263898" y="105523"/>
                </a:moveTo>
                <a:lnTo>
                  <a:pt x="250484" y="105523"/>
                </a:lnTo>
                <a:lnTo>
                  <a:pt x="250484" y="173494"/>
                </a:lnTo>
                <a:lnTo>
                  <a:pt x="263898" y="173494"/>
                </a:lnTo>
                <a:lnTo>
                  <a:pt x="263898" y="105523"/>
                </a:lnTo>
                <a:close/>
              </a:path>
              <a:path extrusionOk="0" h="203834" w="990600">
                <a:moveTo>
                  <a:pt x="296128" y="94399"/>
                </a:moveTo>
                <a:lnTo>
                  <a:pt x="283935" y="94399"/>
                </a:lnTo>
                <a:lnTo>
                  <a:pt x="283935" y="203821"/>
                </a:lnTo>
                <a:lnTo>
                  <a:pt x="297345" y="203821"/>
                </a:lnTo>
                <a:lnTo>
                  <a:pt x="297345" y="165239"/>
                </a:lnTo>
                <a:lnTo>
                  <a:pt x="342184" y="165239"/>
                </a:lnTo>
                <a:lnTo>
                  <a:pt x="343070" y="164199"/>
                </a:lnTo>
                <a:lnTo>
                  <a:pt x="311367" y="164199"/>
                </a:lnTo>
                <a:lnTo>
                  <a:pt x="306388" y="161758"/>
                </a:lnTo>
                <a:lnTo>
                  <a:pt x="298184" y="152057"/>
                </a:lnTo>
                <a:lnTo>
                  <a:pt x="296128" y="144565"/>
                </a:lnTo>
                <a:lnTo>
                  <a:pt x="296128" y="124268"/>
                </a:lnTo>
                <a:lnTo>
                  <a:pt x="298310" y="116550"/>
                </a:lnTo>
                <a:lnTo>
                  <a:pt x="307075" y="105905"/>
                </a:lnTo>
                <a:lnTo>
                  <a:pt x="309179" y="104788"/>
                </a:lnTo>
                <a:lnTo>
                  <a:pt x="296128" y="104788"/>
                </a:lnTo>
                <a:lnTo>
                  <a:pt x="296128" y="94399"/>
                </a:lnTo>
                <a:close/>
              </a:path>
              <a:path extrusionOk="0" h="203834" w="990600">
                <a:moveTo>
                  <a:pt x="342184" y="165239"/>
                </a:moveTo>
                <a:lnTo>
                  <a:pt x="297345" y="165239"/>
                </a:lnTo>
                <a:lnTo>
                  <a:pt x="299631" y="168108"/>
                </a:lnTo>
                <a:lnTo>
                  <a:pt x="302529" y="170470"/>
                </a:lnTo>
                <a:lnTo>
                  <a:pt x="309614" y="174232"/>
                </a:lnTo>
                <a:lnTo>
                  <a:pt x="313627" y="175172"/>
                </a:lnTo>
                <a:lnTo>
                  <a:pt x="324194" y="175172"/>
                </a:lnTo>
                <a:lnTo>
                  <a:pt x="330012" y="173443"/>
                </a:lnTo>
                <a:lnTo>
                  <a:pt x="341059" y="166561"/>
                </a:lnTo>
                <a:lnTo>
                  <a:pt x="342184" y="165239"/>
                </a:lnTo>
                <a:close/>
              </a:path>
              <a:path extrusionOk="0" h="203834" w="990600">
                <a:moveTo>
                  <a:pt x="343518" y="103237"/>
                </a:moveTo>
                <a:lnTo>
                  <a:pt x="323535" y="103237"/>
                </a:lnTo>
                <a:lnTo>
                  <a:pt x="328460" y="105728"/>
                </a:lnTo>
                <a:lnTo>
                  <a:pt x="336740" y="115736"/>
                </a:lnTo>
                <a:lnTo>
                  <a:pt x="338799" y="123253"/>
                </a:lnTo>
                <a:lnTo>
                  <a:pt x="338799" y="143852"/>
                </a:lnTo>
                <a:lnTo>
                  <a:pt x="336689" y="151625"/>
                </a:lnTo>
                <a:lnTo>
                  <a:pt x="328232" y="161683"/>
                </a:lnTo>
                <a:lnTo>
                  <a:pt x="323154" y="164199"/>
                </a:lnTo>
                <a:lnTo>
                  <a:pt x="343070" y="164199"/>
                </a:lnTo>
                <a:lnTo>
                  <a:pt x="345276" y="161607"/>
                </a:lnTo>
                <a:lnTo>
                  <a:pt x="351068" y="148680"/>
                </a:lnTo>
                <a:lnTo>
                  <a:pt x="352515" y="141415"/>
                </a:lnTo>
                <a:lnTo>
                  <a:pt x="352515" y="125820"/>
                </a:lnTo>
                <a:lnTo>
                  <a:pt x="351194" y="118911"/>
                </a:lnTo>
                <a:lnTo>
                  <a:pt x="348576" y="112586"/>
                </a:lnTo>
                <a:lnTo>
                  <a:pt x="345934" y="106286"/>
                </a:lnTo>
                <a:lnTo>
                  <a:pt x="343518" y="103237"/>
                </a:lnTo>
                <a:close/>
              </a:path>
              <a:path extrusionOk="0" h="203834" w="990600">
                <a:moveTo>
                  <a:pt x="325793" y="92725"/>
                </a:moveTo>
                <a:lnTo>
                  <a:pt x="313880" y="92725"/>
                </a:lnTo>
                <a:lnTo>
                  <a:pt x="309487" y="93739"/>
                </a:lnTo>
                <a:lnTo>
                  <a:pt x="302248" y="97750"/>
                </a:lnTo>
                <a:lnTo>
                  <a:pt x="298997" y="100774"/>
                </a:lnTo>
                <a:lnTo>
                  <a:pt x="296128" y="104788"/>
                </a:lnTo>
                <a:lnTo>
                  <a:pt x="309179" y="104788"/>
                </a:lnTo>
                <a:lnTo>
                  <a:pt x="312105" y="103237"/>
                </a:lnTo>
                <a:lnTo>
                  <a:pt x="343518" y="103237"/>
                </a:lnTo>
                <a:lnTo>
                  <a:pt x="342050" y="101382"/>
                </a:lnTo>
                <a:lnTo>
                  <a:pt x="331736" y="94449"/>
                </a:lnTo>
                <a:lnTo>
                  <a:pt x="325793" y="92725"/>
                </a:lnTo>
                <a:close/>
              </a:path>
              <a:path extrusionOk="0" h="203834" w="990600">
                <a:moveTo>
                  <a:pt x="430135" y="103849"/>
                </a:moveTo>
                <a:lnTo>
                  <a:pt x="406947" y="103849"/>
                </a:lnTo>
                <a:lnTo>
                  <a:pt x="412052" y="105346"/>
                </a:lnTo>
                <a:lnTo>
                  <a:pt x="418020" y="110606"/>
                </a:lnTo>
                <a:lnTo>
                  <a:pt x="419291" y="114440"/>
                </a:lnTo>
                <a:lnTo>
                  <a:pt x="419213" y="123353"/>
                </a:lnTo>
                <a:lnTo>
                  <a:pt x="414107" y="125131"/>
                </a:lnTo>
                <a:lnTo>
                  <a:pt x="406109" y="126683"/>
                </a:lnTo>
                <a:lnTo>
                  <a:pt x="389976" y="128614"/>
                </a:lnTo>
                <a:lnTo>
                  <a:pt x="385992" y="129272"/>
                </a:lnTo>
                <a:lnTo>
                  <a:pt x="364121" y="148755"/>
                </a:lnTo>
                <a:lnTo>
                  <a:pt x="364121" y="159195"/>
                </a:lnTo>
                <a:lnTo>
                  <a:pt x="366458" y="164605"/>
                </a:lnTo>
                <a:lnTo>
                  <a:pt x="375806" y="173062"/>
                </a:lnTo>
                <a:lnTo>
                  <a:pt x="382485" y="175172"/>
                </a:lnTo>
                <a:lnTo>
                  <a:pt x="396457" y="175172"/>
                </a:lnTo>
                <a:lnTo>
                  <a:pt x="401382" y="174308"/>
                </a:lnTo>
                <a:lnTo>
                  <a:pt x="410575" y="170802"/>
                </a:lnTo>
                <a:lnTo>
                  <a:pt x="415378" y="167831"/>
                </a:lnTo>
                <a:lnTo>
                  <a:pt x="419103" y="164656"/>
                </a:lnTo>
                <a:lnTo>
                  <a:pt x="389192" y="164656"/>
                </a:lnTo>
                <a:lnTo>
                  <a:pt x="385229" y="163461"/>
                </a:lnTo>
                <a:lnTo>
                  <a:pt x="379792" y="158738"/>
                </a:lnTo>
                <a:lnTo>
                  <a:pt x="378539" y="155969"/>
                </a:lnTo>
                <a:lnTo>
                  <a:pt x="378446" y="149896"/>
                </a:lnTo>
                <a:lnTo>
                  <a:pt x="379083" y="147791"/>
                </a:lnTo>
                <a:lnTo>
                  <a:pt x="407098" y="137527"/>
                </a:lnTo>
                <a:lnTo>
                  <a:pt x="414413" y="135853"/>
                </a:lnTo>
                <a:lnTo>
                  <a:pt x="419291" y="133869"/>
                </a:lnTo>
                <a:lnTo>
                  <a:pt x="432852" y="133869"/>
                </a:lnTo>
                <a:lnTo>
                  <a:pt x="432731" y="114440"/>
                </a:lnTo>
                <a:lnTo>
                  <a:pt x="432626" y="112535"/>
                </a:lnTo>
                <a:lnTo>
                  <a:pt x="432193" y="110249"/>
                </a:lnTo>
                <a:lnTo>
                  <a:pt x="431380" y="106566"/>
                </a:lnTo>
                <a:lnTo>
                  <a:pt x="430135" y="103849"/>
                </a:lnTo>
                <a:close/>
              </a:path>
              <a:path extrusionOk="0" h="203834" w="990600">
                <a:moveTo>
                  <a:pt x="433632" y="163587"/>
                </a:moveTo>
                <a:lnTo>
                  <a:pt x="420357" y="163587"/>
                </a:lnTo>
                <a:lnTo>
                  <a:pt x="420739" y="167374"/>
                </a:lnTo>
                <a:lnTo>
                  <a:pt x="421542" y="170445"/>
                </a:lnTo>
                <a:lnTo>
                  <a:pt x="421663" y="170802"/>
                </a:lnTo>
                <a:lnTo>
                  <a:pt x="422949" y="173494"/>
                </a:lnTo>
                <a:lnTo>
                  <a:pt x="436967" y="173494"/>
                </a:lnTo>
                <a:lnTo>
                  <a:pt x="435344" y="170445"/>
                </a:lnTo>
                <a:lnTo>
                  <a:pt x="434224" y="167270"/>
                </a:lnTo>
                <a:lnTo>
                  <a:pt x="433632" y="163587"/>
                </a:lnTo>
                <a:close/>
              </a:path>
              <a:path extrusionOk="0" h="203834" w="990600">
                <a:moveTo>
                  <a:pt x="432852" y="133869"/>
                </a:moveTo>
                <a:lnTo>
                  <a:pt x="419291" y="133869"/>
                </a:lnTo>
                <a:lnTo>
                  <a:pt x="419115" y="145224"/>
                </a:lnTo>
                <a:lnTo>
                  <a:pt x="418503" y="149061"/>
                </a:lnTo>
                <a:lnTo>
                  <a:pt x="415176" y="155969"/>
                </a:lnTo>
                <a:lnTo>
                  <a:pt x="412203" y="159040"/>
                </a:lnTo>
                <a:lnTo>
                  <a:pt x="404149" y="163536"/>
                </a:lnTo>
                <a:lnTo>
                  <a:pt x="399553" y="164656"/>
                </a:lnTo>
                <a:lnTo>
                  <a:pt x="419103" y="164656"/>
                </a:lnTo>
                <a:lnTo>
                  <a:pt x="420357" y="163587"/>
                </a:lnTo>
                <a:lnTo>
                  <a:pt x="433632" y="163587"/>
                </a:lnTo>
                <a:lnTo>
                  <a:pt x="433133" y="160618"/>
                </a:lnTo>
                <a:lnTo>
                  <a:pt x="432959" y="155764"/>
                </a:lnTo>
                <a:lnTo>
                  <a:pt x="432852" y="133869"/>
                </a:lnTo>
                <a:close/>
              </a:path>
              <a:path extrusionOk="0" h="203834" w="990600">
                <a:moveTo>
                  <a:pt x="408927" y="92725"/>
                </a:moveTo>
                <a:lnTo>
                  <a:pt x="395362" y="92725"/>
                </a:lnTo>
                <a:lnTo>
                  <a:pt x="389343" y="93665"/>
                </a:lnTo>
                <a:lnTo>
                  <a:pt x="366407" y="117107"/>
                </a:lnTo>
                <a:lnTo>
                  <a:pt x="379515" y="118936"/>
                </a:lnTo>
                <a:lnTo>
                  <a:pt x="380963" y="113295"/>
                </a:lnTo>
                <a:lnTo>
                  <a:pt x="383172" y="109386"/>
                </a:lnTo>
                <a:lnTo>
                  <a:pt x="389192" y="104965"/>
                </a:lnTo>
                <a:lnTo>
                  <a:pt x="393865" y="103849"/>
                </a:lnTo>
                <a:lnTo>
                  <a:pt x="430135" y="103849"/>
                </a:lnTo>
                <a:lnTo>
                  <a:pt x="429983" y="103517"/>
                </a:lnTo>
                <a:lnTo>
                  <a:pt x="426020" y="98694"/>
                </a:lnTo>
                <a:lnTo>
                  <a:pt x="422894" y="96710"/>
                </a:lnTo>
                <a:lnTo>
                  <a:pt x="414439" y="93510"/>
                </a:lnTo>
                <a:lnTo>
                  <a:pt x="408927" y="92725"/>
                </a:lnTo>
                <a:close/>
              </a:path>
              <a:path extrusionOk="0" h="203834" w="990600">
                <a:moveTo>
                  <a:pt x="467017" y="94399"/>
                </a:moveTo>
                <a:lnTo>
                  <a:pt x="453603" y="94399"/>
                </a:lnTo>
                <a:lnTo>
                  <a:pt x="453603" y="173494"/>
                </a:lnTo>
                <a:lnTo>
                  <a:pt x="515325" y="173494"/>
                </a:lnTo>
                <a:lnTo>
                  <a:pt x="515325" y="195897"/>
                </a:lnTo>
                <a:lnTo>
                  <a:pt x="526298" y="195897"/>
                </a:lnTo>
                <a:lnTo>
                  <a:pt x="526298" y="162521"/>
                </a:lnTo>
                <a:lnTo>
                  <a:pt x="467017" y="162521"/>
                </a:lnTo>
                <a:lnTo>
                  <a:pt x="467017" y="94399"/>
                </a:lnTo>
                <a:close/>
              </a:path>
              <a:path extrusionOk="0" h="203834" w="990600">
                <a:moveTo>
                  <a:pt x="517611" y="94399"/>
                </a:moveTo>
                <a:lnTo>
                  <a:pt x="504201" y="94399"/>
                </a:lnTo>
                <a:lnTo>
                  <a:pt x="504201" y="162521"/>
                </a:lnTo>
                <a:lnTo>
                  <a:pt x="517611" y="162521"/>
                </a:lnTo>
                <a:lnTo>
                  <a:pt x="517611" y="94399"/>
                </a:lnTo>
                <a:close/>
              </a:path>
              <a:path extrusionOk="0" h="203834" w="990600">
                <a:moveTo>
                  <a:pt x="554161" y="64378"/>
                </a:moveTo>
                <a:lnTo>
                  <a:pt x="540752" y="64378"/>
                </a:lnTo>
                <a:lnTo>
                  <a:pt x="540752" y="79617"/>
                </a:lnTo>
                <a:lnTo>
                  <a:pt x="554161" y="79617"/>
                </a:lnTo>
                <a:lnTo>
                  <a:pt x="554161" y="64378"/>
                </a:lnTo>
                <a:close/>
              </a:path>
              <a:path extrusionOk="0" h="203834" w="990600">
                <a:moveTo>
                  <a:pt x="554161" y="94399"/>
                </a:moveTo>
                <a:lnTo>
                  <a:pt x="540752" y="94399"/>
                </a:lnTo>
                <a:lnTo>
                  <a:pt x="540752" y="173494"/>
                </a:lnTo>
                <a:lnTo>
                  <a:pt x="554161" y="173494"/>
                </a:lnTo>
                <a:lnTo>
                  <a:pt x="554161" y="94399"/>
                </a:lnTo>
                <a:close/>
              </a:path>
              <a:path extrusionOk="0" h="203834" w="990600">
                <a:moveTo>
                  <a:pt x="613040" y="94399"/>
                </a:moveTo>
                <a:lnTo>
                  <a:pt x="574610" y="94399"/>
                </a:lnTo>
                <a:lnTo>
                  <a:pt x="574610" y="173494"/>
                </a:lnTo>
                <a:lnTo>
                  <a:pt x="619441" y="173494"/>
                </a:lnTo>
                <a:lnTo>
                  <a:pt x="626501" y="171691"/>
                </a:lnTo>
                <a:lnTo>
                  <a:pt x="636206" y="164451"/>
                </a:lnTo>
                <a:lnTo>
                  <a:pt x="637139" y="162521"/>
                </a:lnTo>
                <a:lnTo>
                  <a:pt x="588020" y="162521"/>
                </a:lnTo>
                <a:lnTo>
                  <a:pt x="588020" y="138747"/>
                </a:lnTo>
                <a:lnTo>
                  <a:pt x="635295" y="138747"/>
                </a:lnTo>
                <a:lnTo>
                  <a:pt x="633257" y="135929"/>
                </a:lnTo>
                <a:lnTo>
                  <a:pt x="630182" y="133617"/>
                </a:lnTo>
                <a:lnTo>
                  <a:pt x="626475" y="132372"/>
                </a:lnTo>
                <a:lnTo>
                  <a:pt x="629625" y="130492"/>
                </a:lnTo>
                <a:lnTo>
                  <a:pt x="631962" y="128131"/>
                </a:lnTo>
                <a:lnTo>
                  <a:pt x="632160" y="127774"/>
                </a:lnTo>
                <a:lnTo>
                  <a:pt x="588020" y="127774"/>
                </a:lnTo>
                <a:lnTo>
                  <a:pt x="588020" y="105523"/>
                </a:lnTo>
                <a:lnTo>
                  <a:pt x="633657" y="105523"/>
                </a:lnTo>
                <a:lnTo>
                  <a:pt x="629244" y="99885"/>
                </a:lnTo>
                <a:lnTo>
                  <a:pt x="626068" y="97574"/>
                </a:lnTo>
                <a:lnTo>
                  <a:pt x="618677" y="95036"/>
                </a:lnTo>
                <a:lnTo>
                  <a:pt x="613040" y="94399"/>
                </a:lnTo>
                <a:close/>
              </a:path>
              <a:path extrusionOk="0" h="203834" w="990600">
                <a:moveTo>
                  <a:pt x="635295" y="138747"/>
                </a:moveTo>
                <a:lnTo>
                  <a:pt x="609991" y="138747"/>
                </a:lnTo>
                <a:lnTo>
                  <a:pt x="614210" y="139028"/>
                </a:lnTo>
                <a:lnTo>
                  <a:pt x="619441" y="140169"/>
                </a:lnTo>
                <a:lnTo>
                  <a:pt x="621576" y="141541"/>
                </a:lnTo>
                <a:lnTo>
                  <a:pt x="624851" y="145860"/>
                </a:lnTo>
                <a:lnTo>
                  <a:pt x="625665" y="148222"/>
                </a:lnTo>
                <a:lnTo>
                  <a:pt x="625641" y="151397"/>
                </a:lnTo>
                <a:lnTo>
                  <a:pt x="625510" y="155080"/>
                </a:lnTo>
                <a:lnTo>
                  <a:pt x="624038" y="158101"/>
                </a:lnTo>
                <a:lnTo>
                  <a:pt x="618401" y="161632"/>
                </a:lnTo>
                <a:lnTo>
                  <a:pt x="613191" y="162521"/>
                </a:lnTo>
                <a:lnTo>
                  <a:pt x="637139" y="162521"/>
                </a:lnTo>
                <a:lnTo>
                  <a:pt x="638895" y="158889"/>
                </a:lnTo>
                <a:lnTo>
                  <a:pt x="639381" y="151397"/>
                </a:lnTo>
                <a:lnTo>
                  <a:pt x="639381" y="146749"/>
                </a:lnTo>
                <a:lnTo>
                  <a:pt x="638161" y="142711"/>
                </a:lnTo>
                <a:lnTo>
                  <a:pt x="635295" y="138747"/>
                </a:lnTo>
                <a:close/>
              </a:path>
              <a:path extrusionOk="0" h="203834" w="990600">
                <a:moveTo>
                  <a:pt x="633657" y="105523"/>
                </a:moveTo>
                <a:lnTo>
                  <a:pt x="609789" y="105523"/>
                </a:lnTo>
                <a:lnTo>
                  <a:pt x="614818" y="106337"/>
                </a:lnTo>
                <a:lnTo>
                  <a:pt x="620687" y="109637"/>
                </a:lnTo>
                <a:lnTo>
                  <a:pt x="622159" y="112535"/>
                </a:lnTo>
                <a:lnTo>
                  <a:pt x="622159" y="119268"/>
                </a:lnTo>
                <a:lnTo>
                  <a:pt x="607909" y="127774"/>
                </a:lnTo>
                <a:lnTo>
                  <a:pt x="632160" y="127774"/>
                </a:lnTo>
                <a:lnTo>
                  <a:pt x="635086" y="122518"/>
                </a:lnTo>
                <a:lnTo>
                  <a:pt x="635861" y="119268"/>
                </a:lnTo>
                <a:lnTo>
                  <a:pt x="635875" y="110707"/>
                </a:lnTo>
                <a:lnTo>
                  <a:pt x="634554" y="106668"/>
                </a:lnTo>
                <a:lnTo>
                  <a:pt x="633657" y="105523"/>
                </a:lnTo>
                <a:close/>
              </a:path>
              <a:path extrusionOk="0" h="203834" w="990600">
                <a:moveTo>
                  <a:pt x="668995" y="94399"/>
                </a:moveTo>
                <a:lnTo>
                  <a:pt x="655585" y="94399"/>
                </a:lnTo>
                <a:lnTo>
                  <a:pt x="655585" y="173494"/>
                </a:lnTo>
                <a:lnTo>
                  <a:pt x="668995" y="173494"/>
                </a:lnTo>
                <a:lnTo>
                  <a:pt x="668995" y="138441"/>
                </a:lnTo>
                <a:lnTo>
                  <a:pt x="719593" y="138441"/>
                </a:lnTo>
                <a:lnTo>
                  <a:pt x="719593" y="127317"/>
                </a:lnTo>
                <a:lnTo>
                  <a:pt x="668995" y="127317"/>
                </a:lnTo>
                <a:lnTo>
                  <a:pt x="668995" y="94399"/>
                </a:lnTo>
                <a:close/>
              </a:path>
              <a:path extrusionOk="0" h="203834" w="990600">
                <a:moveTo>
                  <a:pt x="719593" y="138441"/>
                </a:moveTo>
                <a:lnTo>
                  <a:pt x="706183" y="138441"/>
                </a:lnTo>
                <a:lnTo>
                  <a:pt x="706183" y="173494"/>
                </a:lnTo>
                <a:lnTo>
                  <a:pt x="719593" y="173494"/>
                </a:lnTo>
                <a:lnTo>
                  <a:pt x="719593" y="138441"/>
                </a:lnTo>
                <a:close/>
              </a:path>
              <a:path extrusionOk="0" h="203834" w="990600">
                <a:moveTo>
                  <a:pt x="719593" y="94399"/>
                </a:moveTo>
                <a:lnTo>
                  <a:pt x="706183" y="94399"/>
                </a:lnTo>
                <a:lnTo>
                  <a:pt x="706183" y="127317"/>
                </a:lnTo>
                <a:lnTo>
                  <a:pt x="719593" y="127317"/>
                </a:lnTo>
                <a:lnTo>
                  <a:pt x="719593" y="94399"/>
                </a:lnTo>
                <a:close/>
              </a:path>
              <a:path extrusionOk="0" h="203834" w="990600">
                <a:moveTo>
                  <a:pt x="753145" y="94399"/>
                </a:moveTo>
                <a:lnTo>
                  <a:pt x="739734" y="94399"/>
                </a:lnTo>
                <a:lnTo>
                  <a:pt x="739734" y="173494"/>
                </a:lnTo>
                <a:lnTo>
                  <a:pt x="754189" y="173494"/>
                </a:lnTo>
                <a:lnTo>
                  <a:pt x="765840" y="154724"/>
                </a:lnTo>
                <a:lnTo>
                  <a:pt x="753145" y="154724"/>
                </a:lnTo>
                <a:lnTo>
                  <a:pt x="753145" y="94399"/>
                </a:lnTo>
                <a:close/>
              </a:path>
              <a:path extrusionOk="0" h="203834" w="990600">
                <a:moveTo>
                  <a:pt x="804809" y="113550"/>
                </a:moveTo>
                <a:lnTo>
                  <a:pt x="791397" y="113550"/>
                </a:lnTo>
                <a:lnTo>
                  <a:pt x="791397" y="173494"/>
                </a:lnTo>
                <a:lnTo>
                  <a:pt x="804809" y="173494"/>
                </a:lnTo>
                <a:lnTo>
                  <a:pt x="804809" y="113550"/>
                </a:lnTo>
                <a:close/>
              </a:path>
              <a:path extrusionOk="0" h="203834" w="990600">
                <a:moveTo>
                  <a:pt x="804809" y="94399"/>
                </a:moveTo>
                <a:lnTo>
                  <a:pt x="790408" y="94399"/>
                </a:lnTo>
                <a:lnTo>
                  <a:pt x="753145" y="154724"/>
                </a:lnTo>
                <a:lnTo>
                  <a:pt x="765840" y="154724"/>
                </a:lnTo>
                <a:lnTo>
                  <a:pt x="791397" y="113550"/>
                </a:lnTo>
                <a:lnTo>
                  <a:pt x="804809" y="113550"/>
                </a:lnTo>
                <a:lnTo>
                  <a:pt x="804809" y="94399"/>
                </a:lnTo>
                <a:close/>
              </a:path>
              <a:path extrusionOk="0" h="203834" w="990600">
                <a:moveTo>
                  <a:pt x="838133" y="94399"/>
                </a:moveTo>
                <a:lnTo>
                  <a:pt x="824724" y="94399"/>
                </a:lnTo>
                <a:lnTo>
                  <a:pt x="824724" y="173494"/>
                </a:lnTo>
                <a:lnTo>
                  <a:pt x="838133" y="173494"/>
                </a:lnTo>
                <a:lnTo>
                  <a:pt x="838133" y="136918"/>
                </a:lnTo>
                <a:lnTo>
                  <a:pt x="859444" y="136918"/>
                </a:lnTo>
                <a:lnTo>
                  <a:pt x="856802" y="134430"/>
                </a:lnTo>
                <a:lnTo>
                  <a:pt x="851035" y="132880"/>
                </a:lnTo>
                <a:lnTo>
                  <a:pt x="854567" y="131230"/>
                </a:lnTo>
                <a:lnTo>
                  <a:pt x="857185" y="129426"/>
                </a:lnTo>
                <a:lnTo>
                  <a:pt x="857942" y="128537"/>
                </a:lnTo>
                <a:lnTo>
                  <a:pt x="838133" y="128537"/>
                </a:lnTo>
                <a:lnTo>
                  <a:pt x="838133" y="94399"/>
                </a:lnTo>
                <a:close/>
              </a:path>
              <a:path extrusionOk="0" h="203834" w="990600">
                <a:moveTo>
                  <a:pt x="859444" y="136918"/>
                </a:moveTo>
                <a:lnTo>
                  <a:pt x="841157" y="136918"/>
                </a:lnTo>
                <a:lnTo>
                  <a:pt x="843746" y="137707"/>
                </a:lnTo>
                <a:lnTo>
                  <a:pt x="848090" y="140856"/>
                </a:lnTo>
                <a:lnTo>
                  <a:pt x="850629" y="144108"/>
                </a:lnTo>
                <a:lnTo>
                  <a:pt x="868053" y="173494"/>
                </a:lnTo>
                <a:lnTo>
                  <a:pt x="882788" y="173494"/>
                </a:lnTo>
                <a:lnTo>
                  <a:pt x="868078" y="148982"/>
                </a:lnTo>
                <a:lnTo>
                  <a:pt x="862491" y="139787"/>
                </a:lnTo>
                <a:lnTo>
                  <a:pt x="859444" y="136918"/>
                </a:lnTo>
                <a:close/>
              </a:path>
              <a:path extrusionOk="0" h="203834" w="990600">
                <a:moveTo>
                  <a:pt x="879739" y="94399"/>
                </a:moveTo>
                <a:lnTo>
                  <a:pt x="872347" y="94399"/>
                </a:lnTo>
                <a:lnTo>
                  <a:pt x="868917" y="94755"/>
                </a:lnTo>
                <a:lnTo>
                  <a:pt x="851341" y="119696"/>
                </a:lnTo>
                <a:lnTo>
                  <a:pt x="848826" y="124448"/>
                </a:lnTo>
                <a:lnTo>
                  <a:pt x="845398" y="127723"/>
                </a:lnTo>
                <a:lnTo>
                  <a:pt x="842399" y="128537"/>
                </a:lnTo>
                <a:lnTo>
                  <a:pt x="857942" y="128537"/>
                </a:lnTo>
                <a:lnTo>
                  <a:pt x="860562" y="125463"/>
                </a:lnTo>
                <a:lnTo>
                  <a:pt x="862416" y="121881"/>
                </a:lnTo>
                <a:lnTo>
                  <a:pt x="866580" y="111290"/>
                </a:lnTo>
                <a:lnTo>
                  <a:pt x="868183" y="108040"/>
                </a:lnTo>
                <a:lnTo>
                  <a:pt x="870212" y="105905"/>
                </a:lnTo>
                <a:lnTo>
                  <a:pt x="872474" y="105371"/>
                </a:lnTo>
                <a:lnTo>
                  <a:pt x="879739" y="105371"/>
                </a:lnTo>
                <a:lnTo>
                  <a:pt x="879739" y="94399"/>
                </a:lnTo>
                <a:close/>
              </a:path>
              <a:path extrusionOk="0" h="203834" w="990600">
                <a:moveTo>
                  <a:pt x="879739" y="105371"/>
                </a:moveTo>
                <a:lnTo>
                  <a:pt x="876005" y="105371"/>
                </a:lnTo>
                <a:lnTo>
                  <a:pt x="879739" y="105448"/>
                </a:lnTo>
                <a:close/>
              </a:path>
              <a:path extrusionOk="0" h="203834" w="990600">
                <a:moveTo>
                  <a:pt x="904960" y="64378"/>
                </a:moveTo>
                <a:lnTo>
                  <a:pt x="891550" y="64378"/>
                </a:lnTo>
                <a:lnTo>
                  <a:pt x="891550" y="79617"/>
                </a:lnTo>
                <a:lnTo>
                  <a:pt x="904960" y="79617"/>
                </a:lnTo>
                <a:lnTo>
                  <a:pt x="904960" y="64378"/>
                </a:lnTo>
                <a:close/>
              </a:path>
              <a:path extrusionOk="0" h="203834" w="990600">
                <a:moveTo>
                  <a:pt x="904960" y="94399"/>
                </a:moveTo>
                <a:lnTo>
                  <a:pt x="891550" y="94399"/>
                </a:lnTo>
                <a:lnTo>
                  <a:pt x="891550" y="173494"/>
                </a:lnTo>
                <a:lnTo>
                  <a:pt x="904960" y="173494"/>
                </a:lnTo>
                <a:lnTo>
                  <a:pt x="904960" y="94399"/>
                </a:lnTo>
                <a:close/>
              </a:path>
              <a:path extrusionOk="0" h="203834" w="990600">
                <a:moveTo>
                  <a:pt x="963838" y="94399"/>
                </a:moveTo>
                <a:lnTo>
                  <a:pt x="925408" y="94399"/>
                </a:lnTo>
                <a:lnTo>
                  <a:pt x="925408" y="173494"/>
                </a:lnTo>
                <a:lnTo>
                  <a:pt x="970239" y="173494"/>
                </a:lnTo>
                <a:lnTo>
                  <a:pt x="977299" y="171691"/>
                </a:lnTo>
                <a:lnTo>
                  <a:pt x="987004" y="164451"/>
                </a:lnTo>
                <a:lnTo>
                  <a:pt x="987937" y="162521"/>
                </a:lnTo>
                <a:lnTo>
                  <a:pt x="938818" y="162521"/>
                </a:lnTo>
                <a:lnTo>
                  <a:pt x="938818" y="138747"/>
                </a:lnTo>
                <a:lnTo>
                  <a:pt x="986093" y="138747"/>
                </a:lnTo>
                <a:lnTo>
                  <a:pt x="984055" y="135929"/>
                </a:lnTo>
                <a:lnTo>
                  <a:pt x="980982" y="133617"/>
                </a:lnTo>
                <a:lnTo>
                  <a:pt x="977273" y="132372"/>
                </a:lnTo>
                <a:lnTo>
                  <a:pt x="980423" y="130492"/>
                </a:lnTo>
                <a:lnTo>
                  <a:pt x="982760" y="128131"/>
                </a:lnTo>
                <a:lnTo>
                  <a:pt x="982958" y="127774"/>
                </a:lnTo>
                <a:lnTo>
                  <a:pt x="938818" y="127774"/>
                </a:lnTo>
                <a:lnTo>
                  <a:pt x="938818" y="105523"/>
                </a:lnTo>
                <a:lnTo>
                  <a:pt x="984455" y="105523"/>
                </a:lnTo>
                <a:lnTo>
                  <a:pt x="980042" y="99885"/>
                </a:lnTo>
                <a:lnTo>
                  <a:pt x="976867" y="97574"/>
                </a:lnTo>
                <a:lnTo>
                  <a:pt x="969476" y="95036"/>
                </a:lnTo>
                <a:lnTo>
                  <a:pt x="963838" y="94399"/>
                </a:lnTo>
                <a:close/>
              </a:path>
              <a:path extrusionOk="0" h="203834" w="990600">
                <a:moveTo>
                  <a:pt x="986093" y="138747"/>
                </a:moveTo>
                <a:lnTo>
                  <a:pt x="960789" y="138747"/>
                </a:lnTo>
                <a:lnTo>
                  <a:pt x="965008" y="139028"/>
                </a:lnTo>
                <a:lnTo>
                  <a:pt x="970239" y="140169"/>
                </a:lnTo>
                <a:lnTo>
                  <a:pt x="972374" y="141541"/>
                </a:lnTo>
                <a:lnTo>
                  <a:pt x="975649" y="145860"/>
                </a:lnTo>
                <a:lnTo>
                  <a:pt x="976463" y="148222"/>
                </a:lnTo>
                <a:lnTo>
                  <a:pt x="976439" y="151397"/>
                </a:lnTo>
                <a:lnTo>
                  <a:pt x="976308" y="155080"/>
                </a:lnTo>
                <a:lnTo>
                  <a:pt x="974836" y="158101"/>
                </a:lnTo>
                <a:lnTo>
                  <a:pt x="969199" y="161632"/>
                </a:lnTo>
                <a:lnTo>
                  <a:pt x="963989" y="162521"/>
                </a:lnTo>
                <a:lnTo>
                  <a:pt x="987937" y="162521"/>
                </a:lnTo>
                <a:lnTo>
                  <a:pt x="989693" y="158889"/>
                </a:lnTo>
                <a:lnTo>
                  <a:pt x="990179" y="151397"/>
                </a:lnTo>
                <a:lnTo>
                  <a:pt x="990179" y="146749"/>
                </a:lnTo>
                <a:lnTo>
                  <a:pt x="988959" y="142711"/>
                </a:lnTo>
                <a:lnTo>
                  <a:pt x="986093" y="138747"/>
                </a:lnTo>
                <a:close/>
              </a:path>
              <a:path extrusionOk="0" h="203834" w="990600">
                <a:moveTo>
                  <a:pt x="984455" y="105523"/>
                </a:moveTo>
                <a:lnTo>
                  <a:pt x="960587" y="105523"/>
                </a:lnTo>
                <a:lnTo>
                  <a:pt x="965616" y="106337"/>
                </a:lnTo>
                <a:lnTo>
                  <a:pt x="971485" y="109637"/>
                </a:lnTo>
                <a:lnTo>
                  <a:pt x="972957" y="112535"/>
                </a:lnTo>
                <a:lnTo>
                  <a:pt x="972957" y="119268"/>
                </a:lnTo>
                <a:lnTo>
                  <a:pt x="958709" y="127774"/>
                </a:lnTo>
                <a:lnTo>
                  <a:pt x="982958" y="127774"/>
                </a:lnTo>
                <a:lnTo>
                  <a:pt x="985884" y="122518"/>
                </a:lnTo>
                <a:lnTo>
                  <a:pt x="986660" y="119268"/>
                </a:lnTo>
                <a:lnTo>
                  <a:pt x="986673" y="110707"/>
                </a:lnTo>
                <a:lnTo>
                  <a:pt x="985352" y="106668"/>
                </a:lnTo>
                <a:lnTo>
                  <a:pt x="984455" y="10552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15" name="Google Shape;115;p11"/>
          <p:cNvSpPr/>
          <p:nvPr/>
        </p:nvSpPr>
        <p:spPr>
          <a:xfrm>
            <a:off x="4250030" y="3206540"/>
            <a:ext cx="0" cy="4104640"/>
          </a:xfrm>
          <a:custGeom>
            <a:rect b="b" l="l" r="r" t="t"/>
            <a:pathLst>
              <a:path extrusionOk="0" h="4104640" w="120000">
                <a:moveTo>
                  <a:pt x="0" y="0"/>
                </a:moveTo>
                <a:lnTo>
                  <a:pt x="0" y="4104054"/>
                </a:lnTo>
              </a:path>
            </a:pathLst>
          </a:custGeom>
          <a:noFill/>
          <a:ln cap="flat" cmpd="sng" w="9525">
            <a:solidFill>
              <a:srgbClr val="CB2B1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1645549" y="3269533"/>
            <a:ext cx="389890" cy="383540"/>
            <a:chOff x="1645549" y="3269533"/>
            <a:chExt cx="389890" cy="383540"/>
          </a:xfrm>
        </p:grpSpPr>
        <p:sp>
          <p:nvSpPr>
            <p:cNvPr id="117" name="Google Shape;117;p11"/>
            <p:cNvSpPr/>
            <p:nvPr/>
          </p:nvSpPr>
          <p:spPr>
            <a:xfrm>
              <a:off x="1645549" y="3269533"/>
              <a:ext cx="389890" cy="383540"/>
            </a:xfrm>
            <a:custGeom>
              <a:rect b="b" l="l" r="r" t="t"/>
              <a:pathLst>
                <a:path extrusionOk="0" h="383539" w="389889">
                  <a:moveTo>
                    <a:pt x="194781" y="383296"/>
                  </a:moveTo>
                  <a:lnTo>
                    <a:pt x="239445" y="378234"/>
                  </a:lnTo>
                  <a:lnTo>
                    <a:pt x="280444" y="363817"/>
                  </a:lnTo>
                  <a:lnTo>
                    <a:pt x="316609" y="341193"/>
                  </a:lnTo>
                  <a:lnTo>
                    <a:pt x="346772" y="311514"/>
                  </a:lnTo>
                  <a:lnTo>
                    <a:pt x="369763" y="275931"/>
                  </a:lnTo>
                  <a:lnTo>
                    <a:pt x="384416" y="235592"/>
                  </a:lnTo>
                  <a:lnTo>
                    <a:pt x="389559" y="191649"/>
                  </a:lnTo>
                  <a:lnTo>
                    <a:pt x="384416" y="147704"/>
                  </a:lnTo>
                  <a:lnTo>
                    <a:pt x="369763" y="107364"/>
                  </a:lnTo>
                  <a:lnTo>
                    <a:pt x="346772" y="71780"/>
                  </a:lnTo>
                  <a:lnTo>
                    <a:pt x="316609" y="42101"/>
                  </a:lnTo>
                  <a:lnTo>
                    <a:pt x="280444" y="19478"/>
                  </a:lnTo>
                  <a:lnTo>
                    <a:pt x="239445" y="5061"/>
                  </a:lnTo>
                  <a:lnTo>
                    <a:pt x="194781" y="0"/>
                  </a:lnTo>
                  <a:lnTo>
                    <a:pt x="150117" y="5061"/>
                  </a:lnTo>
                  <a:lnTo>
                    <a:pt x="109118" y="19478"/>
                  </a:lnTo>
                  <a:lnTo>
                    <a:pt x="72952" y="42101"/>
                  </a:lnTo>
                  <a:lnTo>
                    <a:pt x="42789" y="71780"/>
                  </a:lnTo>
                  <a:lnTo>
                    <a:pt x="19796" y="107364"/>
                  </a:lnTo>
                  <a:lnTo>
                    <a:pt x="5143" y="147704"/>
                  </a:lnTo>
                  <a:lnTo>
                    <a:pt x="0" y="191649"/>
                  </a:lnTo>
                  <a:lnTo>
                    <a:pt x="5143" y="235592"/>
                  </a:lnTo>
                  <a:lnTo>
                    <a:pt x="19796" y="275931"/>
                  </a:lnTo>
                  <a:lnTo>
                    <a:pt x="42789" y="311514"/>
                  </a:lnTo>
                  <a:lnTo>
                    <a:pt x="72952" y="341193"/>
                  </a:lnTo>
                  <a:lnTo>
                    <a:pt x="109118" y="363817"/>
                  </a:lnTo>
                  <a:lnTo>
                    <a:pt x="150117" y="378234"/>
                  </a:lnTo>
                  <a:lnTo>
                    <a:pt x="194781" y="383296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18" name="Google Shape;118;p1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681920" y="3351383"/>
              <a:ext cx="316821" cy="21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9" name="Google Shape;119;p11"/>
          <p:cNvGrpSpPr/>
          <p:nvPr/>
        </p:nvGrpSpPr>
        <p:grpSpPr>
          <a:xfrm>
            <a:off x="1645549" y="4179167"/>
            <a:ext cx="389890" cy="383540"/>
            <a:chOff x="1645549" y="4179167"/>
            <a:chExt cx="389890" cy="383540"/>
          </a:xfrm>
        </p:grpSpPr>
        <p:sp>
          <p:nvSpPr>
            <p:cNvPr id="120" name="Google Shape;120;p11"/>
            <p:cNvSpPr/>
            <p:nvPr/>
          </p:nvSpPr>
          <p:spPr>
            <a:xfrm>
              <a:off x="1645549" y="4179167"/>
              <a:ext cx="389890" cy="383540"/>
            </a:xfrm>
            <a:custGeom>
              <a:rect b="b" l="l" r="r" t="t"/>
              <a:pathLst>
                <a:path extrusionOk="0" h="383539" w="389889">
                  <a:moveTo>
                    <a:pt x="194781" y="383296"/>
                  </a:moveTo>
                  <a:lnTo>
                    <a:pt x="239445" y="378234"/>
                  </a:lnTo>
                  <a:lnTo>
                    <a:pt x="280444" y="363817"/>
                  </a:lnTo>
                  <a:lnTo>
                    <a:pt x="316609" y="341193"/>
                  </a:lnTo>
                  <a:lnTo>
                    <a:pt x="346772" y="311514"/>
                  </a:lnTo>
                  <a:lnTo>
                    <a:pt x="369763" y="275931"/>
                  </a:lnTo>
                  <a:lnTo>
                    <a:pt x="384416" y="235592"/>
                  </a:lnTo>
                  <a:lnTo>
                    <a:pt x="389559" y="191649"/>
                  </a:lnTo>
                  <a:lnTo>
                    <a:pt x="384416" y="147704"/>
                  </a:lnTo>
                  <a:lnTo>
                    <a:pt x="369763" y="107364"/>
                  </a:lnTo>
                  <a:lnTo>
                    <a:pt x="346772" y="71780"/>
                  </a:lnTo>
                  <a:lnTo>
                    <a:pt x="316609" y="42101"/>
                  </a:lnTo>
                  <a:lnTo>
                    <a:pt x="280444" y="19478"/>
                  </a:lnTo>
                  <a:lnTo>
                    <a:pt x="239445" y="5061"/>
                  </a:lnTo>
                  <a:lnTo>
                    <a:pt x="194781" y="0"/>
                  </a:lnTo>
                  <a:lnTo>
                    <a:pt x="150117" y="5061"/>
                  </a:lnTo>
                  <a:lnTo>
                    <a:pt x="109118" y="19478"/>
                  </a:lnTo>
                  <a:lnTo>
                    <a:pt x="72952" y="42101"/>
                  </a:lnTo>
                  <a:lnTo>
                    <a:pt x="42789" y="71780"/>
                  </a:lnTo>
                  <a:lnTo>
                    <a:pt x="19796" y="107364"/>
                  </a:lnTo>
                  <a:lnTo>
                    <a:pt x="5143" y="147704"/>
                  </a:lnTo>
                  <a:lnTo>
                    <a:pt x="0" y="191649"/>
                  </a:lnTo>
                  <a:lnTo>
                    <a:pt x="5143" y="235592"/>
                  </a:lnTo>
                  <a:lnTo>
                    <a:pt x="19796" y="275931"/>
                  </a:lnTo>
                  <a:lnTo>
                    <a:pt x="42789" y="311514"/>
                  </a:lnTo>
                  <a:lnTo>
                    <a:pt x="72952" y="341193"/>
                  </a:lnTo>
                  <a:lnTo>
                    <a:pt x="109118" y="363817"/>
                  </a:lnTo>
                  <a:lnTo>
                    <a:pt x="150117" y="378234"/>
                  </a:lnTo>
                  <a:lnTo>
                    <a:pt x="194781" y="383296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1" name="Google Shape;121;p1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681920" y="4261016"/>
              <a:ext cx="316821" cy="21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" name="Google Shape;122;p11"/>
          <p:cNvGrpSpPr/>
          <p:nvPr/>
        </p:nvGrpSpPr>
        <p:grpSpPr>
          <a:xfrm>
            <a:off x="1645549" y="5104363"/>
            <a:ext cx="389890" cy="383540"/>
            <a:chOff x="1645549" y="5104363"/>
            <a:chExt cx="389890" cy="383540"/>
          </a:xfrm>
        </p:grpSpPr>
        <p:sp>
          <p:nvSpPr>
            <p:cNvPr id="123" name="Google Shape;123;p11"/>
            <p:cNvSpPr/>
            <p:nvPr/>
          </p:nvSpPr>
          <p:spPr>
            <a:xfrm>
              <a:off x="1645549" y="5104363"/>
              <a:ext cx="389890" cy="383540"/>
            </a:xfrm>
            <a:custGeom>
              <a:rect b="b" l="l" r="r" t="t"/>
              <a:pathLst>
                <a:path extrusionOk="0" h="383539" w="389889">
                  <a:moveTo>
                    <a:pt x="194781" y="383296"/>
                  </a:moveTo>
                  <a:lnTo>
                    <a:pt x="239445" y="378234"/>
                  </a:lnTo>
                  <a:lnTo>
                    <a:pt x="280444" y="363817"/>
                  </a:lnTo>
                  <a:lnTo>
                    <a:pt x="316609" y="341193"/>
                  </a:lnTo>
                  <a:lnTo>
                    <a:pt x="346772" y="311514"/>
                  </a:lnTo>
                  <a:lnTo>
                    <a:pt x="369763" y="275931"/>
                  </a:lnTo>
                  <a:lnTo>
                    <a:pt x="384416" y="235592"/>
                  </a:lnTo>
                  <a:lnTo>
                    <a:pt x="389559" y="191649"/>
                  </a:lnTo>
                  <a:lnTo>
                    <a:pt x="384416" y="147704"/>
                  </a:lnTo>
                  <a:lnTo>
                    <a:pt x="369763" y="107364"/>
                  </a:lnTo>
                  <a:lnTo>
                    <a:pt x="346772" y="71780"/>
                  </a:lnTo>
                  <a:lnTo>
                    <a:pt x="316609" y="42101"/>
                  </a:lnTo>
                  <a:lnTo>
                    <a:pt x="280444" y="19478"/>
                  </a:lnTo>
                  <a:lnTo>
                    <a:pt x="239445" y="5061"/>
                  </a:lnTo>
                  <a:lnTo>
                    <a:pt x="194781" y="0"/>
                  </a:lnTo>
                  <a:lnTo>
                    <a:pt x="150117" y="5061"/>
                  </a:lnTo>
                  <a:lnTo>
                    <a:pt x="109118" y="19478"/>
                  </a:lnTo>
                  <a:lnTo>
                    <a:pt x="72952" y="42101"/>
                  </a:lnTo>
                  <a:lnTo>
                    <a:pt x="42789" y="71780"/>
                  </a:lnTo>
                  <a:lnTo>
                    <a:pt x="19796" y="107364"/>
                  </a:lnTo>
                  <a:lnTo>
                    <a:pt x="5143" y="147704"/>
                  </a:lnTo>
                  <a:lnTo>
                    <a:pt x="0" y="191649"/>
                  </a:lnTo>
                  <a:lnTo>
                    <a:pt x="5143" y="235592"/>
                  </a:lnTo>
                  <a:lnTo>
                    <a:pt x="19796" y="275931"/>
                  </a:lnTo>
                  <a:lnTo>
                    <a:pt x="42789" y="311514"/>
                  </a:lnTo>
                  <a:lnTo>
                    <a:pt x="72952" y="341193"/>
                  </a:lnTo>
                  <a:lnTo>
                    <a:pt x="109118" y="363817"/>
                  </a:lnTo>
                  <a:lnTo>
                    <a:pt x="150117" y="378234"/>
                  </a:lnTo>
                  <a:lnTo>
                    <a:pt x="194781" y="383296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4" name="Google Shape;124;p1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681920" y="5186212"/>
              <a:ext cx="316821" cy="21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11"/>
          <p:cNvGrpSpPr/>
          <p:nvPr/>
        </p:nvGrpSpPr>
        <p:grpSpPr>
          <a:xfrm>
            <a:off x="1645549" y="5974163"/>
            <a:ext cx="389890" cy="383540"/>
            <a:chOff x="1645549" y="5974163"/>
            <a:chExt cx="389890" cy="383540"/>
          </a:xfrm>
        </p:grpSpPr>
        <p:sp>
          <p:nvSpPr>
            <p:cNvPr id="126" name="Google Shape;126;p11"/>
            <p:cNvSpPr/>
            <p:nvPr/>
          </p:nvSpPr>
          <p:spPr>
            <a:xfrm>
              <a:off x="1645549" y="5974163"/>
              <a:ext cx="389890" cy="383540"/>
            </a:xfrm>
            <a:custGeom>
              <a:rect b="b" l="l" r="r" t="t"/>
              <a:pathLst>
                <a:path extrusionOk="0" h="383539" w="389889">
                  <a:moveTo>
                    <a:pt x="194781" y="383294"/>
                  </a:moveTo>
                  <a:lnTo>
                    <a:pt x="239445" y="378233"/>
                  </a:lnTo>
                  <a:lnTo>
                    <a:pt x="280444" y="363815"/>
                  </a:lnTo>
                  <a:lnTo>
                    <a:pt x="316609" y="341192"/>
                  </a:lnTo>
                  <a:lnTo>
                    <a:pt x="346772" y="311513"/>
                  </a:lnTo>
                  <a:lnTo>
                    <a:pt x="369763" y="275930"/>
                  </a:lnTo>
                  <a:lnTo>
                    <a:pt x="384416" y="235591"/>
                  </a:lnTo>
                  <a:lnTo>
                    <a:pt x="389559" y="191649"/>
                  </a:lnTo>
                  <a:lnTo>
                    <a:pt x="384416" y="147704"/>
                  </a:lnTo>
                  <a:lnTo>
                    <a:pt x="369763" y="107364"/>
                  </a:lnTo>
                  <a:lnTo>
                    <a:pt x="346772" y="71780"/>
                  </a:lnTo>
                  <a:lnTo>
                    <a:pt x="316609" y="42101"/>
                  </a:lnTo>
                  <a:lnTo>
                    <a:pt x="280444" y="19478"/>
                  </a:lnTo>
                  <a:lnTo>
                    <a:pt x="239445" y="5061"/>
                  </a:lnTo>
                  <a:lnTo>
                    <a:pt x="194781" y="0"/>
                  </a:lnTo>
                  <a:lnTo>
                    <a:pt x="150117" y="5061"/>
                  </a:lnTo>
                  <a:lnTo>
                    <a:pt x="109118" y="19478"/>
                  </a:lnTo>
                  <a:lnTo>
                    <a:pt x="72952" y="42101"/>
                  </a:lnTo>
                  <a:lnTo>
                    <a:pt x="42789" y="71780"/>
                  </a:lnTo>
                  <a:lnTo>
                    <a:pt x="19796" y="107364"/>
                  </a:lnTo>
                  <a:lnTo>
                    <a:pt x="5143" y="147704"/>
                  </a:lnTo>
                  <a:lnTo>
                    <a:pt x="0" y="191649"/>
                  </a:lnTo>
                  <a:lnTo>
                    <a:pt x="5143" y="235591"/>
                  </a:lnTo>
                  <a:lnTo>
                    <a:pt x="19796" y="275930"/>
                  </a:lnTo>
                  <a:lnTo>
                    <a:pt x="42789" y="311513"/>
                  </a:lnTo>
                  <a:lnTo>
                    <a:pt x="72952" y="341192"/>
                  </a:lnTo>
                  <a:lnTo>
                    <a:pt x="109118" y="363815"/>
                  </a:lnTo>
                  <a:lnTo>
                    <a:pt x="150117" y="378233"/>
                  </a:lnTo>
                  <a:lnTo>
                    <a:pt x="194781" y="383294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27" name="Google Shape;127;p1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681920" y="6056012"/>
              <a:ext cx="316821" cy="2195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" name="Google Shape;128;p11"/>
          <p:cNvGrpSpPr/>
          <p:nvPr/>
        </p:nvGrpSpPr>
        <p:grpSpPr>
          <a:xfrm>
            <a:off x="1645549" y="6848567"/>
            <a:ext cx="389890" cy="383540"/>
            <a:chOff x="1645549" y="6848567"/>
            <a:chExt cx="389890" cy="383540"/>
          </a:xfrm>
        </p:grpSpPr>
        <p:sp>
          <p:nvSpPr>
            <p:cNvPr id="129" name="Google Shape;129;p11"/>
            <p:cNvSpPr/>
            <p:nvPr/>
          </p:nvSpPr>
          <p:spPr>
            <a:xfrm>
              <a:off x="1645549" y="6848567"/>
              <a:ext cx="389890" cy="383540"/>
            </a:xfrm>
            <a:custGeom>
              <a:rect b="b" l="l" r="r" t="t"/>
              <a:pathLst>
                <a:path extrusionOk="0" h="383540" w="389889">
                  <a:moveTo>
                    <a:pt x="194781" y="383294"/>
                  </a:moveTo>
                  <a:lnTo>
                    <a:pt x="239445" y="378233"/>
                  </a:lnTo>
                  <a:lnTo>
                    <a:pt x="280444" y="363815"/>
                  </a:lnTo>
                  <a:lnTo>
                    <a:pt x="316609" y="341192"/>
                  </a:lnTo>
                  <a:lnTo>
                    <a:pt x="346772" y="311513"/>
                  </a:lnTo>
                  <a:lnTo>
                    <a:pt x="369763" y="275930"/>
                  </a:lnTo>
                  <a:lnTo>
                    <a:pt x="384416" y="235591"/>
                  </a:lnTo>
                  <a:lnTo>
                    <a:pt x="389559" y="191649"/>
                  </a:lnTo>
                  <a:lnTo>
                    <a:pt x="384416" y="147704"/>
                  </a:lnTo>
                  <a:lnTo>
                    <a:pt x="369763" y="107364"/>
                  </a:lnTo>
                  <a:lnTo>
                    <a:pt x="346772" y="71780"/>
                  </a:lnTo>
                  <a:lnTo>
                    <a:pt x="316609" y="42101"/>
                  </a:lnTo>
                  <a:lnTo>
                    <a:pt x="280444" y="19478"/>
                  </a:lnTo>
                  <a:lnTo>
                    <a:pt x="239445" y="5061"/>
                  </a:lnTo>
                  <a:lnTo>
                    <a:pt x="194781" y="0"/>
                  </a:lnTo>
                  <a:lnTo>
                    <a:pt x="150117" y="5061"/>
                  </a:lnTo>
                  <a:lnTo>
                    <a:pt x="109118" y="19478"/>
                  </a:lnTo>
                  <a:lnTo>
                    <a:pt x="72952" y="42101"/>
                  </a:lnTo>
                  <a:lnTo>
                    <a:pt x="42789" y="71780"/>
                  </a:lnTo>
                  <a:lnTo>
                    <a:pt x="19796" y="107364"/>
                  </a:lnTo>
                  <a:lnTo>
                    <a:pt x="5143" y="147704"/>
                  </a:lnTo>
                  <a:lnTo>
                    <a:pt x="0" y="191649"/>
                  </a:lnTo>
                  <a:lnTo>
                    <a:pt x="5143" y="235591"/>
                  </a:lnTo>
                  <a:lnTo>
                    <a:pt x="19796" y="275930"/>
                  </a:lnTo>
                  <a:lnTo>
                    <a:pt x="42789" y="311513"/>
                  </a:lnTo>
                  <a:lnTo>
                    <a:pt x="72952" y="341192"/>
                  </a:lnTo>
                  <a:lnTo>
                    <a:pt x="109118" y="363815"/>
                  </a:lnTo>
                  <a:lnTo>
                    <a:pt x="150117" y="378233"/>
                  </a:lnTo>
                  <a:lnTo>
                    <a:pt x="194781" y="383294"/>
                  </a:lnTo>
                  <a:close/>
                </a:path>
              </a:pathLst>
            </a:custGeom>
            <a:noFill/>
            <a:ln cap="flat" cmpd="sng" w="9525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30" name="Google Shape;130;p1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681920" y="6930416"/>
              <a:ext cx="316821" cy="219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2"/>
          <p:cNvGrpSpPr/>
          <p:nvPr/>
        </p:nvGrpSpPr>
        <p:grpSpPr>
          <a:xfrm>
            <a:off x="0" y="0"/>
            <a:ext cx="7704000" cy="10835999"/>
            <a:chOff x="0" y="0"/>
            <a:chExt cx="7704000" cy="10835999"/>
          </a:xfrm>
        </p:grpSpPr>
        <p:pic>
          <p:nvPicPr>
            <p:cNvPr id="136" name="Google Shape;136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7704000" cy="10835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54402" y="4374193"/>
              <a:ext cx="2395198" cy="341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2"/>
            <p:cNvSpPr/>
            <p:nvPr/>
          </p:nvSpPr>
          <p:spPr>
            <a:xfrm>
              <a:off x="2969517" y="4755191"/>
              <a:ext cx="1765300" cy="295910"/>
            </a:xfrm>
            <a:custGeom>
              <a:rect b="b" l="l" r="r" t="t"/>
              <a:pathLst>
                <a:path extrusionOk="0" h="295910" w="1765300">
                  <a:moveTo>
                    <a:pt x="100648" y="62229"/>
                  </a:moveTo>
                  <a:lnTo>
                    <a:pt x="0" y="62229"/>
                  </a:lnTo>
                  <a:lnTo>
                    <a:pt x="0" y="87311"/>
                  </a:lnTo>
                  <a:lnTo>
                    <a:pt x="20005" y="89532"/>
                  </a:lnTo>
                  <a:lnTo>
                    <a:pt x="22330" y="89956"/>
                  </a:lnTo>
                  <a:lnTo>
                    <a:pt x="23759" y="90539"/>
                  </a:lnTo>
                  <a:lnTo>
                    <a:pt x="24818" y="92020"/>
                  </a:lnTo>
                  <a:lnTo>
                    <a:pt x="25048" y="93344"/>
                  </a:lnTo>
                  <a:lnTo>
                    <a:pt x="25085" y="260664"/>
                  </a:lnTo>
                  <a:lnTo>
                    <a:pt x="24818" y="262303"/>
                  </a:lnTo>
                  <a:lnTo>
                    <a:pt x="23759" y="263786"/>
                  </a:lnTo>
                  <a:lnTo>
                    <a:pt x="22330" y="264369"/>
                  </a:lnTo>
                  <a:lnTo>
                    <a:pt x="20005" y="264791"/>
                  </a:lnTo>
                  <a:lnTo>
                    <a:pt x="0" y="267016"/>
                  </a:lnTo>
                  <a:lnTo>
                    <a:pt x="0" y="292097"/>
                  </a:lnTo>
                  <a:lnTo>
                    <a:pt x="100964" y="292097"/>
                  </a:lnTo>
                  <a:lnTo>
                    <a:pt x="100964" y="267016"/>
                  </a:lnTo>
                  <a:lnTo>
                    <a:pt x="79376" y="264473"/>
                  </a:lnTo>
                  <a:lnTo>
                    <a:pt x="77047" y="264053"/>
                  </a:lnTo>
                  <a:lnTo>
                    <a:pt x="75618" y="263523"/>
                  </a:lnTo>
                  <a:lnTo>
                    <a:pt x="74559" y="262252"/>
                  </a:lnTo>
                  <a:lnTo>
                    <a:pt x="74296" y="260664"/>
                  </a:lnTo>
                  <a:lnTo>
                    <a:pt x="74296" y="193356"/>
                  </a:lnTo>
                  <a:lnTo>
                    <a:pt x="161729" y="193356"/>
                  </a:lnTo>
                  <a:lnTo>
                    <a:pt x="160655" y="191568"/>
                  </a:lnTo>
                  <a:lnTo>
                    <a:pt x="138430" y="173033"/>
                  </a:lnTo>
                  <a:lnTo>
                    <a:pt x="138430" y="172399"/>
                  </a:lnTo>
                  <a:lnTo>
                    <a:pt x="143085" y="170917"/>
                  </a:lnTo>
                  <a:lnTo>
                    <a:pt x="148168" y="168325"/>
                  </a:lnTo>
                  <a:lnTo>
                    <a:pt x="159174" y="160916"/>
                  </a:lnTo>
                  <a:lnTo>
                    <a:pt x="161289" y="157794"/>
                  </a:lnTo>
                  <a:lnTo>
                    <a:pt x="74296" y="157794"/>
                  </a:lnTo>
                  <a:lnTo>
                    <a:pt x="74333" y="93344"/>
                  </a:lnTo>
                  <a:lnTo>
                    <a:pt x="100648" y="87311"/>
                  </a:lnTo>
                  <a:lnTo>
                    <a:pt x="100648" y="62229"/>
                  </a:lnTo>
                  <a:close/>
                </a:path>
                <a:path extrusionOk="0" h="295910" w="1765300">
                  <a:moveTo>
                    <a:pt x="161729" y="193356"/>
                  </a:moveTo>
                  <a:lnTo>
                    <a:pt x="96310" y="193356"/>
                  </a:lnTo>
                  <a:lnTo>
                    <a:pt x="101549" y="194677"/>
                  </a:lnTo>
                  <a:lnTo>
                    <a:pt x="108957" y="199969"/>
                  </a:lnTo>
                  <a:lnTo>
                    <a:pt x="130264" y="238182"/>
                  </a:lnTo>
                  <a:lnTo>
                    <a:pt x="150029" y="280787"/>
                  </a:lnTo>
                  <a:lnTo>
                    <a:pt x="154306" y="292097"/>
                  </a:lnTo>
                  <a:lnTo>
                    <a:pt x="224153" y="292097"/>
                  </a:lnTo>
                  <a:lnTo>
                    <a:pt x="224153" y="266694"/>
                  </a:lnTo>
                  <a:lnTo>
                    <a:pt x="201613" y="263099"/>
                  </a:lnTo>
                  <a:lnTo>
                    <a:pt x="199706" y="262252"/>
                  </a:lnTo>
                  <a:lnTo>
                    <a:pt x="197168" y="259711"/>
                  </a:lnTo>
                  <a:lnTo>
                    <a:pt x="195897" y="257807"/>
                  </a:lnTo>
                  <a:lnTo>
                    <a:pt x="194626" y="255264"/>
                  </a:lnTo>
                  <a:lnTo>
                    <a:pt x="167957" y="204466"/>
                  </a:lnTo>
                  <a:lnTo>
                    <a:pt x="164227" y="197511"/>
                  </a:lnTo>
                  <a:lnTo>
                    <a:pt x="161729" y="193356"/>
                  </a:lnTo>
                  <a:close/>
                </a:path>
                <a:path extrusionOk="0" h="295910" w="1765300">
                  <a:moveTo>
                    <a:pt x="190921" y="58099"/>
                  </a:moveTo>
                  <a:lnTo>
                    <a:pt x="186688" y="58099"/>
                  </a:lnTo>
                  <a:lnTo>
                    <a:pt x="177799" y="58625"/>
                  </a:lnTo>
                  <a:lnTo>
                    <a:pt x="142855" y="83510"/>
                  </a:lnTo>
                  <a:lnTo>
                    <a:pt x="120967" y="138109"/>
                  </a:lnTo>
                  <a:lnTo>
                    <a:pt x="117791" y="146364"/>
                  </a:lnTo>
                  <a:lnTo>
                    <a:pt x="114300" y="151711"/>
                  </a:lnTo>
                  <a:lnTo>
                    <a:pt x="106682" y="156578"/>
                  </a:lnTo>
                  <a:lnTo>
                    <a:pt x="101282" y="157794"/>
                  </a:lnTo>
                  <a:lnTo>
                    <a:pt x="161289" y="157794"/>
                  </a:lnTo>
                  <a:lnTo>
                    <a:pt x="163511" y="154515"/>
                  </a:lnTo>
                  <a:lnTo>
                    <a:pt x="166687" y="145411"/>
                  </a:lnTo>
                  <a:lnTo>
                    <a:pt x="180658" y="106678"/>
                  </a:lnTo>
                  <a:lnTo>
                    <a:pt x="182350" y="101808"/>
                  </a:lnTo>
                  <a:lnTo>
                    <a:pt x="184571" y="98370"/>
                  </a:lnTo>
                  <a:lnTo>
                    <a:pt x="190075" y="94349"/>
                  </a:lnTo>
                  <a:lnTo>
                    <a:pt x="193568" y="93344"/>
                  </a:lnTo>
                  <a:lnTo>
                    <a:pt x="207697" y="93344"/>
                  </a:lnTo>
                  <a:lnTo>
                    <a:pt x="209548" y="60642"/>
                  </a:lnTo>
                  <a:lnTo>
                    <a:pt x="206164" y="60004"/>
                  </a:lnTo>
                  <a:lnTo>
                    <a:pt x="202564" y="59422"/>
                  </a:lnTo>
                  <a:lnTo>
                    <a:pt x="194943" y="58366"/>
                  </a:lnTo>
                  <a:lnTo>
                    <a:pt x="190921" y="58099"/>
                  </a:lnTo>
                  <a:close/>
                </a:path>
                <a:path extrusionOk="0" h="295910" w="1765300">
                  <a:moveTo>
                    <a:pt x="207697" y="93344"/>
                  </a:moveTo>
                  <a:lnTo>
                    <a:pt x="200555" y="93344"/>
                  </a:lnTo>
                  <a:lnTo>
                    <a:pt x="203834" y="93661"/>
                  </a:lnTo>
                  <a:lnTo>
                    <a:pt x="207643" y="94294"/>
                  </a:lnTo>
                  <a:lnTo>
                    <a:pt x="207697" y="93344"/>
                  </a:lnTo>
                  <a:close/>
                </a:path>
                <a:path extrusionOk="0" h="295910" w="1765300">
                  <a:moveTo>
                    <a:pt x="338133" y="58099"/>
                  </a:moveTo>
                  <a:lnTo>
                    <a:pt x="299678" y="63280"/>
                  </a:lnTo>
                  <a:lnTo>
                    <a:pt x="260624" y="84959"/>
                  </a:lnTo>
                  <a:lnTo>
                    <a:pt x="235631" y="119902"/>
                  </a:lnTo>
                  <a:lnTo>
                    <a:pt x="224916" y="165314"/>
                  </a:lnTo>
                  <a:lnTo>
                    <a:pt x="224469" y="177797"/>
                  </a:lnTo>
                  <a:lnTo>
                    <a:pt x="224856" y="190408"/>
                  </a:lnTo>
                  <a:lnTo>
                    <a:pt x="234203" y="235760"/>
                  </a:lnTo>
                  <a:lnTo>
                    <a:pt x="257312" y="270149"/>
                  </a:lnTo>
                  <a:lnTo>
                    <a:pt x="294993" y="290995"/>
                  </a:lnTo>
                  <a:lnTo>
                    <a:pt x="333691" y="295906"/>
                  </a:lnTo>
                  <a:lnTo>
                    <a:pt x="347454" y="295360"/>
                  </a:lnTo>
                  <a:lnTo>
                    <a:pt x="393171" y="282582"/>
                  </a:lnTo>
                  <a:lnTo>
                    <a:pt x="422705" y="256852"/>
                  </a:lnTo>
                  <a:lnTo>
                    <a:pt x="326494" y="256852"/>
                  </a:lnTo>
                  <a:lnTo>
                    <a:pt x="318240" y="255372"/>
                  </a:lnTo>
                  <a:lnTo>
                    <a:pt x="284754" y="227208"/>
                  </a:lnTo>
                  <a:lnTo>
                    <a:pt x="275536" y="187063"/>
                  </a:lnTo>
                  <a:lnTo>
                    <a:pt x="275294" y="177797"/>
                  </a:lnTo>
                  <a:lnTo>
                    <a:pt x="275361" y="173671"/>
                  </a:lnTo>
                  <a:lnTo>
                    <a:pt x="282404" y="134379"/>
                  </a:lnTo>
                  <a:lnTo>
                    <a:pt x="312418" y="102708"/>
                  </a:lnTo>
                  <a:lnTo>
                    <a:pt x="337499" y="98103"/>
                  </a:lnTo>
                  <a:lnTo>
                    <a:pt x="424855" y="98103"/>
                  </a:lnTo>
                  <a:lnTo>
                    <a:pt x="420209" y="91914"/>
                  </a:lnTo>
                  <a:lnTo>
                    <a:pt x="386711" y="67151"/>
                  </a:lnTo>
                  <a:lnTo>
                    <a:pt x="351766" y="58665"/>
                  </a:lnTo>
                  <a:lnTo>
                    <a:pt x="338133" y="58099"/>
                  </a:lnTo>
                  <a:close/>
                </a:path>
                <a:path extrusionOk="0" h="295910" w="1765300">
                  <a:moveTo>
                    <a:pt x="424855" y="98103"/>
                  </a:moveTo>
                  <a:lnTo>
                    <a:pt x="337499" y="98103"/>
                  </a:lnTo>
                  <a:lnTo>
                    <a:pt x="350269" y="99264"/>
                  </a:lnTo>
                  <a:lnTo>
                    <a:pt x="361590" y="102747"/>
                  </a:lnTo>
                  <a:lnTo>
                    <a:pt x="391434" y="140927"/>
                  </a:lnTo>
                  <a:lnTo>
                    <a:pt x="395251" y="177797"/>
                  </a:lnTo>
                  <a:lnTo>
                    <a:pt x="395016" y="187063"/>
                  </a:lnTo>
                  <a:lnTo>
                    <a:pt x="385799" y="227524"/>
                  </a:lnTo>
                  <a:lnTo>
                    <a:pt x="352579" y="255427"/>
                  </a:lnTo>
                  <a:lnTo>
                    <a:pt x="344483" y="256852"/>
                  </a:lnTo>
                  <a:lnTo>
                    <a:pt x="422705" y="256852"/>
                  </a:lnTo>
                  <a:lnTo>
                    <a:pt x="441927" y="212543"/>
                  </a:lnTo>
                  <a:lnTo>
                    <a:pt x="445766" y="173671"/>
                  </a:lnTo>
                  <a:lnTo>
                    <a:pt x="445379" y="161932"/>
                  </a:lnTo>
                  <a:lnTo>
                    <a:pt x="436043" y="118523"/>
                  </a:lnTo>
                  <a:lnTo>
                    <a:pt x="426360" y="100109"/>
                  </a:lnTo>
                  <a:lnTo>
                    <a:pt x="424855" y="98103"/>
                  </a:lnTo>
                  <a:close/>
                </a:path>
                <a:path extrusionOk="0" h="295910" w="1765300">
                  <a:moveTo>
                    <a:pt x="552758" y="62229"/>
                  </a:moveTo>
                  <a:lnTo>
                    <a:pt x="467672" y="62229"/>
                  </a:lnTo>
                  <a:lnTo>
                    <a:pt x="467672" y="87311"/>
                  </a:lnTo>
                  <a:lnTo>
                    <a:pt x="487673" y="89532"/>
                  </a:lnTo>
                  <a:lnTo>
                    <a:pt x="489999" y="89956"/>
                  </a:lnTo>
                  <a:lnTo>
                    <a:pt x="491429" y="90539"/>
                  </a:lnTo>
                  <a:lnTo>
                    <a:pt x="492486" y="92020"/>
                  </a:lnTo>
                  <a:lnTo>
                    <a:pt x="492698" y="93237"/>
                  </a:lnTo>
                  <a:lnTo>
                    <a:pt x="492753" y="261086"/>
                  </a:lnTo>
                  <a:lnTo>
                    <a:pt x="492486" y="262623"/>
                  </a:lnTo>
                  <a:lnTo>
                    <a:pt x="491429" y="264102"/>
                  </a:lnTo>
                  <a:lnTo>
                    <a:pt x="489999" y="264687"/>
                  </a:lnTo>
                  <a:lnTo>
                    <a:pt x="487673" y="265111"/>
                  </a:lnTo>
                  <a:lnTo>
                    <a:pt x="467672" y="267332"/>
                  </a:lnTo>
                  <a:lnTo>
                    <a:pt x="467672" y="292097"/>
                  </a:lnTo>
                  <a:lnTo>
                    <a:pt x="564188" y="292097"/>
                  </a:lnTo>
                  <a:lnTo>
                    <a:pt x="564188" y="267332"/>
                  </a:lnTo>
                  <a:lnTo>
                    <a:pt x="536886" y="264791"/>
                  </a:lnTo>
                  <a:lnTo>
                    <a:pt x="534556" y="264369"/>
                  </a:lnTo>
                  <a:lnTo>
                    <a:pt x="531806" y="137793"/>
                  </a:lnTo>
                  <a:lnTo>
                    <a:pt x="581783" y="137793"/>
                  </a:lnTo>
                  <a:lnTo>
                    <a:pt x="552758" y="62229"/>
                  </a:lnTo>
                  <a:close/>
                </a:path>
                <a:path extrusionOk="0" h="295910" w="1765300">
                  <a:moveTo>
                    <a:pt x="723574" y="138109"/>
                  </a:moveTo>
                  <a:lnTo>
                    <a:pt x="676583" y="138109"/>
                  </a:lnTo>
                  <a:lnTo>
                    <a:pt x="676583" y="261086"/>
                  </a:lnTo>
                  <a:lnTo>
                    <a:pt x="676320" y="262623"/>
                  </a:lnTo>
                  <a:lnTo>
                    <a:pt x="675262" y="264102"/>
                  </a:lnTo>
                  <a:lnTo>
                    <a:pt x="673832" y="264687"/>
                  </a:lnTo>
                  <a:lnTo>
                    <a:pt x="671503" y="265111"/>
                  </a:lnTo>
                  <a:lnTo>
                    <a:pt x="645468" y="267332"/>
                  </a:lnTo>
                  <a:lnTo>
                    <a:pt x="645468" y="292097"/>
                  </a:lnTo>
                  <a:lnTo>
                    <a:pt x="749926" y="292097"/>
                  </a:lnTo>
                  <a:lnTo>
                    <a:pt x="749926" y="267332"/>
                  </a:lnTo>
                  <a:lnTo>
                    <a:pt x="728653" y="264791"/>
                  </a:lnTo>
                  <a:lnTo>
                    <a:pt x="726537" y="264369"/>
                  </a:lnTo>
                  <a:lnTo>
                    <a:pt x="725162" y="263786"/>
                  </a:lnTo>
                  <a:lnTo>
                    <a:pt x="723891" y="262303"/>
                  </a:lnTo>
                  <a:lnTo>
                    <a:pt x="723621" y="261086"/>
                  </a:lnTo>
                  <a:lnTo>
                    <a:pt x="723574" y="138109"/>
                  </a:lnTo>
                  <a:close/>
                </a:path>
                <a:path extrusionOk="0" h="295910" w="1765300">
                  <a:moveTo>
                    <a:pt x="581783" y="137793"/>
                  </a:moveTo>
                  <a:lnTo>
                    <a:pt x="533393" y="137793"/>
                  </a:lnTo>
                  <a:lnTo>
                    <a:pt x="578159" y="246377"/>
                  </a:lnTo>
                  <a:lnTo>
                    <a:pt x="629913" y="246377"/>
                  </a:lnTo>
                  <a:lnTo>
                    <a:pt x="646822" y="206053"/>
                  </a:lnTo>
                  <a:lnTo>
                    <a:pt x="608003" y="206053"/>
                  </a:lnTo>
                  <a:lnTo>
                    <a:pt x="581783" y="137793"/>
                  </a:lnTo>
                  <a:close/>
                </a:path>
                <a:path extrusionOk="0" h="295910" w="1765300">
                  <a:moveTo>
                    <a:pt x="749926" y="62229"/>
                  </a:moveTo>
                  <a:lnTo>
                    <a:pt x="667374" y="62229"/>
                  </a:lnTo>
                  <a:lnTo>
                    <a:pt x="609274" y="206053"/>
                  </a:lnTo>
                  <a:lnTo>
                    <a:pt x="646822" y="206053"/>
                  </a:lnTo>
                  <a:lnTo>
                    <a:pt x="675313" y="138109"/>
                  </a:lnTo>
                  <a:lnTo>
                    <a:pt x="723574" y="138109"/>
                  </a:lnTo>
                  <a:lnTo>
                    <a:pt x="723574" y="93237"/>
                  </a:lnTo>
                  <a:lnTo>
                    <a:pt x="723837" y="91757"/>
                  </a:lnTo>
                  <a:lnTo>
                    <a:pt x="724895" y="90486"/>
                  </a:lnTo>
                  <a:lnTo>
                    <a:pt x="726324" y="89956"/>
                  </a:lnTo>
                  <a:lnTo>
                    <a:pt x="728653" y="89532"/>
                  </a:lnTo>
                  <a:lnTo>
                    <a:pt x="749926" y="86993"/>
                  </a:lnTo>
                  <a:lnTo>
                    <a:pt x="749926" y="62229"/>
                  </a:lnTo>
                  <a:close/>
                </a:path>
                <a:path extrusionOk="0" h="295910" w="1765300">
                  <a:moveTo>
                    <a:pt x="1004241" y="62229"/>
                  </a:moveTo>
                  <a:lnTo>
                    <a:pt x="774371" y="62229"/>
                  </a:lnTo>
                  <a:lnTo>
                    <a:pt x="774371" y="87627"/>
                  </a:lnTo>
                  <a:lnTo>
                    <a:pt x="794376" y="89848"/>
                  </a:lnTo>
                  <a:lnTo>
                    <a:pt x="796701" y="90060"/>
                  </a:lnTo>
                  <a:lnTo>
                    <a:pt x="798130" y="90590"/>
                  </a:lnTo>
                  <a:lnTo>
                    <a:pt x="799189" y="92285"/>
                  </a:lnTo>
                  <a:lnTo>
                    <a:pt x="799454" y="93873"/>
                  </a:lnTo>
                  <a:lnTo>
                    <a:pt x="799454" y="261086"/>
                  </a:lnTo>
                  <a:lnTo>
                    <a:pt x="774371" y="267332"/>
                  </a:lnTo>
                  <a:lnTo>
                    <a:pt x="774371" y="292097"/>
                  </a:lnTo>
                  <a:lnTo>
                    <a:pt x="872798" y="292097"/>
                  </a:lnTo>
                  <a:lnTo>
                    <a:pt x="872798" y="267332"/>
                  </a:lnTo>
                  <a:lnTo>
                    <a:pt x="853747" y="264791"/>
                  </a:lnTo>
                  <a:lnTo>
                    <a:pt x="851418" y="264369"/>
                  </a:lnTo>
                  <a:lnTo>
                    <a:pt x="849988" y="263839"/>
                  </a:lnTo>
                  <a:lnTo>
                    <a:pt x="848930" y="262569"/>
                  </a:lnTo>
                  <a:lnTo>
                    <a:pt x="848684" y="261086"/>
                  </a:lnTo>
                  <a:lnTo>
                    <a:pt x="848667" y="96836"/>
                  </a:lnTo>
                  <a:lnTo>
                    <a:pt x="977889" y="96836"/>
                  </a:lnTo>
                  <a:lnTo>
                    <a:pt x="977889" y="93873"/>
                  </a:lnTo>
                  <a:lnTo>
                    <a:pt x="1004241" y="87627"/>
                  </a:lnTo>
                  <a:lnTo>
                    <a:pt x="1004241" y="62229"/>
                  </a:lnTo>
                  <a:close/>
                </a:path>
                <a:path extrusionOk="0" h="295910" w="1765300">
                  <a:moveTo>
                    <a:pt x="977889" y="96836"/>
                  </a:moveTo>
                  <a:lnTo>
                    <a:pt x="928993" y="96836"/>
                  </a:lnTo>
                  <a:lnTo>
                    <a:pt x="928993" y="261086"/>
                  </a:lnTo>
                  <a:lnTo>
                    <a:pt x="928728" y="262623"/>
                  </a:lnTo>
                  <a:lnTo>
                    <a:pt x="927668" y="264102"/>
                  </a:lnTo>
                  <a:lnTo>
                    <a:pt x="926244" y="264687"/>
                  </a:lnTo>
                  <a:lnTo>
                    <a:pt x="923914" y="265111"/>
                  </a:lnTo>
                  <a:lnTo>
                    <a:pt x="906133" y="267332"/>
                  </a:lnTo>
                  <a:lnTo>
                    <a:pt x="906133" y="292097"/>
                  </a:lnTo>
                  <a:lnTo>
                    <a:pt x="1004241" y="292097"/>
                  </a:lnTo>
                  <a:lnTo>
                    <a:pt x="1004241" y="267332"/>
                  </a:lnTo>
                  <a:lnTo>
                    <a:pt x="982968" y="264791"/>
                  </a:lnTo>
                  <a:lnTo>
                    <a:pt x="980639" y="264369"/>
                  </a:lnTo>
                  <a:lnTo>
                    <a:pt x="979210" y="263839"/>
                  </a:lnTo>
                  <a:lnTo>
                    <a:pt x="978152" y="262569"/>
                  </a:lnTo>
                  <a:lnTo>
                    <a:pt x="977907" y="261086"/>
                  </a:lnTo>
                  <a:lnTo>
                    <a:pt x="977889" y="96836"/>
                  </a:lnTo>
                  <a:close/>
                </a:path>
                <a:path extrusionOk="0" h="295910" w="1765300">
                  <a:moveTo>
                    <a:pt x="1164261" y="62229"/>
                  </a:moveTo>
                  <a:lnTo>
                    <a:pt x="1108062" y="62229"/>
                  </a:lnTo>
                  <a:lnTo>
                    <a:pt x="1038531" y="257807"/>
                  </a:lnTo>
                  <a:lnTo>
                    <a:pt x="1037897" y="259711"/>
                  </a:lnTo>
                  <a:lnTo>
                    <a:pt x="1036890" y="261086"/>
                  </a:lnTo>
                  <a:lnTo>
                    <a:pt x="1034139" y="262782"/>
                  </a:lnTo>
                  <a:lnTo>
                    <a:pt x="1032497" y="263415"/>
                  </a:lnTo>
                  <a:lnTo>
                    <a:pt x="1030593" y="263839"/>
                  </a:lnTo>
                  <a:lnTo>
                    <a:pt x="1016624" y="267332"/>
                  </a:lnTo>
                  <a:lnTo>
                    <a:pt x="1016624" y="292097"/>
                  </a:lnTo>
                  <a:lnTo>
                    <a:pt x="1105207" y="292097"/>
                  </a:lnTo>
                  <a:lnTo>
                    <a:pt x="1105207" y="267332"/>
                  </a:lnTo>
                  <a:lnTo>
                    <a:pt x="1080122" y="264473"/>
                  </a:lnTo>
                  <a:lnTo>
                    <a:pt x="1091234" y="231454"/>
                  </a:lnTo>
                  <a:lnTo>
                    <a:pt x="1223955" y="231454"/>
                  </a:lnTo>
                  <a:lnTo>
                    <a:pt x="1211859" y="197164"/>
                  </a:lnTo>
                  <a:lnTo>
                    <a:pt x="1101077" y="197164"/>
                  </a:lnTo>
                  <a:lnTo>
                    <a:pt x="1130288" y="110804"/>
                  </a:lnTo>
                  <a:lnTo>
                    <a:pt x="1181395" y="110804"/>
                  </a:lnTo>
                  <a:lnTo>
                    <a:pt x="1164261" y="62229"/>
                  </a:lnTo>
                  <a:close/>
                </a:path>
                <a:path extrusionOk="0" h="295910" w="1765300">
                  <a:moveTo>
                    <a:pt x="1223955" y="231454"/>
                  </a:moveTo>
                  <a:lnTo>
                    <a:pt x="1169974" y="231454"/>
                  </a:lnTo>
                  <a:lnTo>
                    <a:pt x="1181404" y="264473"/>
                  </a:lnTo>
                  <a:lnTo>
                    <a:pt x="1155369" y="267332"/>
                  </a:lnTo>
                  <a:lnTo>
                    <a:pt x="1155369" y="292097"/>
                  </a:lnTo>
                  <a:lnTo>
                    <a:pt x="1255701" y="292097"/>
                  </a:lnTo>
                  <a:lnTo>
                    <a:pt x="1255701" y="267332"/>
                  </a:lnTo>
                  <a:lnTo>
                    <a:pt x="1241096" y="263839"/>
                  </a:lnTo>
                  <a:lnTo>
                    <a:pt x="1239192" y="263415"/>
                  </a:lnTo>
                  <a:lnTo>
                    <a:pt x="1237603" y="262886"/>
                  </a:lnTo>
                  <a:lnTo>
                    <a:pt x="1235062" y="261616"/>
                  </a:lnTo>
                  <a:lnTo>
                    <a:pt x="1234108" y="260348"/>
                  </a:lnTo>
                  <a:lnTo>
                    <a:pt x="1233474" y="258441"/>
                  </a:lnTo>
                  <a:lnTo>
                    <a:pt x="1223955" y="231454"/>
                  </a:lnTo>
                  <a:close/>
                </a:path>
                <a:path extrusionOk="0" h="295910" w="1765300">
                  <a:moveTo>
                    <a:pt x="1181395" y="110804"/>
                  </a:moveTo>
                  <a:lnTo>
                    <a:pt x="1132192" y="110804"/>
                  </a:lnTo>
                  <a:lnTo>
                    <a:pt x="1160448" y="197164"/>
                  </a:lnTo>
                  <a:lnTo>
                    <a:pt x="1211859" y="197164"/>
                  </a:lnTo>
                  <a:lnTo>
                    <a:pt x="1181395" y="110804"/>
                  </a:lnTo>
                  <a:close/>
                </a:path>
                <a:path extrusionOk="0" h="295910" w="1765300">
                  <a:moveTo>
                    <a:pt x="1369364" y="62229"/>
                  </a:moveTo>
                  <a:lnTo>
                    <a:pt x="1268714" y="62229"/>
                  </a:lnTo>
                  <a:lnTo>
                    <a:pt x="1268714" y="87627"/>
                  </a:lnTo>
                  <a:lnTo>
                    <a:pt x="1288721" y="89848"/>
                  </a:lnTo>
                  <a:lnTo>
                    <a:pt x="1291046" y="90060"/>
                  </a:lnTo>
                  <a:lnTo>
                    <a:pt x="1292475" y="90590"/>
                  </a:lnTo>
                  <a:lnTo>
                    <a:pt x="1293534" y="92285"/>
                  </a:lnTo>
                  <a:lnTo>
                    <a:pt x="1293799" y="93873"/>
                  </a:lnTo>
                  <a:lnTo>
                    <a:pt x="1293799" y="261086"/>
                  </a:lnTo>
                  <a:lnTo>
                    <a:pt x="1268714" y="267332"/>
                  </a:lnTo>
                  <a:lnTo>
                    <a:pt x="1268714" y="292097"/>
                  </a:lnTo>
                  <a:lnTo>
                    <a:pt x="1369364" y="292097"/>
                  </a:lnTo>
                  <a:lnTo>
                    <a:pt x="1369364" y="267332"/>
                  </a:lnTo>
                  <a:lnTo>
                    <a:pt x="1348092" y="264791"/>
                  </a:lnTo>
                  <a:lnTo>
                    <a:pt x="1345763" y="264369"/>
                  </a:lnTo>
                  <a:lnTo>
                    <a:pt x="1344333" y="263839"/>
                  </a:lnTo>
                  <a:lnTo>
                    <a:pt x="1343275" y="262569"/>
                  </a:lnTo>
                  <a:lnTo>
                    <a:pt x="1343029" y="261086"/>
                  </a:lnTo>
                  <a:lnTo>
                    <a:pt x="1343012" y="191768"/>
                  </a:lnTo>
                  <a:lnTo>
                    <a:pt x="1478901" y="191768"/>
                  </a:lnTo>
                  <a:lnTo>
                    <a:pt x="1478901" y="156207"/>
                  </a:lnTo>
                  <a:lnTo>
                    <a:pt x="1343012" y="156207"/>
                  </a:lnTo>
                  <a:lnTo>
                    <a:pt x="1343012" y="93873"/>
                  </a:lnTo>
                  <a:lnTo>
                    <a:pt x="1369364" y="87627"/>
                  </a:lnTo>
                  <a:lnTo>
                    <a:pt x="1369364" y="62229"/>
                  </a:lnTo>
                  <a:close/>
                </a:path>
                <a:path extrusionOk="0" h="295910" w="1765300">
                  <a:moveTo>
                    <a:pt x="1478901" y="191768"/>
                  </a:moveTo>
                  <a:lnTo>
                    <a:pt x="1430006" y="191768"/>
                  </a:lnTo>
                  <a:lnTo>
                    <a:pt x="1430006" y="261086"/>
                  </a:lnTo>
                  <a:lnTo>
                    <a:pt x="1429739" y="262623"/>
                  </a:lnTo>
                  <a:lnTo>
                    <a:pt x="1428681" y="264102"/>
                  </a:lnTo>
                  <a:lnTo>
                    <a:pt x="1427255" y="264687"/>
                  </a:lnTo>
                  <a:lnTo>
                    <a:pt x="1424926" y="265111"/>
                  </a:lnTo>
                  <a:lnTo>
                    <a:pt x="1404924" y="267332"/>
                  </a:lnTo>
                  <a:lnTo>
                    <a:pt x="1404924" y="292097"/>
                  </a:lnTo>
                  <a:lnTo>
                    <a:pt x="1505253" y="292097"/>
                  </a:lnTo>
                  <a:lnTo>
                    <a:pt x="1505253" y="267332"/>
                  </a:lnTo>
                  <a:lnTo>
                    <a:pt x="1483981" y="264791"/>
                  </a:lnTo>
                  <a:lnTo>
                    <a:pt x="1481651" y="264369"/>
                  </a:lnTo>
                  <a:lnTo>
                    <a:pt x="1480223" y="263839"/>
                  </a:lnTo>
                  <a:lnTo>
                    <a:pt x="1479163" y="262569"/>
                  </a:lnTo>
                  <a:lnTo>
                    <a:pt x="1478918" y="261086"/>
                  </a:lnTo>
                  <a:lnTo>
                    <a:pt x="1478901" y="191768"/>
                  </a:lnTo>
                  <a:close/>
                </a:path>
                <a:path extrusionOk="0" h="295910" w="1765300">
                  <a:moveTo>
                    <a:pt x="1505253" y="62229"/>
                  </a:moveTo>
                  <a:lnTo>
                    <a:pt x="1404924" y="62229"/>
                  </a:lnTo>
                  <a:lnTo>
                    <a:pt x="1404924" y="87627"/>
                  </a:lnTo>
                  <a:lnTo>
                    <a:pt x="1424926" y="89848"/>
                  </a:lnTo>
                  <a:lnTo>
                    <a:pt x="1427255" y="90060"/>
                  </a:lnTo>
                  <a:lnTo>
                    <a:pt x="1428681" y="90590"/>
                  </a:lnTo>
                  <a:lnTo>
                    <a:pt x="1429739" y="92285"/>
                  </a:lnTo>
                  <a:lnTo>
                    <a:pt x="1430006" y="93873"/>
                  </a:lnTo>
                  <a:lnTo>
                    <a:pt x="1430006" y="156207"/>
                  </a:lnTo>
                  <a:lnTo>
                    <a:pt x="1478901" y="156207"/>
                  </a:lnTo>
                  <a:lnTo>
                    <a:pt x="1478901" y="93873"/>
                  </a:lnTo>
                  <a:lnTo>
                    <a:pt x="1479163" y="92389"/>
                  </a:lnTo>
                  <a:lnTo>
                    <a:pt x="1480223" y="91119"/>
                  </a:lnTo>
                  <a:lnTo>
                    <a:pt x="1481651" y="90590"/>
                  </a:lnTo>
                  <a:lnTo>
                    <a:pt x="1483981" y="90169"/>
                  </a:lnTo>
                  <a:lnTo>
                    <a:pt x="1505253" y="87627"/>
                  </a:lnTo>
                  <a:lnTo>
                    <a:pt x="1505253" y="62229"/>
                  </a:lnTo>
                  <a:close/>
                </a:path>
                <a:path extrusionOk="0" h="295910" w="1765300">
                  <a:moveTo>
                    <a:pt x="1634792" y="62229"/>
                  </a:moveTo>
                  <a:lnTo>
                    <a:pt x="1528113" y="62229"/>
                  </a:lnTo>
                  <a:lnTo>
                    <a:pt x="1528113" y="87627"/>
                  </a:lnTo>
                  <a:lnTo>
                    <a:pt x="1553618" y="90060"/>
                  </a:lnTo>
                  <a:lnTo>
                    <a:pt x="1555048" y="90590"/>
                  </a:lnTo>
                  <a:lnTo>
                    <a:pt x="1556106" y="92285"/>
                  </a:lnTo>
                  <a:lnTo>
                    <a:pt x="1556369" y="93873"/>
                  </a:lnTo>
                  <a:lnTo>
                    <a:pt x="1556369" y="261086"/>
                  </a:lnTo>
                  <a:lnTo>
                    <a:pt x="1556106" y="262674"/>
                  </a:lnTo>
                  <a:lnTo>
                    <a:pt x="1555048" y="264369"/>
                  </a:lnTo>
                  <a:lnTo>
                    <a:pt x="1553618" y="264899"/>
                  </a:lnTo>
                  <a:lnTo>
                    <a:pt x="1528113" y="267332"/>
                  </a:lnTo>
                  <a:lnTo>
                    <a:pt x="1528113" y="292097"/>
                  </a:lnTo>
                  <a:lnTo>
                    <a:pt x="1634792" y="292097"/>
                  </a:lnTo>
                  <a:lnTo>
                    <a:pt x="1634792" y="267332"/>
                  </a:lnTo>
                  <a:lnTo>
                    <a:pt x="1610344" y="264791"/>
                  </a:lnTo>
                  <a:lnTo>
                    <a:pt x="1608015" y="264369"/>
                  </a:lnTo>
                  <a:lnTo>
                    <a:pt x="1606589" y="263839"/>
                  </a:lnTo>
                  <a:lnTo>
                    <a:pt x="1605531" y="262569"/>
                  </a:lnTo>
                  <a:lnTo>
                    <a:pt x="1605282" y="261086"/>
                  </a:lnTo>
                  <a:lnTo>
                    <a:pt x="1605264" y="93873"/>
                  </a:lnTo>
                  <a:lnTo>
                    <a:pt x="1605531" y="92389"/>
                  </a:lnTo>
                  <a:lnTo>
                    <a:pt x="1606589" y="91119"/>
                  </a:lnTo>
                  <a:lnTo>
                    <a:pt x="1608015" y="90590"/>
                  </a:lnTo>
                  <a:lnTo>
                    <a:pt x="1610344" y="90169"/>
                  </a:lnTo>
                  <a:lnTo>
                    <a:pt x="1634792" y="87627"/>
                  </a:lnTo>
                  <a:lnTo>
                    <a:pt x="1634792" y="62229"/>
                  </a:lnTo>
                  <a:close/>
                </a:path>
                <a:path extrusionOk="0" h="295910" w="1765300">
                  <a:moveTo>
                    <a:pt x="1683157" y="0"/>
                  </a:moveTo>
                  <a:lnTo>
                    <a:pt x="1669611" y="0"/>
                  </a:lnTo>
                  <a:lnTo>
                    <a:pt x="1664106" y="1954"/>
                  </a:lnTo>
                  <a:lnTo>
                    <a:pt x="1655639" y="9789"/>
                  </a:lnTo>
                  <a:lnTo>
                    <a:pt x="1653523" y="15130"/>
                  </a:lnTo>
                  <a:lnTo>
                    <a:pt x="1653523" y="28677"/>
                  </a:lnTo>
                  <a:lnTo>
                    <a:pt x="1655639" y="34077"/>
                  </a:lnTo>
                  <a:lnTo>
                    <a:pt x="1664106" y="42120"/>
                  </a:lnTo>
                  <a:lnTo>
                    <a:pt x="1669611" y="44128"/>
                  </a:lnTo>
                  <a:lnTo>
                    <a:pt x="1683157" y="44128"/>
                  </a:lnTo>
                  <a:lnTo>
                    <a:pt x="1688608" y="42120"/>
                  </a:lnTo>
                  <a:lnTo>
                    <a:pt x="1696863" y="34077"/>
                  </a:lnTo>
                  <a:lnTo>
                    <a:pt x="1698925" y="28677"/>
                  </a:lnTo>
                  <a:lnTo>
                    <a:pt x="1698925" y="15130"/>
                  </a:lnTo>
                  <a:lnTo>
                    <a:pt x="1696863" y="9789"/>
                  </a:lnTo>
                  <a:lnTo>
                    <a:pt x="1688608" y="1954"/>
                  </a:lnTo>
                  <a:lnTo>
                    <a:pt x="1683157" y="0"/>
                  </a:lnTo>
                  <a:close/>
                </a:path>
                <a:path extrusionOk="0" h="295910" w="1765300">
                  <a:moveTo>
                    <a:pt x="1749196" y="0"/>
                  </a:moveTo>
                  <a:lnTo>
                    <a:pt x="1735649" y="0"/>
                  </a:lnTo>
                  <a:lnTo>
                    <a:pt x="1730145" y="1954"/>
                  </a:lnTo>
                  <a:lnTo>
                    <a:pt x="1721681" y="9789"/>
                  </a:lnTo>
                  <a:lnTo>
                    <a:pt x="1719564" y="15130"/>
                  </a:lnTo>
                  <a:lnTo>
                    <a:pt x="1719564" y="28677"/>
                  </a:lnTo>
                  <a:lnTo>
                    <a:pt x="1721681" y="34077"/>
                  </a:lnTo>
                  <a:lnTo>
                    <a:pt x="1730145" y="42120"/>
                  </a:lnTo>
                  <a:lnTo>
                    <a:pt x="1735649" y="44128"/>
                  </a:lnTo>
                  <a:lnTo>
                    <a:pt x="1749196" y="44128"/>
                  </a:lnTo>
                  <a:lnTo>
                    <a:pt x="1754647" y="42120"/>
                  </a:lnTo>
                  <a:lnTo>
                    <a:pt x="1762902" y="34077"/>
                  </a:lnTo>
                  <a:lnTo>
                    <a:pt x="1764964" y="28677"/>
                  </a:lnTo>
                  <a:lnTo>
                    <a:pt x="1764964" y="15130"/>
                  </a:lnTo>
                  <a:lnTo>
                    <a:pt x="1762902" y="9789"/>
                  </a:lnTo>
                  <a:lnTo>
                    <a:pt x="1754647" y="1954"/>
                  </a:lnTo>
                  <a:lnTo>
                    <a:pt x="1749196" y="0"/>
                  </a:lnTo>
                  <a:close/>
                </a:path>
                <a:path extrusionOk="0" h="295910" w="1765300">
                  <a:moveTo>
                    <a:pt x="1763059" y="62229"/>
                  </a:moveTo>
                  <a:lnTo>
                    <a:pt x="1656380" y="62229"/>
                  </a:lnTo>
                  <a:lnTo>
                    <a:pt x="1656380" y="87627"/>
                  </a:lnTo>
                  <a:lnTo>
                    <a:pt x="1681887" y="90060"/>
                  </a:lnTo>
                  <a:lnTo>
                    <a:pt x="1683316" y="90590"/>
                  </a:lnTo>
                  <a:lnTo>
                    <a:pt x="1684375" y="92285"/>
                  </a:lnTo>
                  <a:lnTo>
                    <a:pt x="1684637" y="93873"/>
                  </a:lnTo>
                  <a:lnTo>
                    <a:pt x="1684637" y="261086"/>
                  </a:lnTo>
                  <a:lnTo>
                    <a:pt x="1684375" y="262674"/>
                  </a:lnTo>
                  <a:lnTo>
                    <a:pt x="1683316" y="264369"/>
                  </a:lnTo>
                  <a:lnTo>
                    <a:pt x="1681887" y="264899"/>
                  </a:lnTo>
                  <a:lnTo>
                    <a:pt x="1656380" y="267332"/>
                  </a:lnTo>
                  <a:lnTo>
                    <a:pt x="1656380" y="292097"/>
                  </a:lnTo>
                  <a:lnTo>
                    <a:pt x="1763059" y="292097"/>
                  </a:lnTo>
                  <a:lnTo>
                    <a:pt x="1763059" y="267332"/>
                  </a:lnTo>
                  <a:lnTo>
                    <a:pt x="1738612" y="264791"/>
                  </a:lnTo>
                  <a:lnTo>
                    <a:pt x="1736283" y="264369"/>
                  </a:lnTo>
                  <a:lnTo>
                    <a:pt x="1734858" y="263839"/>
                  </a:lnTo>
                  <a:lnTo>
                    <a:pt x="1733798" y="262569"/>
                  </a:lnTo>
                  <a:lnTo>
                    <a:pt x="1733550" y="261086"/>
                  </a:lnTo>
                  <a:lnTo>
                    <a:pt x="1733533" y="93873"/>
                  </a:lnTo>
                  <a:lnTo>
                    <a:pt x="1733798" y="92389"/>
                  </a:lnTo>
                  <a:lnTo>
                    <a:pt x="1734858" y="91119"/>
                  </a:lnTo>
                  <a:lnTo>
                    <a:pt x="1736283" y="90590"/>
                  </a:lnTo>
                  <a:lnTo>
                    <a:pt x="1738612" y="90169"/>
                  </a:lnTo>
                  <a:lnTo>
                    <a:pt x="1763059" y="87627"/>
                  </a:lnTo>
                  <a:lnTo>
                    <a:pt x="1763059" y="62229"/>
                  </a:lnTo>
                  <a:close/>
                </a:path>
              </a:pathLst>
            </a:custGeom>
            <a:solidFill>
              <a:srgbClr val="CB2B1E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/>
          <p:nvPr/>
        </p:nvSpPr>
        <p:spPr>
          <a:xfrm>
            <a:off x="972014" y="631212"/>
            <a:ext cx="1349375" cy="120650"/>
          </a:xfrm>
          <a:custGeom>
            <a:rect b="b" l="l" r="r" t="t"/>
            <a:pathLst>
              <a:path extrusionOk="0" h="120650" w="1349375">
                <a:moveTo>
                  <a:pt x="105040" y="16574"/>
                </a:moveTo>
                <a:lnTo>
                  <a:pt x="68821" y="41149"/>
                </a:lnTo>
                <a:lnTo>
                  <a:pt x="66178" y="58294"/>
                </a:lnTo>
                <a:lnTo>
                  <a:pt x="66178" y="64314"/>
                </a:lnTo>
                <a:lnTo>
                  <a:pt x="93153" y="100699"/>
                </a:lnTo>
                <a:lnTo>
                  <a:pt x="98830" y="101843"/>
                </a:lnTo>
                <a:lnTo>
                  <a:pt x="105156" y="101843"/>
                </a:lnTo>
                <a:lnTo>
                  <a:pt x="113942" y="101079"/>
                </a:lnTo>
                <a:lnTo>
                  <a:pt x="121671" y="98785"/>
                </a:lnTo>
                <a:lnTo>
                  <a:pt x="128343" y="94962"/>
                </a:lnTo>
                <a:lnTo>
                  <a:pt x="130839" y="92584"/>
                </a:lnTo>
                <a:lnTo>
                  <a:pt x="96659" y="92584"/>
                </a:lnTo>
                <a:lnTo>
                  <a:pt x="89765" y="89535"/>
                </a:lnTo>
                <a:lnTo>
                  <a:pt x="76923" y="59094"/>
                </a:lnTo>
                <a:lnTo>
                  <a:pt x="76962" y="49596"/>
                </a:lnTo>
                <a:lnTo>
                  <a:pt x="79343" y="41852"/>
                </a:lnTo>
                <a:lnTo>
                  <a:pt x="89020" y="29127"/>
                </a:lnTo>
                <a:lnTo>
                  <a:pt x="95971" y="25948"/>
                </a:lnTo>
                <a:lnTo>
                  <a:pt x="131360" y="25948"/>
                </a:lnTo>
                <a:lnTo>
                  <a:pt x="128186" y="23100"/>
                </a:lnTo>
                <a:lnTo>
                  <a:pt x="121499" y="19474"/>
                </a:lnTo>
                <a:lnTo>
                  <a:pt x="113784" y="17299"/>
                </a:lnTo>
                <a:lnTo>
                  <a:pt x="105040" y="16574"/>
                </a:lnTo>
                <a:close/>
              </a:path>
              <a:path extrusionOk="0" h="120650" w="1349375">
                <a:moveTo>
                  <a:pt x="10745" y="18517"/>
                </a:moveTo>
                <a:lnTo>
                  <a:pt x="0" y="18517"/>
                </a:lnTo>
                <a:lnTo>
                  <a:pt x="0" y="99899"/>
                </a:lnTo>
                <a:lnTo>
                  <a:pt x="10745" y="99899"/>
                </a:lnTo>
                <a:lnTo>
                  <a:pt x="10745" y="71323"/>
                </a:lnTo>
                <a:lnTo>
                  <a:pt x="23867" y="58867"/>
                </a:lnTo>
                <a:lnTo>
                  <a:pt x="10745" y="58867"/>
                </a:lnTo>
                <a:lnTo>
                  <a:pt x="10745" y="18517"/>
                </a:lnTo>
                <a:close/>
              </a:path>
              <a:path extrusionOk="0" h="120650" w="1349375">
                <a:moveTo>
                  <a:pt x="37134" y="58521"/>
                </a:moveTo>
                <a:lnTo>
                  <a:pt x="24231" y="58521"/>
                </a:lnTo>
                <a:lnTo>
                  <a:pt x="53722" y="99899"/>
                </a:lnTo>
                <a:lnTo>
                  <a:pt x="67438" y="99899"/>
                </a:lnTo>
                <a:lnTo>
                  <a:pt x="37134" y="58521"/>
                </a:lnTo>
                <a:close/>
              </a:path>
              <a:path extrusionOk="0" h="120650" w="1349375">
                <a:moveTo>
                  <a:pt x="131360" y="25948"/>
                </a:moveTo>
                <a:lnTo>
                  <a:pt x="113651" y="25948"/>
                </a:lnTo>
                <a:lnTo>
                  <a:pt x="120528" y="28958"/>
                </a:lnTo>
                <a:lnTo>
                  <a:pt x="130816" y="40996"/>
                </a:lnTo>
                <a:lnTo>
                  <a:pt x="133386" y="49035"/>
                </a:lnTo>
                <a:lnTo>
                  <a:pt x="133386" y="59094"/>
                </a:lnTo>
                <a:lnTo>
                  <a:pt x="113802" y="92584"/>
                </a:lnTo>
                <a:lnTo>
                  <a:pt x="130839" y="92584"/>
                </a:lnTo>
                <a:lnTo>
                  <a:pt x="144115" y="58294"/>
                </a:lnTo>
                <a:lnTo>
                  <a:pt x="143489" y="49596"/>
                </a:lnTo>
                <a:lnTo>
                  <a:pt x="141559" y="41563"/>
                </a:lnTo>
                <a:lnTo>
                  <a:pt x="138344" y="34423"/>
                </a:lnTo>
                <a:lnTo>
                  <a:pt x="133844" y="28177"/>
                </a:lnTo>
                <a:lnTo>
                  <a:pt x="131360" y="25948"/>
                </a:lnTo>
                <a:close/>
              </a:path>
              <a:path extrusionOk="0" h="120650" w="1349375">
                <a:moveTo>
                  <a:pt x="66066" y="18517"/>
                </a:moveTo>
                <a:lnTo>
                  <a:pt x="52009" y="18517"/>
                </a:lnTo>
                <a:lnTo>
                  <a:pt x="10745" y="58867"/>
                </a:lnTo>
                <a:lnTo>
                  <a:pt x="23867" y="58867"/>
                </a:lnTo>
                <a:lnTo>
                  <a:pt x="24231" y="58521"/>
                </a:lnTo>
                <a:lnTo>
                  <a:pt x="37134" y="58521"/>
                </a:lnTo>
                <a:lnTo>
                  <a:pt x="31776" y="51206"/>
                </a:lnTo>
                <a:lnTo>
                  <a:pt x="66066" y="18517"/>
                </a:lnTo>
                <a:close/>
              </a:path>
              <a:path extrusionOk="0" h="120650" w="1349375">
                <a:moveTo>
                  <a:pt x="172594" y="18517"/>
                </a:moveTo>
                <a:lnTo>
                  <a:pt x="157734" y="18517"/>
                </a:lnTo>
                <a:lnTo>
                  <a:pt x="157734" y="99899"/>
                </a:lnTo>
                <a:lnTo>
                  <a:pt x="168022" y="99899"/>
                </a:lnTo>
                <a:lnTo>
                  <a:pt x="168022" y="32004"/>
                </a:lnTo>
                <a:lnTo>
                  <a:pt x="177715" y="32004"/>
                </a:lnTo>
                <a:lnTo>
                  <a:pt x="172594" y="18517"/>
                </a:lnTo>
                <a:close/>
              </a:path>
              <a:path extrusionOk="0" h="120650" w="1349375">
                <a:moveTo>
                  <a:pt x="177715" y="32004"/>
                </a:moveTo>
                <a:lnTo>
                  <a:pt x="168022" y="32004"/>
                </a:lnTo>
                <a:lnTo>
                  <a:pt x="193967" y="99899"/>
                </a:lnTo>
                <a:lnTo>
                  <a:pt x="203338" y="99899"/>
                </a:lnTo>
                <a:lnTo>
                  <a:pt x="208016" y="87440"/>
                </a:lnTo>
                <a:lnTo>
                  <a:pt x="198766" y="87440"/>
                </a:lnTo>
                <a:lnTo>
                  <a:pt x="177715" y="32004"/>
                </a:lnTo>
                <a:close/>
              </a:path>
              <a:path extrusionOk="0" h="120650" w="1349375">
                <a:moveTo>
                  <a:pt x="239000" y="32004"/>
                </a:moveTo>
                <a:lnTo>
                  <a:pt x="228829" y="32004"/>
                </a:lnTo>
                <a:lnTo>
                  <a:pt x="228829" y="99899"/>
                </a:lnTo>
                <a:lnTo>
                  <a:pt x="239000" y="99899"/>
                </a:lnTo>
                <a:lnTo>
                  <a:pt x="239000" y="32004"/>
                </a:lnTo>
                <a:close/>
              </a:path>
              <a:path extrusionOk="0" h="120650" w="1349375">
                <a:moveTo>
                  <a:pt x="239000" y="18517"/>
                </a:moveTo>
                <a:lnTo>
                  <a:pt x="224028" y="18517"/>
                </a:lnTo>
                <a:lnTo>
                  <a:pt x="198766" y="87440"/>
                </a:lnTo>
                <a:lnTo>
                  <a:pt x="208016" y="87440"/>
                </a:lnTo>
                <a:lnTo>
                  <a:pt x="228829" y="32004"/>
                </a:lnTo>
                <a:lnTo>
                  <a:pt x="239000" y="32004"/>
                </a:lnTo>
                <a:lnTo>
                  <a:pt x="239000" y="18517"/>
                </a:lnTo>
                <a:close/>
              </a:path>
              <a:path extrusionOk="0" h="120650" w="1349375">
                <a:moveTo>
                  <a:pt x="321637" y="18517"/>
                </a:moveTo>
                <a:lnTo>
                  <a:pt x="257172" y="18517"/>
                </a:lnTo>
                <a:lnTo>
                  <a:pt x="257172" y="99899"/>
                </a:lnTo>
                <a:lnTo>
                  <a:pt x="267919" y="99899"/>
                </a:lnTo>
                <a:lnTo>
                  <a:pt x="267919" y="27889"/>
                </a:lnTo>
                <a:lnTo>
                  <a:pt x="321637" y="27889"/>
                </a:lnTo>
                <a:lnTo>
                  <a:pt x="321637" y="18517"/>
                </a:lnTo>
                <a:close/>
              </a:path>
              <a:path extrusionOk="0" h="120650" w="1349375">
                <a:moveTo>
                  <a:pt x="321637" y="27889"/>
                </a:moveTo>
                <a:lnTo>
                  <a:pt x="310896" y="27889"/>
                </a:lnTo>
                <a:lnTo>
                  <a:pt x="310896" y="99899"/>
                </a:lnTo>
                <a:lnTo>
                  <a:pt x="321637" y="99899"/>
                </a:lnTo>
                <a:lnTo>
                  <a:pt x="321637" y="27889"/>
                </a:lnTo>
                <a:close/>
              </a:path>
              <a:path extrusionOk="0" h="120650" w="1349375">
                <a:moveTo>
                  <a:pt x="396049" y="18517"/>
                </a:moveTo>
                <a:lnTo>
                  <a:pt x="339699" y="18517"/>
                </a:lnTo>
                <a:lnTo>
                  <a:pt x="339699" y="99899"/>
                </a:lnTo>
                <a:lnTo>
                  <a:pt x="396622" y="99899"/>
                </a:lnTo>
                <a:lnTo>
                  <a:pt x="396622" y="90525"/>
                </a:lnTo>
                <a:lnTo>
                  <a:pt x="350445" y="90525"/>
                </a:lnTo>
                <a:lnTo>
                  <a:pt x="350445" y="62409"/>
                </a:lnTo>
                <a:lnTo>
                  <a:pt x="393080" y="62409"/>
                </a:lnTo>
                <a:lnTo>
                  <a:pt x="393080" y="53380"/>
                </a:lnTo>
                <a:lnTo>
                  <a:pt x="350445" y="53380"/>
                </a:lnTo>
                <a:lnTo>
                  <a:pt x="350445" y="27889"/>
                </a:lnTo>
                <a:lnTo>
                  <a:pt x="396049" y="27889"/>
                </a:lnTo>
                <a:lnTo>
                  <a:pt x="396049" y="18517"/>
                </a:lnTo>
                <a:close/>
              </a:path>
              <a:path extrusionOk="0" h="120650" w="1349375">
                <a:moveTo>
                  <a:pt x="438684" y="27889"/>
                </a:moveTo>
                <a:lnTo>
                  <a:pt x="427939" y="27889"/>
                </a:lnTo>
                <a:lnTo>
                  <a:pt x="427939" y="99899"/>
                </a:lnTo>
                <a:lnTo>
                  <a:pt x="438684" y="99899"/>
                </a:lnTo>
                <a:lnTo>
                  <a:pt x="438684" y="27889"/>
                </a:lnTo>
                <a:close/>
              </a:path>
              <a:path extrusionOk="0" h="120650" w="1349375">
                <a:moveTo>
                  <a:pt x="466001" y="18517"/>
                </a:moveTo>
                <a:lnTo>
                  <a:pt x="400621" y="18517"/>
                </a:lnTo>
                <a:lnTo>
                  <a:pt x="400621" y="27889"/>
                </a:lnTo>
                <a:lnTo>
                  <a:pt x="466001" y="27889"/>
                </a:lnTo>
                <a:lnTo>
                  <a:pt x="466001" y="18517"/>
                </a:lnTo>
                <a:close/>
              </a:path>
              <a:path extrusionOk="0" h="120650" w="1349375">
                <a:moveTo>
                  <a:pt x="531496" y="18517"/>
                </a:moveTo>
                <a:lnTo>
                  <a:pt x="475145" y="18517"/>
                </a:lnTo>
                <a:lnTo>
                  <a:pt x="475145" y="99899"/>
                </a:lnTo>
                <a:lnTo>
                  <a:pt x="532069" y="99899"/>
                </a:lnTo>
                <a:lnTo>
                  <a:pt x="532069" y="90525"/>
                </a:lnTo>
                <a:lnTo>
                  <a:pt x="485891" y="90525"/>
                </a:lnTo>
                <a:lnTo>
                  <a:pt x="485891" y="62409"/>
                </a:lnTo>
                <a:lnTo>
                  <a:pt x="528527" y="62409"/>
                </a:lnTo>
                <a:lnTo>
                  <a:pt x="528527" y="53380"/>
                </a:lnTo>
                <a:lnTo>
                  <a:pt x="485891" y="53380"/>
                </a:lnTo>
                <a:lnTo>
                  <a:pt x="485891" y="27889"/>
                </a:lnTo>
                <a:lnTo>
                  <a:pt x="531496" y="27889"/>
                </a:lnTo>
                <a:lnTo>
                  <a:pt x="531496" y="18517"/>
                </a:lnTo>
                <a:close/>
              </a:path>
              <a:path extrusionOk="0" h="120650" w="1349375">
                <a:moveTo>
                  <a:pt x="555727" y="18517"/>
                </a:moveTo>
                <a:lnTo>
                  <a:pt x="544982" y="18517"/>
                </a:lnTo>
                <a:lnTo>
                  <a:pt x="544982" y="99899"/>
                </a:lnTo>
                <a:lnTo>
                  <a:pt x="555727" y="99899"/>
                </a:lnTo>
                <a:lnTo>
                  <a:pt x="555727" y="61837"/>
                </a:lnTo>
                <a:lnTo>
                  <a:pt x="609447" y="61837"/>
                </a:lnTo>
                <a:lnTo>
                  <a:pt x="609447" y="52466"/>
                </a:lnTo>
                <a:lnTo>
                  <a:pt x="555727" y="52466"/>
                </a:lnTo>
                <a:lnTo>
                  <a:pt x="555727" y="18517"/>
                </a:lnTo>
                <a:close/>
              </a:path>
              <a:path extrusionOk="0" h="120650" w="1349375">
                <a:moveTo>
                  <a:pt x="609447" y="61837"/>
                </a:moveTo>
                <a:lnTo>
                  <a:pt x="598704" y="61837"/>
                </a:lnTo>
                <a:lnTo>
                  <a:pt x="598704" y="99899"/>
                </a:lnTo>
                <a:lnTo>
                  <a:pt x="609447" y="99899"/>
                </a:lnTo>
                <a:lnTo>
                  <a:pt x="609447" y="61837"/>
                </a:lnTo>
                <a:close/>
              </a:path>
              <a:path extrusionOk="0" h="120650" w="1349375">
                <a:moveTo>
                  <a:pt x="609447" y="18517"/>
                </a:moveTo>
                <a:lnTo>
                  <a:pt x="598704" y="18517"/>
                </a:lnTo>
                <a:lnTo>
                  <a:pt x="598704" y="52466"/>
                </a:lnTo>
                <a:lnTo>
                  <a:pt x="609447" y="52466"/>
                </a:lnTo>
                <a:lnTo>
                  <a:pt x="609447" y="18517"/>
                </a:lnTo>
                <a:close/>
              </a:path>
              <a:path extrusionOk="0" h="120650" w="1349375">
                <a:moveTo>
                  <a:pt x="637566" y="18517"/>
                </a:moveTo>
                <a:lnTo>
                  <a:pt x="626825" y="18517"/>
                </a:lnTo>
                <a:lnTo>
                  <a:pt x="626825" y="99899"/>
                </a:lnTo>
                <a:lnTo>
                  <a:pt x="688888" y="99899"/>
                </a:lnTo>
                <a:lnTo>
                  <a:pt x="688888" y="120131"/>
                </a:lnTo>
                <a:lnTo>
                  <a:pt x="699288" y="120131"/>
                </a:lnTo>
                <a:lnTo>
                  <a:pt x="699288" y="90525"/>
                </a:lnTo>
                <a:lnTo>
                  <a:pt x="637566" y="90525"/>
                </a:lnTo>
                <a:lnTo>
                  <a:pt x="637566" y="18517"/>
                </a:lnTo>
                <a:close/>
              </a:path>
              <a:path extrusionOk="0" h="120650" w="1349375">
                <a:moveTo>
                  <a:pt x="690375" y="18517"/>
                </a:moveTo>
                <a:lnTo>
                  <a:pt x="679629" y="18517"/>
                </a:lnTo>
                <a:lnTo>
                  <a:pt x="679629" y="90525"/>
                </a:lnTo>
                <a:lnTo>
                  <a:pt x="690375" y="90525"/>
                </a:lnTo>
                <a:lnTo>
                  <a:pt x="690375" y="18517"/>
                </a:lnTo>
                <a:close/>
              </a:path>
              <a:path extrusionOk="0" h="120650" w="1349375">
                <a:moveTo>
                  <a:pt x="721238" y="18517"/>
                </a:moveTo>
                <a:lnTo>
                  <a:pt x="710492" y="18517"/>
                </a:lnTo>
                <a:lnTo>
                  <a:pt x="710492" y="99899"/>
                </a:lnTo>
                <a:lnTo>
                  <a:pt x="721238" y="99899"/>
                </a:lnTo>
                <a:lnTo>
                  <a:pt x="721238" y="18517"/>
                </a:lnTo>
                <a:close/>
              </a:path>
              <a:path extrusionOk="0" h="120650" w="1349375">
                <a:moveTo>
                  <a:pt x="750840" y="18517"/>
                </a:moveTo>
                <a:lnTo>
                  <a:pt x="740095" y="18517"/>
                </a:lnTo>
                <a:lnTo>
                  <a:pt x="740095" y="99899"/>
                </a:lnTo>
                <a:lnTo>
                  <a:pt x="750840" y="99899"/>
                </a:lnTo>
                <a:lnTo>
                  <a:pt x="750840" y="18517"/>
                </a:lnTo>
                <a:close/>
              </a:path>
              <a:path extrusionOk="0" h="120650" w="1349375">
                <a:moveTo>
                  <a:pt x="761471" y="0"/>
                </a:moveTo>
                <a:lnTo>
                  <a:pt x="751183" y="0"/>
                </a:lnTo>
                <a:lnTo>
                  <a:pt x="751183" y="11545"/>
                </a:lnTo>
                <a:lnTo>
                  <a:pt x="761471" y="11545"/>
                </a:lnTo>
                <a:lnTo>
                  <a:pt x="761471" y="0"/>
                </a:lnTo>
                <a:close/>
              </a:path>
              <a:path extrusionOk="0" h="120650" w="1349375">
                <a:moveTo>
                  <a:pt x="739867" y="0"/>
                </a:moveTo>
                <a:lnTo>
                  <a:pt x="729579" y="0"/>
                </a:lnTo>
                <a:lnTo>
                  <a:pt x="729579" y="11545"/>
                </a:lnTo>
                <a:lnTo>
                  <a:pt x="739867" y="11545"/>
                </a:lnTo>
                <a:lnTo>
                  <a:pt x="739867" y="0"/>
                </a:lnTo>
                <a:close/>
              </a:path>
              <a:path extrusionOk="0" h="120650" w="1349375">
                <a:moveTo>
                  <a:pt x="906062" y="16574"/>
                </a:moveTo>
                <a:lnTo>
                  <a:pt x="869843" y="41149"/>
                </a:lnTo>
                <a:lnTo>
                  <a:pt x="867200" y="58294"/>
                </a:lnTo>
                <a:lnTo>
                  <a:pt x="867200" y="64314"/>
                </a:lnTo>
                <a:lnTo>
                  <a:pt x="894175" y="100699"/>
                </a:lnTo>
                <a:lnTo>
                  <a:pt x="899852" y="101843"/>
                </a:lnTo>
                <a:lnTo>
                  <a:pt x="906176" y="101843"/>
                </a:lnTo>
                <a:lnTo>
                  <a:pt x="914963" y="101079"/>
                </a:lnTo>
                <a:lnTo>
                  <a:pt x="922693" y="98785"/>
                </a:lnTo>
                <a:lnTo>
                  <a:pt x="929365" y="94962"/>
                </a:lnTo>
                <a:lnTo>
                  <a:pt x="931860" y="92584"/>
                </a:lnTo>
                <a:lnTo>
                  <a:pt x="897681" y="92584"/>
                </a:lnTo>
                <a:lnTo>
                  <a:pt x="890786" y="89535"/>
                </a:lnTo>
                <a:lnTo>
                  <a:pt x="877945" y="59094"/>
                </a:lnTo>
                <a:lnTo>
                  <a:pt x="877984" y="49596"/>
                </a:lnTo>
                <a:lnTo>
                  <a:pt x="880365" y="41852"/>
                </a:lnTo>
                <a:lnTo>
                  <a:pt x="890041" y="29127"/>
                </a:lnTo>
                <a:lnTo>
                  <a:pt x="896993" y="25948"/>
                </a:lnTo>
                <a:lnTo>
                  <a:pt x="932382" y="25948"/>
                </a:lnTo>
                <a:lnTo>
                  <a:pt x="929208" y="23100"/>
                </a:lnTo>
                <a:lnTo>
                  <a:pt x="922521" y="19474"/>
                </a:lnTo>
                <a:lnTo>
                  <a:pt x="914806" y="17299"/>
                </a:lnTo>
                <a:lnTo>
                  <a:pt x="906062" y="16574"/>
                </a:lnTo>
                <a:close/>
              </a:path>
              <a:path extrusionOk="0" h="120650" w="1349375">
                <a:moveTo>
                  <a:pt x="811763" y="18517"/>
                </a:moveTo>
                <a:lnTo>
                  <a:pt x="801018" y="18517"/>
                </a:lnTo>
                <a:lnTo>
                  <a:pt x="801018" y="99899"/>
                </a:lnTo>
                <a:lnTo>
                  <a:pt x="811763" y="99899"/>
                </a:lnTo>
                <a:lnTo>
                  <a:pt x="811763" y="71323"/>
                </a:lnTo>
                <a:lnTo>
                  <a:pt x="824885" y="58867"/>
                </a:lnTo>
                <a:lnTo>
                  <a:pt x="811763" y="58867"/>
                </a:lnTo>
                <a:lnTo>
                  <a:pt x="811763" y="18517"/>
                </a:lnTo>
                <a:close/>
              </a:path>
              <a:path extrusionOk="0" h="120650" w="1349375">
                <a:moveTo>
                  <a:pt x="838152" y="58521"/>
                </a:moveTo>
                <a:lnTo>
                  <a:pt x="825249" y="58521"/>
                </a:lnTo>
                <a:lnTo>
                  <a:pt x="854740" y="99899"/>
                </a:lnTo>
                <a:lnTo>
                  <a:pt x="868456" y="99899"/>
                </a:lnTo>
                <a:lnTo>
                  <a:pt x="838152" y="58521"/>
                </a:lnTo>
                <a:close/>
              </a:path>
              <a:path extrusionOk="0" h="120650" w="1349375">
                <a:moveTo>
                  <a:pt x="932382" y="25948"/>
                </a:moveTo>
                <a:lnTo>
                  <a:pt x="914673" y="25948"/>
                </a:lnTo>
                <a:lnTo>
                  <a:pt x="921548" y="28958"/>
                </a:lnTo>
                <a:lnTo>
                  <a:pt x="931838" y="40996"/>
                </a:lnTo>
                <a:lnTo>
                  <a:pt x="934408" y="49035"/>
                </a:lnTo>
                <a:lnTo>
                  <a:pt x="934408" y="59094"/>
                </a:lnTo>
                <a:lnTo>
                  <a:pt x="914824" y="92584"/>
                </a:lnTo>
                <a:lnTo>
                  <a:pt x="931860" y="92584"/>
                </a:lnTo>
                <a:lnTo>
                  <a:pt x="945137" y="58294"/>
                </a:lnTo>
                <a:lnTo>
                  <a:pt x="944511" y="49596"/>
                </a:lnTo>
                <a:lnTo>
                  <a:pt x="942581" y="41563"/>
                </a:lnTo>
                <a:lnTo>
                  <a:pt x="939366" y="34423"/>
                </a:lnTo>
                <a:lnTo>
                  <a:pt x="934866" y="28177"/>
                </a:lnTo>
                <a:lnTo>
                  <a:pt x="932382" y="25948"/>
                </a:lnTo>
                <a:close/>
              </a:path>
              <a:path extrusionOk="0" h="120650" w="1349375">
                <a:moveTo>
                  <a:pt x="867084" y="18517"/>
                </a:moveTo>
                <a:lnTo>
                  <a:pt x="853027" y="18517"/>
                </a:lnTo>
                <a:lnTo>
                  <a:pt x="811763" y="58867"/>
                </a:lnTo>
                <a:lnTo>
                  <a:pt x="824885" y="58867"/>
                </a:lnTo>
                <a:lnTo>
                  <a:pt x="825249" y="58521"/>
                </a:lnTo>
                <a:lnTo>
                  <a:pt x="838152" y="58521"/>
                </a:lnTo>
                <a:lnTo>
                  <a:pt x="832794" y="51206"/>
                </a:lnTo>
                <a:lnTo>
                  <a:pt x="867084" y="18517"/>
                </a:lnTo>
                <a:close/>
              </a:path>
              <a:path extrusionOk="0" h="120650" w="1349375">
                <a:moveTo>
                  <a:pt x="973616" y="18517"/>
                </a:moveTo>
                <a:lnTo>
                  <a:pt x="958754" y="18517"/>
                </a:lnTo>
                <a:lnTo>
                  <a:pt x="958754" y="99899"/>
                </a:lnTo>
                <a:lnTo>
                  <a:pt x="969044" y="99899"/>
                </a:lnTo>
                <a:lnTo>
                  <a:pt x="969044" y="32004"/>
                </a:lnTo>
                <a:lnTo>
                  <a:pt x="978737" y="32004"/>
                </a:lnTo>
                <a:lnTo>
                  <a:pt x="973616" y="18517"/>
                </a:lnTo>
                <a:close/>
              </a:path>
              <a:path extrusionOk="0" h="120650" w="1349375">
                <a:moveTo>
                  <a:pt x="978737" y="32004"/>
                </a:moveTo>
                <a:lnTo>
                  <a:pt x="969044" y="32004"/>
                </a:lnTo>
                <a:lnTo>
                  <a:pt x="994989" y="99899"/>
                </a:lnTo>
                <a:lnTo>
                  <a:pt x="1004360" y="99899"/>
                </a:lnTo>
                <a:lnTo>
                  <a:pt x="1009038" y="87440"/>
                </a:lnTo>
                <a:lnTo>
                  <a:pt x="999788" y="87440"/>
                </a:lnTo>
                <a:lnTo>
                  <a:pt x="978737" y="32004"/>
                </a:lnTo>
                <a:close/>
              </a:path>
              <a:path extrusionOk="0" h="120650" w="1349375">
                <a:moveTo>
                  <a:pt x="1040022" y="32004"/>
                </a:moveTo>
                <a:lnTo>
                  <a:pt x="1029851" y="32004"/>
                </a:lnTo>
                <a:lnTo>
                  <a:pt x="1029851" y="99899"/>
                </a:lnTo>
                <a:lnTo>
                  <a:pt x="1040022" y="99899"/>
                </a:lnTo>
                <a:lnTo>
                  <a:pt x="1040022" y="32004"/>
                </a:lnTo>
                <a:close/>
              </a:path>
              <a:path extrusionOk="0" h="120650" w="1349375">
                <a:moveTo>
                  <a:pt x="1040022" y="18517"/>
                </a:moveTo>
                <a:lnTo>
                  <a:pt x="1025048" y="18517"/>
                </a:lnTo>
                <a:lnTo>
                  <a:pt x="999788" y="87440"/>
                </a:lnTo>
                <a:lnTo>
                  <a:pt x="1009038" y="87440"/>
                </a:lnTo>
                <a:lnTo>
                  <a:pt x="1029851" y="32004"/>
                </a:lnTo>
                <a:lnTo>
                  <a:pt x="1040022" y="32004"/>
                </a:lnTo>
                <a:lnTo>
                  <a:pt x="1040022" y="18517"/>
                </a:lnTo>
                <a:close/>
              </a:path>
              <a:path extrusionOk="0" h="120650" w="1349375">
                <a:moveTo>
                  <a:pt x="1122659" y="18517"/>
                </a:moveTo>
                <a:lnTo>
                  <a:pt x="1058194" y="18517"/>
                </a:lnTo>
                <a:lnTo>
                  <a:pt x="1058194" y="99899"/>
                </a:lnTo>
                <a:lnTo>
                  <a:pt x="1068939" y="99899"/>
                </a:lnTo>
                <a:lnTo>
                  <a:pt x="1068939" y="27889"/>
                </a:lnTo>
                <a:lnTo>
                  <a:pt x="1122659" y="27889"/>
                </a:lnTo>
                <a:lnTo>
                  <a:pt x="1122659" y="18517"/>
                </a:lnTo>
                <a:close/>
              </a:path>
              <a:path extrusionOk="0" h="120650" w="1349375">
                <a:moveTo>
                  <a:pt x="1122659" y="27889"/>
                </a:moveTo>
                <a:lnTo>
                  <a:pt x="1111916" y="27889"/>
                </a:lnTo>
                <a:lnTo>
                  <a:pt x="1111916" y="99899"/>
                </a:lnTo>
                <a:lnTo>
                  <a:pt x="1122659" y="99899"/>
                </a:lnTo>
                <a:lnTo>
                  <a:pt x="1122659" y="27889"/>
                </a:lnTo>
                <a:close/>
              </a:path>
              <a:path extrusionOk="0" h="120650" w="1349375">
                <a:moveTo>
                  <a:pt x="1174898" y="18517"/>
                </a:moveTo>
                <a:lnTo>
                  <a:pt x="1162781" y="18517"/>
                </a:lnTo>
                <a:lnTo>
                  <a:pt x="1130777" y="99899"/>
                </a:lnTo>
                <a:lnTo>
                  <a:pt x="1142207" y="99899"/>
                </a:lnTo>
                <a:lnTo>
                  <a:pt x="1151467" y="74980"/>
                </a:lnTo>
                <a:lnTo>
                  <a:pt x="1196943" y="74980"/>
                </a:lnTo>
                <a:lnTo>
                  <a:pt x="1193597" y="66409"/>
                </a:lnTo>
                <a:lnTo>
                  <a:pt x="1154551" y="66409"/>
                </a:lnTo>
                <a:lnTo>
                  <a:pt x="1168609" y="28803"/>
                </a:lnTo>
                <a:lnTo>
                  <a:pt x="1178914" y="28803"/>
                </a:lnTo>
                <a:lnTo>
                  <a:pt x="1174898" y="18517"/>
                </a:lnTo>
                <a:close/>
              </a:path>
              <a:path extrusionOk="0" h="120650" w="1349375">
                <a:moveTo>
                  <a:pt x="1196943" y="74980"/>
                </a:moveTo>
                <a:lnTo>
                  <a:pt x="1185641" y="74980"/>
                </a:lnTo>
                <a:lnTo>
                  <a:pt x="1194669" y="99899"/>
                </a:lnTo>
                <a:lnTo>
                  <a:pt x="1206672" y="99899"/>
                </a:lnTo>
                <a:lnTo>
                  <a:pt x="1196943" y="74980"/>
                </a:lnTo>
                <a:close/>
              </a:path>
              <a:path extrusionOk="0" h="120650" w="1349375">
                <a:moveTo>
                  <a:pt x="1178914" y="28803"/>
                </a:moveTo>
                <a:lnTo>
                  <a:pt x="1168609" y="28803"/>
                </a:lnTo>
                <a:lnTo>
                  <a:pt x="1182441" y="66409"/>
                </a:lnTo>
                <a:lnTo>
                  <a:pt x="1193597" y="66409"/>
                </a:lnTo>
                <a:lnTo>
                  <a:pt x="1178914" y="28803"/>
                </a:lnTo>
                <a:close/>
              </a:path>
              <a:path extrusionOk="0" h="120650" w="1349375">
                <a:moveTo>
                  <a:pt x="1225533" y="18517"/>
                </a:moveTo>
                <a:lnTo>
                  <a:pt x="1214786" y="18517"/>
                </a:lnTo>
                <a:lnTo>
                  <a:pt x="1214786" y="99899"/>
                </a:lnTo>
                <a:lnTo>
                  <a:pt x="1225533" y="99899"/>
                </a:lnTo>
                <a:lnTo>
                  <a:pt x="1225533" y="61837"/>
                </a:lnTo>
                <a:lnTo>
                  <a:pt x="1279251" y="61837"/>
                </a:lnTo>
                <a:lnTo>
                  <a:pt x="1279251" y="52466"/>
                </a:lnTo>
                <a:lnTo>
                  <a:pt x="1225533" y="52466"/>
                </a:lnTo>
                <a:lnTo>
                  <a:pt x="1225533" y="18517"/>
                </a:lnTo>
                <a:close/>
              </a:path>
              <a:path extrusionOk="0" h="120650" w="1349375">
                <a:moveTo>
                  <a:pt x="1279251" y="61837"/>
                </a:moveTo>
                <a:lnTo>
                  <a:pt x="1268510" y="61837"/>
                </a:lnTo>
                <a:lnTo>
                  <a:pt x="1268510" y="99899"/>
                </a:lnTo>
                <a:lnTo>
                  <a:pt x="1279251" y="99899"/>
                </a:lnTo>
                <a:lnTo>
                  <a:pt x="1279251" y="61837"/>
                </a:lnTo>
                <a:close/>
              </a:path>
              <a:path extrusionOk="0" h="120650" w="1349375">
                <a:moveTo>
                  <a:pt x="1279251" y="18517"/>
                </a:moveTo>
                <a:lnTo>
                  <a:pt x="1268510" y="18517"/>
                </a:lnTo>
                <a:lnTo>
                  <a:pt x="1268510" y="52466"/>
                </a:lnTo>
                <a:lnTo>
                  <a:pt x="1279251" y="52466"/>
                </a:lnTo>
                <a:lnTo>
                  <a:pt x="1279251" y="18517"/>
                </a:lnTo>
                <a:close/>
              </a:path>
              <a:path extrusionOk="0" h="120650" w="1349375">
                <a:moveTo>
                  <a:pt x="1308516" y="18517"/>
                </a:moveTo>
                <a:lnTo>
                  <a:pt x="1297771" y="18517"/>
                </a:lnTo>
                <a:lnTo>
                  <a:pt x="1297771" y="99899"/>
                </a:lnTo>
                <a:lnTo>
                  <a:pt x="1308516" y="99899"/>
                </a:lnTo>
                <a:lnTo>
                  <a:pt x="1308516" y="18517"/>
                </a:lnTo>
                <a:close/>
              </a:path>
              <a:path extrusionOk="0" h="120650" w="1349375">
                <a:moveTo>
                  <a:pt x="1338118" y="18517"/>
                </a:moveTo>
                <a:lnTo>
                  <a:pt x="1327373" y="18517"/>
                </a:lnTo>
                <a:lnTo>
                  <a:pt x="1327373" y="99899"/>
                </a:lnTo>
                <a:lnTo>
                  <a:pt x="1338118" y="99899"/>
                </a:lnTo>
                <a:lnTo>
                  <a:pt x="1338118" y="18517"/>
                </a:lnTo>
                <a:close/>
              </a:path>
              <a:path extrusionOk="0" h="120650" w="1349375">
                <a:moveTo>
                  <a:pt x="1348750" y="0"/>
                </a:moveTo>
                <a:lnTo>
                  <a:pt x="1338461" y="0"/>
                </a:lnTo>
                <a:lnTo>
                  <a:pt x="1338461" y="11545"/>
                </a:lnTo>
                <a:lnTo>
                  <a:pt x="1348750" y="11545"/>
                </a:lnTo>
                <a:lnTo>
                  <a:pt x="1348750" y="0"/>
                </a:lnTo>
                <a:close/>
              </a:path>
              <a:path extrusionOk="0" h="120650" w="1349375">
                <a:moveTo>
                  <a:pt x="1327146" y="0"/>
                </a:moveTo>
                <a:lnTo>
                  <a:pt x="1316857" y="0"/>
                </a:lnTo>
                <a:lnTo>
                  <a:pt x="1316857" y="11545"/>
                </a:lnTo>
                <a:lnTo>
                  <a:pt x="1327146" y="11545"/>
                </a:lnTo>
                <a:lnTo>
                  <a:pt x="1327146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9952" y="1467323"/>
            <a:ext cx="3524338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304" y="1772124"/>
            <a:ext cx="1880243" cy="2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2054" y="9993750"/>
            <a:ext cx="72388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79475" y="3844280"/>
            <a:ext cx="1497473" cy="4517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/>
          <p:nvPr/>
        </p:nvSpPr>
        <p:spPr>
          <a:xfrm>
            <a:off x="2890202" y="3739262"/>
            <a:ext cx="360045" cy="360045"/>
          </a:xfrm>
          <a:custGeom>
            <a:rect b="b" l="l" r="r" t="t"/>
            <a:pathLst>
              <a:path extrusionOk="0" h="360045" w="360044">
                <a:moveTo>
                  <a:pt x="359999" y="359992"/>
                </a:moveTo>
                <a:lnTo>
                  <a:pt x="0" y="359992"/>
                </a:lnTo>
                <a:lnTo>
                  <a:pt x="0" y="0"/>
                </a:lnTo>
                <a:lnTo>
                  <a:pt x="359999" y="0"/>
                </a:lnTo>
                <a:lnTo>
                  <a:pt x="359999" y="359992"/>
                </a:lnTo>
                <a:close/>
              </a:path>
              <a:path extrusionOk="0" h="360045" w="360044">
                <a:moveTo>
                  <a:pt x="180364" y="183559"/>
                </a:moveTo>
                <a:lnTo>
                  <a:pt x="141594" y="183559"/>
                </a:lnTo>
                <a:lnTo>
                  <a:pt x="102823" y="183559"/>
                </a:lnTo>
                <a:lnTo>
                  <a:pt x="64054" y="183559"/>
                </a:lnTo>
                <a:lnTo>
                  <a:pt x="64054" y="253004"/>
                </a:lnTo>
                <a:lnTo>
                  <a:pt x="102823" y="253004"/>
                </a:lnTo>
                <a:lnTo>
                  <a:pt x="141594" y="253004"/>
                </a:lnTo>
                <a:lnTo>
                  <a:pt x="180364" y="253004"/>
                </a:lnTo>
                <a:lnTo>
                  <a:pt x="180364" y="183559"/>
                </a:lnTo>
                <a:close/>
              </a:path>
              <a:path extrusionOk="0" h="360045" w="360044">
                <a:moveTo>
                  <a:pt x="78245" y="206491"/>
                </a:moveTo>
                <a:lnTo>
                  <a:pt x="115310" y="206491"/>
                </a:lnTo>
              </a:path>
              <a:path extrusionOk="0" h="360045" w="360044">
                <a:moveTo>
                  <a:pt x="78245" y="229657"/>
                </a:moveTo>
                <a:lnTo>
                  <a:pt x="115310" y="229657"/>
                </a:lnTo>
              </a:path>
              <a:path extrusionOk="0" h="360045" w="360044">
                <a:moveTo>
                  <a:pt x="129207" y="206491"/>
                </a:moveTo>
                <a:lnTo>
                  <a:pt x="166273" y="206491"/>
                </a:lnTo>
              </a:path>
              <a:path extrusionOk="0" h="360045" w="360044">
                <a:moveTo>
                  <a:pt x="129207" y="229657"/>
                </a:moveTo>
                <a:lnTo>
                  <a:pt x="166273" y="229657"/>
                </a:lnTo>
              </a:path>
              <a:path extrusionOk="0" h="360045" w="360044">
                <a:moveTo>
                  <a:pt x="296675" y="183559"/>
                </a:moveTo>
                <a:lnTo>
                  <a:pt x="257907" y="183559"/>
                </a:lnTo>
                <a:lnTo>
                  <a:pt x="219135" y="183559"/>
                </a:lnTo>
                <a:lnTo>
                  <a:pt x="180364" y="183559"/>
                </a:lnTo>
                <a:lnTo>
                  <a:pt x="180364" y="253004"/>
                </a:lnTo>
                <a:lnTo>
                  <a:pt x="219135" y="253004"/>
                </a:lnTo>
                <a:lnTo>
                  <a:pt x="257907" y="253004"/>
                </a:lnTo>
                <a:lnTo>
                  <a:pt x="296675" y="253004"/>
                </a:lnTo>
                <a:lnTo>
                  <a:pt x="296675" y="183559"/>
                </a:lnTo>
                <a:close/>
              </a:path>
              <a:path extrusionOk="0" h="360045" w="360044">
                <a:moveTo>
                  <a:pt x="194558" y="206491"/>
                </a:moveTo>
                <a:lnTo>
                  <a:pt x="231623" y="206491"/>
                </a:lnTo>
              </a:path>
              <a:path extrusionOk="0" h="360045" w="360044">
                <a:moveTo>
                  <a:pt x="194558" y="229657"/>
                </a:moveTo>
                <a:lnTo>
                  <a:pt x="231623" y="229657"/>
                </a:lnTo>
              </a:path>
              <a:path extrusionOk="0" h="360045" w="360044">
                <a:moveTo>
                  <a:pt x="245520" y="206491"/>
                </a:moveTo>
                <a:lnTo>
                  <a:pt x="282581" y="206491"/>
                </a:lnTo>
              </a:path>
              <a:path extrusionOk="0" h="360045" w="360044">
                <a:moveTo>
                  <a:pt x="245520" y="229657"/>
                </a:moveTo>
                <a:lnTo>
                  <a:pt x="282581" y="229657"/>
                </a:lnTo>
              </a:path>
              <a:path extrusionOk="0" h="360045" w="360044">
                <a:moveTo>
                  <a:pt x="238517" y="114119"/>
                </a:moveTo>
                <a:lnTo>
                  <a:pt x="199749" y="114119"/>
                </a:lnTo>
                <a:lnTo>
                  <a:pt x="160977" y="114119"/>
                </a:lnTo>
                <a:lnTo>
                  <a:pt x="122209" y="114119"/>
                </a:lnTo>
                <a:lnTo>
                  <a:pt x="122209" y="183559"/>
                </a:lnTo>
                <a:lnTo>
                  <a:pt x="160977" y="183559"/>
                </a:lnTo>
                <a:lnTo>
                  <a:pt x="199749" y="183559"/>
                </a:lnTo>
                <a:lnTo>
                  <a:pt x="238517" y="183559"/>
                </a:lnTo>
                <a:lnTo>
                  <a:pt x="238517" y="114119"/>
                </a:lnTo>
                <a:close/>
              </a:path>
              <a:path extrusionOk="0" h="360045" w="360044">
                <a:moveTo>
                  <a:pt x="136406" y="137048"/>
                </a:moveTo>
                <a:lnTo>
                  <a:pt x="173465" y="137048"/>
                </a:lnTo>
              </a:path>
              <a:path extrusionOk="0" h="360045" w="360044">
                <a:moveTo>
                  <a:pt x="136406" y="160210"/>
                </a:moveTo>
                <a:lnTo>
                  <a:pt x="173465" y="160210"/>
                </a:lnTo>
              </a:path>
              <a:path extrusionOk="0" h="360045" w="360044">
                <a:moveTo>
                  <a:pt x="187361" y="137048"/>
                </a:moveTo>
                <a:lnTo>
                  <a:pt x="224424" y="137048"/>
                </a:lnTo>
              </a:path>
              <a:path extrusionOk="0" h="360045" w="360044">
                <a:moveTo>
                  <a:pt x="187361" y="160210"/>
                </a:moveTo>
                <a:lnTo>
                  <a:pt x="224424" y="160210"/>
                </a:lnTo>
              </a:path>
            </a:pathLst>
          </a:custGeom>
          <a:noFill/>
          <a:ln cap="flat" cmpd="sng" w="1257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49" name="Google Shape;149;p13"/>
          <p:cNvGrpSpPr/>
          <p:nvPr/>
        </p:nvGrpSpPr>
        <p:grpSpPr>
          <a:xfrm>
            <a:off x="2890198" y="4453177"/>
            <a:ext cx="360045" cy="361950"/>
            <a:chOff x="2890198" y="4453177"/>
            <a:chExt cx="360045" cy="361950"/>
          </a:xfrm>
        </p:grpSpPr>
        <p:sp>
          <p:nvSpPr>
            <p:cNvPr id="150" name="Google Shape;150;p13"/>
            <p:cNvSpPr/>
            <p:nvPr/>
          </p:nvSpPr>
          <p:spPr>
            <a:xfrm>
              <a:off x="2890198" y="4453177"/>
              <a:ext cx="360045" cy="361950"/>
            </a:xfrm>
            <a:custGeom>
              <a:rect b="b" l="l" r="r" t="t"/>
              <a:pathLst>
                <a:path extrusionOk="0" h="361950" w="360044">
                  <a:moveTo>
                    <a:pt x="356896" y="0"/>
                  </a:moveTo>
                  <a:lnTo>
                    <a:pt x="356896" y="361364"/>
                  </a:lnTo>
                  <a:lnTo>
                    <a:pt x="0" y="361364"/>
                  </a:lnTo>
                  <a:lnTo>
                    <a:pt x="0" y="5072"/>
                  </a:lnTo>
                  <a:lnTo>
                    <a:pt x="360003" y="5072"/>
                  </a:lnTo>
                </a:path>
              </a:pathLst>
            </a:custGeom>
            <a:noFill/>
            <a:ln cap="flat" cmpd="sng" w="1257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51" name="Google Shape;151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94136" y="4512827"/>
              <a:ext cx="139985" cy="2471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Google Shape;152;p13"/>
          <p:cNvSpPr/>
          <p:nvPr/>
        </p:nvSpPr>
        <p:spPr>
          <a:xfrm>
            <a:off x="2890198" y="5171373"/>
            <a:ext cx="360045" cy="361950"/>
          </a:xfrm>
          <a:custGeom>
            <a:rect b="b" l="l" r="r" t="t"/>
            <a:pathLst>
              <a:path extrusionOk="0" h="361950" w="360044">
                <a:moveTo>
                  <a:pt x="356900" y="0"/>
                </a:moveTo>
                <a:lnTo>
                  <a:pt x="356900" y="361364"/>
                </a:lnTo>
                <a:lnTo>
                  <a:pt x="0" y="361364"/>
                </a:lnTo>
                <a:lnTo>
                  <a:pt x="0" y="5076"/>
                </a:lnTo>
                <a:lnTo>
                  <a:pt x="360000" y="5076"/>
                </a:lnTo>
              </a:path>
              <a:path extrusionOk="0" h="361950" w="360044">
                <a:moveTo>
                  <a:pt x="112182" y="151128"/>
                </a:moveTo>
                <a:lnTo>
                  <a:pt x="112182" y="190972"/>
                </a:lnTo>
                <a:lnTo>
                  <a:pt x="112182" y="230817"/>
                </a:lnTo>
                <a:lnTo>
                  <a:pt x="112182" y="270666"/>
                </a:lnTo>
                <a:lnTo>
                  <a:pt x="136759" y="270666"/>
                </a:lnTo>
                <a:lnTo>
                  <a:pt x="136759" y="230817"/>
                </a:lnTo>
                <a:lnTo>
                  <a:pt x="136759" y="190972"/>
                </a:lnTo>
                <a:lnTo>
                  <a:pt x="136759" y="151128"/>
                </a:lnTo>
                <a:lnTo>
                  <a:pt x="112182" y="151128"/>
                </a:lnTo>
                <a:close/>
              </a:path>
              <a:path extrusionOk="0" h="361950" w="360044">
                <a:moveTo>
                  <a:pt x="161640" y="151128"/>
                </a:moveTo>
                <a:lnTo>
                  <a:pt x="161640" y="190972"/>
                </a:lnTo>
                <a:lnTo>
                  <a:pt x="161640" y="230817"/>
                </a:lnTo>
                <a:lnTo>
                  <a:pt x="161640" y="270666"/>
                </a:lnTo>
                <a:lnTo>
                  <a:pt x="186217" y="270666"/>
                </a:lnTo>
                <a:lnTo>
                  <a:pt x="186217" y="230817"/>
                </a:lnTo>
                <a:lnTo>
                  <a:pt x="186217" y="190972"/>
                </a:lnTo>
                <a:lnTo>
                  <a:pt x="186217" y="151128"/>
                </a:lnTo>
                <a:lnTo>
                  <a:pt x="161640" y="151128"/>
                </a:lnTo>
                <a:close/>
              </a:path>
              <a:path extrusionOk="0" h="361950" w="360044">
                <a:moveTo>
                  <a:pt x="262803" y="98943"/>
                </a:moveTo>
                <a:lnTo>
                  <a:pt x="203551" y="98943"/>
                </a:lnTo>
                <a:lnTo>
                  <a:pt x="144310" y="98943"/>
                </a:lnTo>
                <a:lnTo>
                  <a:pt x="85056" y="98943"/>
                </a:lnTo>
                <a:lnTo>
                  <a:pt x="85056" y="123473"/>
                </a:lnTo>
                <a:lnTo>
                  <a:pt x="144310" y="123473"/>
                </a:lnTo>
                <a:lnTo>
                  <a:pt x="203551" y="123473"/>
                </a:lnTo>
                <a:lnTo>
                  <a:pt x="262803" y="123473"/>
                </a:lnTo>
                <a:lnTo>
                  <a:pt x="262803" y="98943"/>
                </a:lnTo>
                <a:close/>
              </a:path>
              <a:path extrusionOk="0" h="361950" w="360044">
                <a:moveTo>
                  <a:pt x="211100" y="151128"/>
                </a:moveTo>
                <a:lnTo>
                  <a:pt x="211100" y="190972"/>
                </a:lnTo>
                <a:lnTo>
                  <a:pt x="211100" y="230817"/>
                </a:lnTo>
                <a:lnTo>
                  <a:pt x="211100" y="270666"/>
                </a:lnTo>
                <a:lnTo>
                  <a:pt x="235677" y="270666"/>
                </a:lnTo>
                <a:lnTo>
                  <a:pt x="235677" y="230817"/>
                </a:lnTo>
                <a:lnTo>
                  <a:pt x="235677" y="190972"/>
                </a:lnTo>
                <a:lnTo>
                  <a:pt x="235677" y="151128"/>
                </a:lnTo>
                <a:lnTo>
                  <a:pt x="211100" y="151128"/>
                </a:lnTo>
                <a:close/>
              </a:path>
            </a:pathLst>
          </a:custGeom>
          <a:noFill/>
          <a:ln cap="flat" cmpd="sng" w="1257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153" name="Google Shape;153;p13"/>
          <p:cNvGrpSpPr/>
          <p:nvPr/>
        </p:nvGrpSpPr>
        <p:grpSpPr>
          <a:xfrm>
            <a:off x="2890202" y="5892061"/>
            <a:ext cx="360045" cy="360045"/>
            <a:chOff x="2890202" y="5892061"/>
            <a:chExt cx="360045" cy="360045"/>
          </a:xfrm>
        </p:grpSpPr>
        <p:sp>
          <p:nvSpPr>
            <p:cNvPr id="154" name="Google Shape;154;p13"/>
            <p:cNvSpPr/>
            <p:nvPr/>
          </p:nvSpPr>
          <p:spPr>
            <a:xfrm>
              <a:off x="2890202" y="5892061"/>
              <a:ext cx="360045" cy="360045"/>
            </a:xfrm>
            <a:custGeom>
              <a:rect b="b" l="l" r="r" t="t"/>
              <a:pathLst>
                <a:path extrusionOk="0" h="360045" w="360044">
                  <a:moveTo>
                    <a:pt x="359999" y="359995"/>
                  </a:moveTo>
                  <a:lnTo>
                    <a:pt x="0" y="359995"/>
                  </a:lnTo>
                  <a:lnTo>
                    <a:pt x="0" y="0"/>
                  </a:lnTo>
                  <a:lnTo>
                    <a:pt x="359999" y="0"/>
                  </a:lnTo>
                  <a:lnTo>
                    <a:pt x="359999" y="359995"/>
                  </a:lnTo>
                  <a:close/>
                </a:path>
              </a:pathLst>
            </a:custGeom>
            <a:noFill/>
            <a:ln cap="flat" cmpd="sng" w="1257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55" name="Google Shape;155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76982" y="5978838"/>
              <a:ext cx="186436" cy="1864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13"/>
          <p:cNvGrpSpPr/>
          <p:nvPr/>
        </p:nvGrpSpPr>
        <p:grpSpPr>
          <a:xfrm>
            <a:off x="2890202" y="6646484"/>
            <a:ext cx="360045" cy="363220"/>
            <a:chOff x="2890202" y="6646484"/>
            <a:chExt cx="360045" cy="363220"/>
          </a:xfrm>
        </p:grpSpPr>
        <p:pic>
          <p:nvPicPr>
            <p:cNvPr id="157" name="Google Shape;157;p1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70588" y="6754331"/>
              <a:ext cx="196124" cy="152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3"/>
            <p:cNvSpPr/>
            <p:nvPr/>
          </p:nvSpPr>
          <p:spPr>
            <a:xfrm>
              <a:off x="2890202" y="6646484"/>
              <a:ext cx="360045" cy="363220"/>
            </a:xfrm>
            <a:custGeom>
              <a:rect b="b" l="l" r="r" t="t"/>
              <a:pathLst>
                <a:path extrusionOk="0" h="363220" w="360044">
                  <a:moveTo>
                    <a:pt x="356892" y="0"/>
                  </a:moveTo>
                  <a:lnTo>
                    <a:pt x="356892" y="363131"/>
                  </a:lnTo>
                  <a:lnTo>
                    <a:pt x="0" y="363131"/>
                  </a:lnTo>
                  <a:lnTo>
                    <a:pt x="0" y="5039"/>
                  </a:lnTo>
                  <a:lnTo>
                    <a:pt x="359999" y="5039"/>
                  </a:lnTo>
                </a:path>
              </a:pathLst>
            </a:custGeom>
            <a:noFill/>
            <a:ln cap="flat" cmpd="sng" w="1257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159" name="Google Shape;159;p13"/>
          <p:cNvGrpSpPr/>
          <p:nvPr/>
        </p:nvGrpSpPr>
        <p:grpSpPr>
          <a:xfrm>
            <a:off x="2890202" y="7360169"/>
            <a:ext cx="360045" cy="361950"/>
            <a:chOff x="2890202" y="7360169"/>
            <a:chExt cx="360045" cy="361950"/>
          </a:xfrm>
        </p:grpSpPr>
        <p:sp>
          <p:nvSpPr>
            <p:cNvPr id="160" name="Google Shape;160;p13"/>
            <p:cNvSpPr/>
            <p:nvPr/>
          </p:nvSpPr>
          <p:spPr>
            <a:xfrm>
              <a:off x="2890202" y="7360169"/>
              <a:ext cx="360045" cy="361950"/>
            </a:xfrm>
            <a:custGeom>
              <a:rect b="b" l="l" r="r" t="t"/>
              <a:pathLst>
                <a:path extrusionOk="0" h="361950" w="360044">
                  <a:moveTo>
                    <a:pt x="356896" y="0"/>
                  </a:moveTo>
                  <a:lnTo>
                    <a:pt x="356896" y="361364"/>
                  </a:lnTo>
                  <a:lnTo>
                    <a:pt x="0" y="361364"/>
                  </a:lnTo>
                  <a:lnTo>
                    <a:pt x="0" y="5072"/>
                  </a:lnTo>
                  <a:lnTo>
                    <a:pt x="359999" y="5072"/>
                  </a:lnTo>
                </a:path>
              </a:pathLst>
            </a:custGeom>
            <a:noFill/>
            <a:ln cap="flat" cmpd="sng" w="1257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61" name="Google Shape;161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75034" y="7464351"/>
              <a:ext cx="180863" cy="1580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13"/>
          <p:cNvSpPr/>
          <p:nvPr/>
        </p:nvSpPr>
        <p:spPr>
          <a:xfrm>
            <a:off x="2890202" y="8079159"/>
            <a:ext cx="360045" cy="360045"/>
          </a:xfrm>
          <a:custGeom>
            <a:rect b="b" l="l" r="r" t="t"/>
            <a:pathLst>
              <a:path extrusionOk="0" h="360045" w="360044">
                <a:moveTo>
                  <a:pt x="359999" y="359991"/>
                </a:moveTo>
                <a:lnTo>
                  <a:pt x="0" y="359991"/>
                </a:lnTo>
                <a:lnTo>
                  <a:pt x="0" y="0"/>
                </a:lnTo>
                <a:lnTo>
                  <a:pt x="359999" y="0"/>
                </a:lnTo>
                <a:lnTo>
                  <a:pt x="359999" y="359991"/>
                </a:lnTo>
                <a:close/>
              </a:path>
              <a:path extrusionOk="0" h="360045" w="360044">
                <a:moveTo>
                  <a:pt x="180364" y="183559"/>
                </a:moveTo>
                <a:lnTo>
                  <a:pt x="141594" y="183559"/>
                </a:lnTo>
                <a:lnTo>
                  <a:pt x="102823" y="183559"/>
                </a:lnTo>
                <a:lnTo>
                  <a:pt x="64054" y="183559"/>
                </a:lnTo>
                <a:lnTo>
                  <a:pt x="64054" y="253004"/>
                </a:lnTo>
                <a:lnTo>
                  <a:pt x="102823" y="253004"/>
                </a:lnTo>
                <a:lnTo>
                  <a:pt x="141594" y="253004"/>
                </a:lnTo>
                <a:lnTo>
                  <a:pt x="180364" y="253004"/>
                </a:lnTo>
                <a:lnTo>
                  <a:pt x="180364" y="183559"/>
                </a:lnTo>
                <a:close/>
              </a:path>
              <a:path extrusionOk="0" h="360045" w="360044">
                <a:moveTo>
                  <a:pt x="78245" y="206491"/>
                </a:moveTo>
                <a:lnTo>
                  <a:pt x="115310" y="206491"/>
                </a:lnTo>
              </a:path>
              <a:path extrusionOk="0" h="360045" w="360044">
                <a:moveTo>
                  <a:pt x="78245" y="229657"/>
                </a:moveTo>
                <a:lnTo>
                  <a:pt x="115310" y="229657"/>
                </a:lnTo>
              </a:path>
              <a:path extrusionOk="0" h="360045" w="360044">
                <a:moveTo>
                  <a:pt x="129207" y="206491"/>
                </a:moveTo>
                <a:lnTo>
                  <a:pt x="166273" y="206491"/>
                </a:lnTo>
              </a:path>
              <a:path extrusionOk="0" h="360045" w="360044">
                <a:moveTo>
                  <a:pt x="129207" y="229657"/>
                </a:moveTo>
                <a:lnTo>
                  <a:pt x="166273" y="229657"/>
                </a:lnTo>
              </a:path>
              <a:path extrusionOk="0" h="360045" w="360044">
                <a:moveTo>
                  <a:pt x="296675" y="183559"/>
                </a:moveTo>
                <a:lnTo>
                  <a:pt x="257907" y="183559"/>
                </a:lnTo>
                <a:lnTo>
                  <a:pt x="219135" y="183559"/>
                </a:lnTo>
                <a:lnTo>
                  <a:pt x="180364" y="183559"/>
                </a:lnTo>
                <a:lnTo>
                  <a:pt x="180364" y="253004"/>
                </a:lnTo>
                <a:lnTo>
                  <a:pt x="219135" y="253004"/>
                </a:lnTo>
                <a:lnTo>
                  <a:pt x="257907" y="253004"/>
                </a:lnTo>
                <a:lnTo>
                  <a:pt x="296675" y="253004"/>
                </a:lnTo>
                <a:lnTo>
                  <a:pt x="296675" y="183559"/>
                </a:lnTo>
                <a:close/>
              </a:path>
              <a:path extrusionOk="0" h="360045" w="360044">
                <a:moveTo>
                  <a:pt x="194558" y="206491"/>
                </a:moveTo>
                <a:lnTo>
                  <a:pt x="231623" y="206491"/>
                </a:lnTo>
              </a:path>
              <a:path extrusionOk="0" h="360045" w="360044">
                <a:moveTo>
                  <a:pt x="194558" y="229657"/>
                </a:moveTo>
                <a:lnTo>
                  <a:pt x="231623" y="229657"/>
                </a:lnTo>
              </a:path>
              <a:path extrusionOk="0" h="360045" w="360044">
                <a:moveTo>
                  <a:pt x="245520" y="206491"/>
                </a:moveTo>
                <a:lnTo>
                  <a:pt x="282581" y="206491"/>
                </a:lnTo>
              </a:path>
              <a:path extrusionOk="0" h="360045" w="360044">
                <a:moveTo>
                  <a:pt x="245520" y="229657"/>
                </a:moveTo>
                <a:lnTo>
                  <a:pt x="282581" y="229657"/>
                </a:lnTo>
              </a:path>
              <a:path extrusionOk="0" h="360045" w="360044">
                <a:moveTo>
                  <a:pt x="238517" y="114119"/>
                </a:moveTo>
                <a:lnTo>
                  <a:pt x="199749" y="114119"/>
                </a:lnTo>
                <a:lnTo>
                  <a:pt x="160977" y="114119"/>
                </a:lnTo>
                <a:lnTo>
                  <a:pt x="122209" y="114119"/>
                </a:lnTo>
                <a:lnTo>
                  <a:pt x="122209" y="183559"/>
                </a:lnTo>
                <a:lnTo>
                  <a:pt x="160977" y="183559"/>
                </a:lnTo>
                <a:lnTo>
                  <a:pt x="199749" y="183559"/>
                </a:lnTo>
                <a:lnTo>
                  <a:pt x="238517" y="183559"/>
                </a:lnTo>
                <a:lnTo>
                  <a:pt x="238517" y="114119"/>
                </a:lnTo>
                <a:close/>
              </a:path>
              <a:path extrusionOk="0" h="360045" w="360044">
                <a:moveTo>
                  <a:pt x="136406" y="137048"/>
                </a:moveTo>
                <a:lnTo>
                  <a:pt x="173465" y="137048"/>
                </a:lnTo>
              </a:path>
              <a:path extrusionOk="0" h="360045" w="360044">
                <a:moveTo>
                  <a:pt x="136406" y="160210"/>
                </a:moveTo>
                <a:lnTo>
                  <a:pt x="173465" y="160210"/>
                </a:lnTo>
              </a:path>
              <a:path extrusionOk="0" h="360045" w="360044">
                <a:moveTo>
                  <a:pt x="187361" y="137048"/>
                </a:moveTo>
                <a:lnTo>
                  <a:pt x="224424" y="137048"/>
                </a:lnTo>
              </a:path>
              <a:path extrusionOk="0" h="360045" w="360044">
                <a:moveTo>
                  <a:pt x="187361" y="160210"/>
                </a:moveTo>
                <a:lnTo>
                  <a:pt x="224424" y="160210"/>
                </a:lnTo>
              </a:path>
            </a:pathLst>
          </a:custGeom>
          <a:noFill/>
          <a:ln cap="flat" cmpd="sng" w="1257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"/>
          <p:cNvSpPr/>
          <p:nvPr/>
        </p:nvSpPr>
        <p:spPr>
          <a:xfrm>
            <a:off x="5382727" y="631212"/>
            <a:ext cx="1349375" cy="120650"/>
          </a:xfrm>
          <a:custGeom>
            <a:rect b="b" l="l" r="r" t="t"/>
            <a:pathLst>
              <a:path extrusionOk="0" h="120650" w="1349375">
                <a:moveTo>
                  <a:pt x="105040" y="16574"/>
                </a:moveTo>
                <a:lnTo>
                  <a:pt x="68821" y="41149"/>
                </a:lnTo>
                <a:lnTo>
                  <a:pt x="66178" y="58294"/>
                </a:lnTo>
                <a:lnTo>
                  <a:pt x="66178" y="64314"/>
                </a:lnTo>
                <a:lnTo>
                  <a:pt x="93153" y="100699"/>
                </a:lnTo>
                <a:lnTo>
                  <a:pt x="98830" y="101843"/>
                </a:lnTo>
                <a:lnTo>
                  <a:pt x="105156" y="101843"/>
                </a:lnTo>
                <a:lnTo>
                  <a:pt x="113942" y="101079"/>
                </a:lnTo>
                <a:lnTo>
                  <a:pt x="121671" y="98785"/>
                </a:lnTo>
                <a:lnTo>
                  <a:pt x="128343" y="94962"/>
                </a:lnTo>
                <a:lnTo>
                  <a:pt x="130839" y="92584"/>
                </a:lnTo>
                <a:lnTo>
                  <a:pt x="96659" y="92584"/>
                </a:lnTo>
                <a:lnTo>
                  <a:pt x="89765" y="89535"/>
                </a:lnTo>
                <a:lnTo>
                  <a:pt x="76925" y="59094"/>
                </a:lnTo>
                <a:lnTo>
                  <a:pt x="76964" y="49596"/>
                </a:lnTo>
                <a:lnTo>
                  <a:pt x="79343" y="41852"/>
                </a:lnTo>
                <a:lnTo>
                  <a:pt x="89020" y="29127"/>
                </a:lnTo>
                <a:lnTo>
                  <a:pt x="95972" y="25948"/>
                </a:lnTo>
                <a:lnTo>
                  <a:pt x="131360" y="25948"/>
                </a:lnTo>
                <a:lnTo>
                  <a:pt x="128186" y="23100"/>
                </a:lnTo>
                <a:lnTo>
                  <a:pt x="121499" y="19474"/>
                </a:lnTo>
                <a:lnTo>
                  <a:pt x="113784" y="17299"/>
                </a:lnTo>
                <a:lnTo>
                  <a:pt x="105040" y="16574"/>
                </a:lnTo>
                <a:close/>
              </a:path>
              <a:path extrusionOk="0" h="120650" w="1349375">
                <a:moveTo>
                  <a:pt x="10745" y="18517"/>
                </a:moveTo>
                <a:lnTo>
                  <a:pt x="0" y="18517"/>
                </a:lnTo>
                <a:lnTo>
                  <a:pt x="0" y="99899"/>
                </a:lnTo>
                <a:lnTo>
                  <a:pt x="10745" y="99899"/>
                </a:lnTo>
                <a:lnTo>
                  <a:pt x="10745" y="71323"/>
                </a:lnTo>
                <a:lnTo>
                  <a:pt x="23867" y="58867"/>
                </a:lnTo>
                <a:lnTo>
                  <a:pt x="10745" y="58867"/>
                </a:lnTo>
                <a:lnTo>
                  <a:pt x="10745" y="18517"/>
                </a:lnTo>
                <a:close/>
              </a:path>
              <a:path extrusionOk="0" h="120650" w="1349375">
                <a:moveTo>
                  <a:pt x="37134" y="58521"/>
                </a:moveTo>
                <a:lnTo>
                  <a:pt x="24231" y="58521"/>
                </a:lnTo>
                <a:lnTo>
                  <a:pt x="53722" y="99899"/>
                </a:lnTo>
                <a:lnTo>
                  <a:pt x="67438" y="99899"/>
                </a:lnTo>
                <a:lnTo>
                  <a:pt x="37134" y="58521"/>
                </a:lnTo>
                <a:close/>
              </a:path>
              <a:path extrusionOk="0" h="120650" w="1349375">
                <a:moveTo>
                  <a:pt x="131360" y="25948"/>
                </a:moveTo>
                <a:lnTo>
                  <a:pt x="113652" y="25948"/>
                </a:lnTo>
                <a:lnTo>
                  <a:pt x="120528" y="28958"/>
                </a:lnTo>
                <a:lnTo>
                  <a:pt x="130816" y="40996"/>
                </a:lnTo>
                <a:lnTo>
                  <a:pt x="133386" y="49035"/>
                </a:lnTo>
                <a:lnTo>
                  <a:pt x="133386" y="59094"/>
                </a:lnTo>
                <a:lnTo>
                  <a:pt x="113803" y="92584"/>
                </a:lnTo>
                <a:lnTo>
                  <a:pt x="130839" y="92584"/>
                </a:lnTo>
                <a:lnTo>
                  <a:pt x="144117" y="58294"/>
                </a:lnTo>
                <a:lnTo>
                  <a:pt x="143490" y="49596"/>
                </a:lnTo>
                <a:lnTo>
                  <a:pt x="141560" y="41563"/>
                </a:lnTo>
                <a:lnTo>
                  <a:pt x="138344" y="34423"/>
                </a:lnTo>
                <a:lnTo>
                  <a:pt x="133844" y="28177"/>
                </a:lnTo>
                <a:lnTo>
                  <a:pt x="131360" y="25948"/>
                </a:lnTo>
                <a:close/>
              </a:path>
              <a:path extrusionOk="0" h="120650" w="1349375">
                <a:moveTo>
                  <a:pt x="66066" y="18517"/>
                </a:moveTo>
                <a:lnTo>
                  <a:pt x="52009" y="18517"/>
                </a:lnTo>
                <a:lnTo>
                  <a:pt x="10745" y="58867"/>
                </a:lnTo>
                <a:lnTo>
                  <a:pt x="23867" y="58867"/>
                </a:lnTo>
                <a:lnTo>
                  <a:pt x="24231" y="58521"/>
                </a:lnTo>
                <a:lnTo>
                  <a:pt x="37134" y="58521"/>
                </a:lnTo>
                <a:lnTo>
                  <a:pt x="31776" y="51206"/>
                </a:lnTo>
                <a:lnTo>
                  <a:pt x="66066" y="18517"/>
                </a:lnTo>
                <a:close/>
              </a:path>
              <a:path extrusionOk="0" h="120650" w="1349375">
                <a:moveTo>
                  <a:pt x="172594" y="18517"/>
                </a:moveTo>
                <a:lnTo>
                  <a:pt x="157734" y="18517"/>
                </a:lnTo>
                <a:lnTo>
                  <a:pt x="157734" y="99899"/>
                </a:lnTo>
                <a:lnTo>
                  <a:pt x="168022" y="99899"/>
                </a:lnTo>
                <a:lnTo>
                  <a:pt x="168022" y="32004"/>
                </a:lnTo>
                <a:lnTo>
                  <a:pt x="177715" y="32004"/>
                </a:lnTo>
                <a:lnTo>
                  <a:pt x="172594" y="18517"/>
                </a:lnTo>
                <a:close/>
              </a:path>
              <a:path extrusionOk="0" h="120650" w="1349375">
                <a:moveTo>
                  <a:pt x="177715" y="32004"/>
                </a:moveTo>
                <a:lnTo>
                  <a:pt x="168022" y="32004"/>
                </a:lnTo>
                <a:lnTo>
                  <a:pt x="193968" y="99899"/>
                </a:lnTo>
                <a:lnTo>
                  <a:pt x="203338" y="99899"/>
                </a:lnTo>
                <a:lnTo>
                  <a:pt x="208016" y="87440"/>
                </a:lnTo>
                <a:lnTo>
                  <a:pt x="198766" y="87440"/>
                </a:lnTo>
                <a:lnTo>
                  <a:pt x="177715" y="32004"/>
                </a:lnTo>
                <a:close/>
              </a:path>
              <a:path extrusionOk="0" h="120650" w="1349375">
                <a:moveTo>
                  <a:pt x="239000" y="32004"/>
                </a:moveTo>
                <a:lnTo>
                  <a:pt x="228829" y="32004"/>
                </a:lnTo>
                <a:lnTo>
                  <a:pt x="228829" y="99899"/>
                </a:lnTo>
                <a:lnTo>
                  <a:pt x="239000" y="99899"/>
                </a:lnTo>
                <a:lnTo>
                  <a:pt x="239000" y="32004"/>
                </a:lnTo>
                <a:close/>
              </a:path>
              <a:path extrusionOk="0" h="120650" w="1349375">
                <a:moveTo>
                  <a:pt x="239000" y="18517"/>
                </a:moveTo>
                <a:lnTo>
                  <a:pt x="224028" y="18517"/>
                </a:lnTo>
                <a:lnTo>
                  <a:pt x="198766" y="87440"/>
                </a:lnTo>
                <a:lnTo>
                  <a:pt x="208016" y="87440"/>
                </a:lnTo>
                <a:lnTo>
                  <a:pt x="228829" y="32004"/>
                </a:lnTo>
                <a:lnTo>
                  <a:pt x="239000" y="32004"/>
                </a:lnTo>
                <a:lnTo>
                  <a:pt x="239000" y="18517"/>
                </a:lnTo>
                <a:close/>
              </a:path>
              <a:path extrusionOk="0" h="120650" w="1349375">
                <a:moveTo>
                  <a:pt x="321637" y="18517"/>
                </a:moveTo>
                <a:lnTo>
                  <a:pt x="257172" y="18517"/>
                </a:lnTo>
                <a:lnTo>
                  <a:pt x="257172" y="99899"/>
                </a:lnTo>
                <a:lnTo>
                  <a:pt x="267919" y="99899"/>
                </a:lnTo>
                <a:lnTo>
                  <a:pt x="267919" y="27889"/>
                </a:lnTo>
                <a:lnTo>
                  <a:pt x="321637" y="27889"/>
                </a:lnTo>
                <a:lnTo>
                  <a:pt x="321637" y="18517"/>
                </a:lnTo>
                <a:close/>
              </a:path>
              <a:path extrusionOk="0" h="120650" w="1349375">
                <a:moveTo>
                  <a:pt x="321637" y="27889"/>
                </a:moveTo>
                <a:lnTo>
                  <a:pt x="310896" y="27889"/>
                </a:lnTo>
                <a:lnTo>
                  <a:pt x="310896" y="99899"/>
                </a:lnTo>
                <a:lnTo>
                  <a:pt x="321637" y="99899"/>
                </a:lnTo>
                <a:lnTo>
                  <a:pt x="321637" y="27889"/>
                </a:lnTo>
                <a:close/>
              </a:path>
              <a:path extrusionOk="0" h="120650" w="1349375">
                <a:moveTo>
                  <a:pt x="396050" y="18517"/>
                </a:moveTo>
                <a:lnTo>
                  <a:pt x="339699" y="18517"/>
                </a:lnTo>
                <a:lnTo>
                  <a:pt x="339699" y="99899"/>
                </a:lnTo>
                <a:lnTo>
                  <a:pt x="396622" y="99899"/>
                </a:lnTo>
                <a:lnTo>
                  <a:pt x="396622" y="90525"/>
                </a:lnTo>
                <a:lnTo>
                  <a:pt x="350445" y="90525"/>
                </a:lnTo>
                <a:lnTo>
                  <a:pt x="350445" y="62409"/>
                </a:lnTo>
                <a:lnTo>
                  <a:pt x="393080" y="62409"/>
                </a:lnTo>
                <a:lnTo>
                  <a:pt x="393080" y="53380"/>
                </a:lnTo>
                <a:lnTo>
                  <a:pt x="350445" y="53380"/>
                </a:lnTo>
                <a:lnTo>
                  <a:pt x="350445" y="27889"/>
                </a:lnTo>
                <a:lnTo>
                  <a:pt x="396050" y="27889"/>
                </a:lnTo>
                <a:lnTo>
                  <a:pt x="396050" y="18517"/>
                </a:lnTo>
                <a:close/>
              </a:path>
              <a:path extrusionOk="0" h="120650" w="1349375">
                <a:moveTo>
                  <a:pt x="438684" y="27889"/>
                </a:moveTo>
                <a:lnTo>
                  <a:pt x="427939" y="27889"/>
                </a:lnTo>
                <a:lnTo>
                  <a:pt x="427939" y="99899"/>
                </a:lnTo>
                <a:lnTo>
                  <a:pt x="438684" y="99899"/>
                </a:lnTo>
                <a:lnTo>
                  <a:pt x="438684" y="27889"/>
                </a:lnTo>
                <a:close/>
              </a:path>
              <a:path extrusionOk="0" h="120650" w="1349375">
                <a:moveTo>
                  <a:pt x="466002" y="18517"/>
                </a:moveTo>
                <a:lnTo>
                  <a:pt x="400622" y="18517"/>
                </a:lnTo>
                <a:lnTo>
                  <a:pt x="400622" y="27889"/>
                </a:lnTo>
                <a:lnTo>
                  <a:pt x="466002" y="27889"/>
                </a:lnTo>
                <a:lnTo>
                  <a:pt x="466002" y="18517"/>
                </a:lnTo>
                <a:close/>
              </a:path>
              <a:path extrusionOk="0" h="120650" w="1349375">
                <a:moveTo>
                  <a:pt x="531496" y="18517"/>
                </a:moveTo>
                <a:lnTo>
                  <a:pt x="475146" y="18517"/>
                </a:lnTo>
                <a:lnTo>
                  <a:pt x="475146" y="99899"/>
                </a:lnTo>
                <a:lnTo>
                  <a:pt x="532069" y="99899"/>
                </a:lnTo>
                <a:lnTo>
                  <a:pt x="532069" y="90525"/>
                </a:lnTo>
                <a:lnTo>
                  <a:pt x="485891" y="90525"/>
                </a:lnTo>
                <a:lnTo>
                  <a:pt x="485891" y="62409"/>
                </a:lnTo>
                <a:lnTo>
                  <a:pt x="528527" y="62409"/>
                </a:lnTo>
                <a:lnTo>
                  <a:pt x="528527" y="53380"/>
                </a:lnTo>
                <a:lnTo>
                  <a:pt x="485891" y="53380"/>
                </a:lnTo>
                <a:lnTo>
                  <a:pt x="485891" y="27889"/>
                </a:lnTo>
                <a:lnTo>
                  <a:pt x="531496" y="27889"/>
                </a:lnTo>
                <a:lnTo>
                  <a:pt x="531496" y="18517"/>
                </a:lnTo>
                <a:close/>
              </a:path>
              <a:path extrusionOk="0" h="120650" w="1349375">
                <a:moveTo>
                  <a:pt x="555727" y="18517"/>
                </a:moveTo>
                <a:lnTo>
                  <a:pt x="544982" y="18517"/>
                </a:lnTo>
                <a:lnTo>
                  <a:pt x="544982" y="99899"/>
                </a:lnTo>
                <a:lnTo>
                  <a:pt x="555727" y="99899"/>
                </a:lnTo>
                <a:lnTo>
                  <a:pt x="555727" y="61837"/>
                </a:lnTo>
                <a:lnTo>
                  <a:pt x="609447" y="61837"/>
                </a:lnTo>
                <a:lnTo>
                  <a:pt x="609447" y="52466"/>
                </a:lnTo>
                <a:lnTo>
                  <a:pt x="555727" y="52466"/>
                </a:lnTo>
                <a:lnTo>
                  <a:pt x="555727" y="18517"/>
                </a:lnTo>
                <a:close/>
              </a:path>
              <a:path extrusionOk="0" h="120650" w="1349375">
                <a:moveTo>
                  <a:pt x="609447" y="61837"/>
                </a:moveTo>
                <a:lnTo>
                  <a:pt x="598704" y="61837"/>
                </a:lnTo>
                <a:lnTo>
                  <a:pt x="598704" y="99899"/>
                </a:lnTo>
                <a:lnTo>
                  <a:pt x="609447" y="99899"/>
                </a:lnTo>
                <a:lnTo>
                  <a:pt x="609447" y="61837"/>
                </a:lnTo>
                <a:close/>
              </a:path>
              <a:path extrusionOk="0" h="120650" w="1349375">
                <a:moveTo>
                  <a:pt x="609447" y="18517"/>
                </a:moveTo>
                <a:lnTo>
                  <a:pt x="598704" y="18517"/>
                </a:lnTo>
                <a:lnTo>
                  <a:pt x="598704" y="52466"/>
                </a:lnTo>
                <a:lnTo>
                  <a:pt x="609447" y="52466"/>
                </a:lnTo>
                <a:lnTo>
                  <a:pt x="609447" y="18517"/>
                </a:lnTo>
                <a:close/>
              </a:path>
              <a:path extrusionOk="0" h="120650" w="1349375">
                <a:moveTo>
                  <a:pt x="637566" y="18517"/>
                </a:moveTo>
                <a:lnTo>
                  <a:pt x="626825" y="18517"/>
                </a:lnTo>
                <a:lnTo>
                  <a:pt x="626825" y="99899"/>
                </a:lnTo>
                <a:lnTo>
                  <a:pt x="688888" y="99899"/>
                </a:lnTo>
                <a:lnTo>
                  <a:pt x="688888" y="120131"/>
                </a:lnTo>
                <a:lnTo>
                  <a:pt x="699288" y="120131"/>
                </a:lnTo>
                <a:lnTo>
                  <a:pt x="699288" y="90525"/>
                </a:lnTo>
                <a:lnTo>
                  <a:pt x="637566" y="90525"/>
                </a:lnTo>
                <a:lnTo>
                  <a:pt x="637566" y="18517"/>
                </a:lnTo>
                <a:close/>
              </a:path>
              <a:path extrusionOk="0" h="120650" w="1349375">
                <a:moveTo>
                  <a:pt x="690375" y="18517"/>
                </a:moveTo>
                <a:lnTo>
                  <a:pt x="679629" y="18517"/>
                </a:lnTo>
                <a:lnTo>
                  <a:pt x="679629" y="90525"/>
                </a:lnTo>
                <a:lnTo>
                  <a:pt x="690375" y="90525"/>
                </a:lnTo>
                <a:lnTo>
                  <a:pt x="690375" y="18517"/>
                </a:lnTo>
                <a:close/>
              </a:path>
              <a:path extrusionOk="0" h="120650" w="1349375">
                <a:moveTo>
                  <a:pt x="721238" y="18517"/>
                </a:moveTo>
                <a:lnTo>
                  <a:pt x="710492" y="18517"/>
                </a:lnTo>
                <a:lnTo>
                  <a:pt x="710492" y="99899"/>
                </a:lnTo>
                <a:lnTo>
                  <a:pt x="721238" y="99899"/>
                </a:lnTo>
                <a:lnTo>
                  <a:pt x="721238" y="18517"/>
                </a:lnTo>
                <a:close/>
              </a:path>
              <a:path extrusionOk="0" h="120650" w="1349375">
                <a:moveTo>
                  <a:pt x="750840" y="18517"/>
                </a:moveTo>
                <a:lnTo>
                  <a:pt x="740095" y="18517"/>
                </a:lnTo>
                <a:lnTo>
                  <a:pt x="740095" y="99899"/>
                </a:lnTo>
                <a:lnTo>
                  <a:pt x="750840" y="99899"/>
                </a:lnTo>
                <a:lnTo>
                  <a:pt x="750840" y="18517"/>
                </a:lnTo>
                <a:close/>
              </a:path>
              <a:path extrusionOk="0" h="120650" w="1349375">
                <a:moveTo>
                  <a:pt x="761471" y="0"/>
                </a:moveTo>
                <a:lnTo>
                  <a:pt x="751183" y="0"/>
                </a:lnTo>
                <a:lnTo>
                  <a:pt x="751183" y="11545"/>
                </a:lnTo>
                <a:lnTo>
                  <a:pt x="761471" y="11545"/>
                </a:lnTo>
                <a:lnTo>
                  <a:pt x="761471" y="0"/>
                </a:lnTo>
                <a:close/>
              </a:path>
              <a:path extrusionOk="0" h="120650" w="1349375">
                <a:moveTo>
                  <a:pt x="739867" y="0"/>
                </a:moveTo>
                <a:lnTo>
                  <a:pt x="729579" y="0"/>
                </a:lnTo>
                <a:lnTo>
                  <a:pt x="729579" y="11545"/>
                </a:lnTo>
                <a:lnTo>
                  <a:pt x="739867" y="11545"/>
                </a:lnTo>
                <a:lnTo>
                  <a:pt x="739867" y="0"/>
                </a:lnTo>
                <a:close/>
              </a:path>
              <a:path extrusionOk="0" h="120650" w="1349375">
                <a:moveTo>
                  <a:pt x="906062" y="16574"/>
                </a:moveTo>
                <a:lnTo>
                  <a:pt x="869843" y="41149"/>
                </a:lnTo>
                <a:lnTo>
                  <a:pt x="867200" y="58294"/>
                </a:lnTo>
                <a:lnTo>
                  <a:pt x="867200" y="64314"/>
                </a:lnTo>
                <a:lnTo>
                  <a:pt x="894175" y="100699"/>
                </a:lnTo>
                <a:lnTo>
                  <a:pt x="899852" y="101843"/>
                </a:lnTo>
                <a:lnTo>
                  <a:pt x="906178" y="101843"/>
                </a:lnTo>
                <a:lnTo>
                  <a:pt x="914964" y="101079"/>
                </a:lnTo>
                <a:lnTo>
                  <a:pt x="922693" y="98785"/>
                </a:lnTo>
                <a:lnTo>
                  <a:pt x="929365" y="94962"/>
                </a:lnTo>
                <a:lnTo>
                  <a:pt x="931861" y="92584"/>
                </a:lnTo>
                <a:lnTo>
                  <a:pt x="897681" y="92584"/>
                </a:lnTo>
                <a:lnTo>
                  <a:pt x="890787" y="89535"/>
                </a:lnTo>
                <a:lnTo>
                  <a:pt x="877945" y="59094"/>
                </a:lnTo>
                <a:lnTo>
                  <a:pt x="877984" y="49596"/>
                </a:lnTo>
                <a:lnTo>
                  <a:pt x="880365" y="41852"/>
                </a:lnTo>
                <a:lnTo>
                  <a:pt x="890042" y="29127"/>
                </a:lnTo>
                <a:lnTo>
                  <a:pt x="896993" y="25948"/>
                </a:lnTo>
                <a:lnTo>
                  <a:pt x="932382" y="25948"/>
                </a:lnTo>
                <a:lnTo>
                  <a:pt x="929208" y="23100"/>
                </a:lnTo>
                <a:lnTo>
                  <a:pt x="922521" y="19474"/>
                </a:lnTo>
                <a:lnTo>
                  <a:pt x="914806" y="17299"/>
                </a:lnTo>
                <a:lnTo>
                  <a:pt x="906062" y="16574"/>
                </a:lnTo>
                <a:close/>
              </a:path>
              <a:path extrusionOk="0" h="120650" w="1349375">
                <a:moveTo>
                  <a:pt x="811763" y="18517"/>
                </a:moveTo>
                <a:lnTo>
                  <a:pt x="801018" y="18517"/>
                </a:lnTo>
                <a:lnTo>
                  <a:pt x="801018" y="99899"/>
                </a:lnTo>
                <a:lnTo>
                  <a:pt x="811763" y="99899"/>
                </a:lnTo>
                <a:lnTo>
                  <a:pt x="811763" y="71323"/>
                </a:lnTo>
                <a:lnTo>
                  <a:pt x="824885" y="58867"/>
                </a:lnTo>
                <a:lnTo>
                  <a:pt x="811763" y="58867"/>
                </a:lnTo>
                <a:lnTo>
                  <a:pt x="811763" y="18517"/>
                </a:lnTo>
                <a:close/>
              </a:path>
              <a:path extrusionOk="0" h="120650" w="1349375">
                <a:moveTo>
                  <a:pt x="838152" y="58521"/>
                </a:moveTo>
                <a:lnTo>
                  <a:pt x="825249" y="58521"/>
                </a:lnTo>
                <a:lnTo>
                  <a:pt x="854740" y="99899"/>
                </a:lnTo>
                <a:lnTo>
                  <a:pt x="868456" y="99899"/>
                </a:lnTo>
                <a:lnTo>
                  <a:pt x="838152" y="58521"/>
                </a:lnTo>
                <a:close/>
              </a:path>
              <a:path extrusionOk="0" h="120650" w="1349375">
                <a:moveTo>
                  <a:pt x="932382" y="25948"/>
                </a:moveTo>
                <a:lnTo>
                  <a:pt x="914673" y="25948"/>
                </a:lnTo>
                <a:lnTo>
                  <a:pt x="921548" y="28958"/>
                </a:lnTo>
                <a:lnTo>
                  <a:pt x="931838" y="40996"/>
                </a:lnTo>
                <a:lnTo>
                  <a:pt x="934408" y="49035"/>
                </a:lnTo>
                <a:lnTo>
                  <a:pt x="934408" y="59094"/>
                </a:lnTo>
                <a:lnTo>
                  <a:pt x="914824" y="92584"/>
                </a:lnTo>
                <a:lnTo>
                  <a:pt x="931861" y="92584"/>
                </a:lnTo>
                <a:lnTo>
                  <a:pt x="945137" y="58294"/>
                </a:lnTo>
                <a:lnTo>
                  <a:pt x="944511" y="49596"/>
                </a:lnTo>
                <a:lnTo>
                  <a:pt x="942581" y="41563"/>
                </a:lnTo>
                <a:lnTo>
                  <a:pt x="939366" y="34423"/>
                </a:lnTo>
                <a:lnTo>
                  <a:pt x="934866" y="28177"/>
                </a:lnTo>
                <a:lnTo>
                  <a:pt x="932382" y="25948"/>
                </a:lnTo>
                <a:close/>
              </a:path>
              <a:path extrusionOk="0" h="120650" w="1349375">
                <a:moveTo>
                  <a:pt x="867084" y="18517"/>
                </a:moveTo>
                <a:lnTo>
                  <a:pt x="853027" y="18517"/>
                </a:lnTo>
                <a:lnTo>
                  <a:pt x="811763" y="58867"/>
                </a:lnTo>
                <a:lnTo>
                  <a:pt x="824885" y="58867"/>
                </a:lnTo>
                <a:lnTo>
                  <a:pt x="825249" y="58521"/>
                </a:lnTo>
                <a:lnTo>
                  <a:pt x="838152" y="58521"/>
                </a:lnTo>
                <a:lnTo>
                  <a:pt x="832794" y="51206"/>
                </a:lnTo>
                <a:lnTo>
                  <a:pt x="867084" y="18517"/>
                </a:lnTo>
                <a:close/>
              </a:path>
              <a:path extrusionOk="0" h="120650" w="1349375">
                <a:moveTo>
                  <a:pt x="973616" y="18517"/>
                </a:moveTo>
                <a:lnTo>
                  <a:pt x="958756" y="18517"/>
                </a:lnTo>
                <a:lnTo>
                  <a:pt x="958756" y="99899"/>
                </a:lnTo>
                <a:lnTo>
                  <a:pt x="969044" y="99899"/>
                </a:lnTo>
                <a:lnTo>
                  <a:pt x="969044" y="32004"/>
                </a:lnTo>
                <a:lnTo>
                  <a:pt x="978737" y="32004"/>
                </a:lnTo>
                <a:lnTo>
                  <a:pt x="973616" y="18517"/>
                </a:lnTo>
                <a:close/>
              </a:path>
              <a:path extrusionOk="0" h="120650" w="1349375">
                <a:moveTo>
                  <a:pt x="978737" y="32004"/>
                </a:moveTo>
                <a:lnTo>
                  <a:pt x="969044" y="32004"/>
                </a:lnTo>
                <a:lnTo>
                  <a:pt x="994989" y="99899"/>
                </a:lnTo>
                <a:lnTo>
                  <a:pt x="1004360" y="99899"/>
                </a:lnTo>
                <a:lnTo>
                  <a:pt x="1009038" y="87440"/>
                </a:lnTo>
                <a:lnTo>
                  <a:pt x="999788" y="87440"/>
                </a:lnTo>
                <a:lnTo>
                  <a:pt x="978737" y="32004"/>
                </a:lnTo>
                <a:close/>
              </a:path>
              <a:path extrusionOk="0" h="120650" w="1349375">
                <a:moveTo>
                  <a:pt x="1040022" y="32004"/>
                </a:moveTo>
                <a:lnTo>
                  <a:pt x="1029851" y="32004"/>
                </a:lnTo>
                <a:lnTo>
                  <a:pt x="1029851" y="99899"/>
                </a:lnTo>
                <a:lnTo>
                  <a:pt x="1040022" y="99899"/>
                </a:lnTo>
                <a:lnTo>
                  <a:pt x="1040022" y="32004"/>
                </a:lnTo>
                <a:close/>
              </a:path>
              <a:path extrusionOk="0" h="120650" w="1349375">
                <a:moveTo>
                  <a:pt x="1040022" y="18517"/>
                </a:moveTo>
                <a:lnTo>
                  <a:pt x="1025050" y="18517"/>
                </a:lnTo>
                <a:lnTo>
                  <a:pt x="999788" y="87440"/>
                </a:lnTo>
                <a:lnTo>
                  <a:pt x="1009038" y="87440"/>
                </a:lnTo>
                <a:lnTo>
                  <a:pt x="1029851" y="32004"/>
                </a:lnTo>
                <a:lnTo>
                  <a:pt x="1040022" y="32004"/>
                </a:lnTo>
                <a:lnTo>
                  <a:pt x="1040022" y="18517"/>
                </a:lnTo>
                <a:close/>
              </a:path>
              <a:path extrusionOk="0" h="120650" w="1349375">
                <a:moveTo>
                  <a:pt x="1122659" y="18517"/>
                </a:moveTo>
                <a:lnTo>
                  <a:pt x="1058194" y="18517"/>
                </a:lnTo>
                <a:lnTo>
                  <a:pt x="1058194" y="99899"/>
                </a:lnTo>
                <a:lnTo>
                  <a:pt x="1068941" y="99899"/>
                </a:lnTo>
                <a:lnTo>
                  <a:pt x="1068941" y="27889"/>
                </a:lnTo>
                <a:lnTo>
                  <a:pt x="1122659" y="27889"/>
                </a:lnTo>
                <a:lnTo>
                  <a:pt x="1122659" y="18517"/>
                </a:lnTo>
                <a:close/>
              </a:path>
              <a:path extrusionOk="0" h="120650" w="1349375">
                <a:moveTo>
                  <a:pt x="1122659" y="27889"/>
                </a:moveTo>
                <a:lnTo>
                  <a:pt x="1111918" y="27889"/>
                </a:lnTo>
                <a:lnTo>
                  <a:pt x="1111918" y="99899"/>
                </a:lnTo>
                <a:lnTo>
                  <a:pt x="1122659" y="99899"/>
                </a:lnTo>
                <a:lnTo>
                  <a:pt x="1122659" y="27889"/>
                </a:lnTo>
                <a:close/>
              </a:path>
              <a:path extrusionOk="0" h="120650" w="1349375">
                <a:moveTo>
                  <a:pt x="1174899" y="18517"/>
                </a:moveTo>
                <a:lnTo>
                  <a:pt x="1162781" y="18517"/>
                </a:lnTo>
                <a:lnTo>
                  <a:pt x="1130777" y="99899"/>
                </a:lnTo>
                <a:lnTo>
                  <a:pt x="1142207" y="99899"/>
                </a:lnTo>
                <a:lnTo>
                  <a:pt x="1151467" y="74980"/>
                </a:lnTo>
                <a:lnTo>
                  <a:pt x="1196944" y="74980"/>
                </a:lnTo>
                <a:lnTo>
                  <a:pt x="1193597" y="66409"/>
                </a:lnTo>
                <a:lnTo>
                  <a:pt x="1154551" y="66409"/>
                </a:lnTo>
                <a:lnTo>
                  <a:pt x="1168610" y="28803"/>
                </a:lnTo>
                <a:lnTo>
                  <a:pt x="1178915" y="28803"/>
                </a:lnTo>
                <a:lnTo>
                  <a:pt x="1174899" y="18517"/>
                </a:lnTo>
                <a:close/>
              </a:path>
              <a:path extrusionOk="0" h="120650" w="1349375">
                <a:moveTo>
                  <a:pt x="1196944" y="74980"/>
                </a:moveTo>
                <a:lnTo>
                  <a:pt x="1185641" y="74980"/>
                </a:lnTo>
                <a:lnTo>
                  <a:pt x="1194671" y="99899"/>
                </a:lnTo>
                <a:lnTo>
                  <a:pt x="1206672" y="99899"/>
                </a:lnTo>
                <a:lnTo>
                  <a:pt x="1196944" y="74980"/>
                </a:lnTo>
                <a:close/>
              </a:path>
              <a:path extrusionOk="0" h="120650" w="1349375">
                <a:moveTo>
                  <a:pt x="1178915" y="28803"/>
                </a:moveTo>
                <a:lnTo>
                  <a:pt x="1168610" y="28803"/>
                </a:lnTo>
                <a:lnTo>
                  <a:pt x="1182441" y="66409"/>
                </a:lnTo>
                <a:lnTo>
                  <a:pt x="1193597" y="66409"/>
                </a:lnTo>
                <a:lnTo>
                  <a:pt x="1178915" y="28803"/>
                </a:lnTo>
                <a:close/>
              </a:path>
              <a:path extrusionOk="0" h="120650" w="1349375">
                <a:moveTo>
                  <a:pt x="1225533" y="18517"/>
                </a:moveTo>
                <a:lnTo>
                  <a:pt x="1214788" y="18517"/>
                </a:lnTo>
                <a:lnTo>
                  <a:pt x="1214788" y="99899"/>
                </a:lnTo>
                <a:lnTo>
                  <a:pt x="1225533" y="99899"/>
                </a:lnTo>
                <a:lnTo>
                  <a:pt x="1225533" y="61837"/>
                </a:lnTo>
                <a:lnTo>
                  <a:pt x="1279253" y="61837"/>
                </a:lnTo>
                <a:lnTo>
                  <a:pt x="1279253" y="52466"/>
                </a:lnTo>
                <a:lnTo>
                  <a:pt x="1225533" y="52466"/>
                </a:lnTo>
                <a:lnTo>
                  <a:pt x="1225533" y="18517"/>
                </a:lnTo>
                <a:close/>
              </a:path>
              <a:path extrusionOk="0" h="120650" w="1349375">
                <a:moveTo>
                  <a:pt x="1279253" y="61837"/>
                </a:moveTo>
                <a:lnTo>
                  <a:pt x="1268510" y="61837"/>
                </a:lnTo>
                <a:lnTo>
                  <a:pt x="1268510" y="99899"/>
                </a:lnTo>
                <a:lnTo>
                  <a:pt x="1279253" y="99899"/>
                </a:lnTo>
                <a:lnTo>
                  <a:pt x="1279253" y="61837"/>
                </a:lnTo>
                <a:close/>
              </a:path>
              <a:path extrusionOk="0" h="120650" w="1349375">
                <a:moveTo>
                  <a:pt x="1279253" y="18517"/>
                </a:moveTo>
                <a:lnTo>
                  <a:pt x="1268510" y="18517"/>
                </a:lnTo>
                <a:lnTo>
                  <a:pt x="1268510" y="52466"/>
                </a:lnTo>
                <a:lnTo>
                  <a:pt x="1279253" y="52466"/>
                </a:lnTo>
                <a:lnTo>
                  <a:pt x="1279253" y="18517"/>
                </a:lnTo>
                <a:close/>
              </a:path>
              <a:path extrusionOk="0" h="120650" w="1349375">
                <a:moveTo>
                  <a:pt x="1308516" y="18517"/>
                </a:moveTo>
                <a:lnTo>
                  <a:pt x="1297771" y="18517"/>
                </a:lnTo>
                <a:lnTo>
                  <a:pt x="1297771" y="99899"/>
                </a:lnTo>
                <a:lnTo>
                  <a:pt x="1308516" y="99899"/>
                </a:lnTo>
                <a:lnTo>
                  <a:pt x="1308516" y="18517"/>
                </a:lnTo>
                <a:close/>
              </a:path>
              <a:path extrusionOk="0" h="120650" w="1349375">
                <a:moveTo>
                  <a:pt x="1338120" y="18517"/>
                </a:moveTo>
                <a:lnTo>
                  <a:pt x="1327373" y="18517"/>
                </a:lnTo>
                <a:lnTo>
                  <a:pt x="1327373" y="99899"/>
                </a:lnTo>
                <a:lnTo>
                  <a:pt x="1338120" y="99899"/>
                </a:lnTo>
                <a:lnTo>
                  <a:pt x="1338120" y="18517"/>
                </a:lnTo>
                <a:close/>
              </a:path>
              <a:path extrusionOk="0" h="120650" w="1349375">
                <a:moveTo>
                  <a:pt x="1348750" y="0"/>
                </a:moveTo>
                <a:lnTo>
                  <a:pt x="1338461" y="0"/>
                </a:lnTo>
                <a:lnTo>
                  <a:pt x="1338461" y="11545"/>
                </a:lnTo>
                <a:lnTo>
                  <a:pt x="1348750" y="11545"/>
                </a:lnTo>
                <a:lnTo>
                  <a:pt x="1348750" y="0"/>
                </a:lnTo>
                <a:close/>
              </a:path>
              <a:path extrusionOk="0" h="120650" w="1349375">
                <a:moveTo>
                  <a:pt x="1327147" y="0"/>
                </a:moveTo>
                <a:lnTo>
                  <a:pt x="1316857" y="0"/>
                </a:lnTo>
                <a:lnTo>
                  <a:pt x="1316857" y="11545"/>
                </a:lnTo>
                <a:lnTo>
                  <a:pt x="1327147" y="11545"/>
                </a:lnTo>
                <a:lnTo>
                  <a:pt x="1327147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6838" y="1471412"/>
            <a:ext cx="3850322" cy="20414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/>
          <p:nvPr/>
        </p:nvSpPr>
        <p:spPr>
          <a:xfrm>
            <a:off x="2110859" y="3506726"/>
            <a:ext cx="883919" cy="132715"/>
          </a:xfrm>
          <a:custGeom>
            <a:rect b="b" l="l" r="r" t="t"/>
            <a:pathLst>
              <a:path extrusionOk="0" h="132714" w="883919">
                <a:moveTo>
                  <a:pt x="59922" y="3023"/>
                </a:moveTo>
                <a:lnTo>
                  <a:pt x="0" y="3023"/>
                </a:lnTo>
                <a:lnTo>
                  <a:pt x="0" y="129618"/>
                </a:lnTo>
                <a:lnTo>
                  <a:pt x="63299" y="129618"/>
                </a:lnTo>
                <a:lnTo>
                  <a:pt x="72222" y="129001"/>
                </a:lnTo>
                <a:lnTo>
                  <a:pt x="103214" y="107571"/>
                </a:lnTo>
                <a:lnTo>
                  <a:pt x="27029" y="107571"/>
                </a:lnTo>
                <a:lnTo>
                  <a:pt x="27029" y="73077"/>
                </a:lnTo>
                <a:lnTo>
                  <a:pt x="100892" y="73077"/>
                </a:lnTo>
                <a:lnTo>
                  <a:pt x="100370" y="72011"/>
                </a:lnTo>
                <a:lnTo>
                  <a:pt x="93146" y="65388"/>
                </a:lnTo>
                <a:lnTo>
                  <a:pt x="83035" y="60987"/>
                </a:lnTo>
                <a:lnTo>
                  <a:pt x="88370" y="58615"/>
                </a:lnTo>
                <a:lnTo>
                  <a:pt x="92577" y="55148"/>
                </a:lnTo>
                <a:lnTo>
                  <a:pt x="93198" y="54230"/>
                </a:lnTo>
                <a:lnTo>
                  <a:pt x="27029" y="54230"/>
                </a:lnTo>
                <a:lnTo>
                  <a:pt x="27029" y="24537"/>
                </a:lnTo>
                <a:lnTo>
                  <a:pt x="98655" y="24537"/>
                </a:lnTo>
                <a:lnTo>
                  <a:pt x="97458" y="20871"/>
                </a:lnTo>
                <a:lnTo>
                  <a:pt x="68406" y="3518"/>
                </a:lnTo>
                <a:lnTo>
                  <a:pt x="59922" y="3023"/>
                </a:lnTo>
                <a:close/>
              </a:path>
              <a:path extrusionOk="0" h="132714" w="883919">
                <a:moveTo>
                  <a:pt x="100892" y="73077"/>
                </a:moveTo>
                <a:lnTo>
                  <a:pt x="61225" y="73077"/>
                </a:lnTo>
                <a:lnTo>
                  <a:pt x="67298" y="74232"/>
                </a:lnTo>
                <a:lnTo>
                  <a:pt x="76191" y="78854"/>
                </a:lnTo>
                <a:lnTo>
                  <a:pt x="78412" y="83447"/>
                </a:lnTo>
                <a:lnTo>
                  <a:pt x="78412" y="97081"/>
                </a:lnTo>
                <a:lnTo>
                  <a:pt x="76309" y="101643"/>
                </a:lnTo>
                <a:lnTo>
                  <a:pt x="67892" y="106387"/>
                </a:lnTo>
                <a:lnTo>
                  <a:pt x="62172" y="107571"/>
                </a:lnTo>
                <a:lnTo>
                  <a:pt x="103214" y="107571"/>
                </a:lnTo>
                <a:lnTo>
                  <a:pt x="105394" y="100398"/>
                </a:lnTo>
                <a:lnTo>
                  <a:pt x="106150" y="91926"/>
                </a:lnTo>
                <a:lnTo>
                  <a:pt x="104705" y="80857"/>
                </a:lnTo>
                <a:lnTo>
                  <a:pt x="100892" y="73077"/>
                </a:lnTo>
                <a:close/>
              </a:path>
              <a:path extrusionOk="0" h="132714" w="883919">
                <a:moveTo>
                  <a:pt x="98655" y="24537"/>
                </a:moveTo>
                <a:lnTo>
                  <a:pt x="58676" y="24537"/>
                </a:lnTo>
                <a:lnTo>
                  <a:pt x="63774" y="25575"/>
                </a:lnTo>
                <a:lnTo>
                  <a:pt x="71360" y="29725"/>
                </a:lnTo>
                <a:lnTo>
                  <a:pt x="73257" y="33663"/>
                </a:lnTo>
                <a:lnTo>
                  <a:pt x="73257" y="39474"/>
                </a:lnTo>
                <a:lnTo>
                  <a:pt x="71945" y="45930"/>
                </a:lnTo>
                <a:lnTo>
                  <a:pt x="68011" y="50541"/>
                </a:lnTo>
                <a:lnTo>
                  <a:pt x="61454" y="53308"/>
                </a:lnTo>
                <a:lnTo>
                  <a:pt x="52275" y="54230"/>
                </a:lnTo>
                <a:lnTo>
                  <a:pt x="93198" y="54230"/>
                </a:lnTo>
                <a:lnTo>
                  <a:pt x="98741" y="46022"/>
                </a:lnTo>
                <a:lnTo>
                  <a:pt x="100281" y="40777"/>
                </a:lnTo>
                <a:lnTo>
                  <a:pt x="100169" y="33663"/>
                </a:lnTo>
                <a:lnTo>
                  <a:pt x="99575" y="27355"/>
                </a:lnTo>
                <a:lnTo>
                  <a:pt x="98655" y="24537"/>
                </a:lnTo>
                <a:close/>
              </a:path>
              <a:path extrusionOk="0" h="132714" w="883919">
                <a:moveTo>
                  <a:pt x="153090" y="3023"/>
                </a:moveTo>
                <a:lnTo>
                  <a:pt x="125352" y="3023"/>
                </a:lnTo>
                <a:lnTo>
                  <a:pt x="125352" y="129618"/>
                </a:lnTo>
                <a:lnTo>
                  <a:pt x="156644" y="129618"/>
                </a:lnTo>
                <a:lnTo>
                  <a:pt x="177769" y="90680"/>
                </a:lnTo>
                <a:lnTo>
                  <a:pt x="153090" y="90680"/>
                </a:lnTo>
                <a:lnTo>
                  <a:pt x="153090" y="3023"/>
                </a:lnTo>
                <a:close/>
              </a:path>
              <a:path extrusionOk="0" h="132714" w="883919">
                <a:moveTo>
                  <a:pt x="232563" y="41785"/>
                </a:moveTo>
                <a:lnTo>
                  <a:pt x="204829" y="41785"/>
                </a:lnTo>
                <a:lnTo>
                  <a:pt x="204829" y="129618"/>
                </a:lnTo>
                <a:lnTo>
                  <a:pt x="232563" y="129618"/>
                </a:lnTo>
                <a:lnTo>
                  <a:pt x="232563" y="41785"/>
                </a:lnTo>
                <a:close/>
              </a:path>
              <a:path extrusionOk="0" h="132714" w="883919">
                <a:moveTo>
                  <a:pt x="232563" y="3023"/>
                </a:moveTo>
                <a:lnTo>
                  <a:pt x="201273" y="3023"/>
                </a:lnTo>
                <a:lnTo>
                  <a:pt x="153623" y="90680"/>
                </a:lnTo>
                <a:lnTo>
                  <a:pt x="177769" y="90680"/>
                </a:lnTo>
                <a:lnTo>
                  <a:pt x="204297" y="41785"/>
                </a:lnTo>
                <a:lnTo>
                  <a:pt x="232563" y="41785"/>
                </a:lnTo>
                <a:lnTo>
                  <a:pt x="232563" y="3023"/>
                </a:lnTo>
                <a:close/>
              </a:path>
              <a:path extrusionOk="0" h="132714" w="883919">
                <a:moveTo>
                  <a:pt x="284839" y="3023"/>
                </a:moveTo>
                <a:lnTo>
                  <a:pt x="257458" y="3023"/>
                </a:lnTo>
                <a:lnTo>
                  <a:pt x="257458" y="129618"/>
                </a:lnTo>
                <a:lnTo>
                  <a:pt x="284839" y="129618"/>
                </a:lnTo>
                <a:lnTo>
                  <a:pt x="284839" y="88726"/>
                </a:lnTo>
                <a:lnTo>
                  <a:pt x="301017" y="72724"/>
                </a:lnTo>
                <a:lnTo>
                  <a:pt x="334011" y="72724"/>
                </a:lnTo>
                <a:lnTo>
                  <a:pt x="321931" y="55652"/>
                </a:lnTo>
                <a:lnTo>
                  <a:pt x="284839" y="55652"/>
                </a:lnTo>
                <a:lnTo>
                  <a:pt x="284839" y="3023"/>
                </a:lnTo>
                <a:close/>
              </a:path>
              <a:path extrusionOk="0" h="132714" w="883919">
                <a:moveTo>
                  <a:pt x="334011" y="72724"/>
                </a:moveTo>
                <a:lnTo>
                  <a:pt x="301017" y="72724"/>
                </a:lnTo>
                <a:lnTo>
                  <a:pt x="339422" y="129618"/>
                </a:lnTo>
                <a:lnTo>
                  <a:pt x="374271" y="129618"/>
                </a:lnTo>
                <a:lnTo>
                  <a:pt x="334011" y="72724"/>
                </a:lnTo>
                <a:close/>
              </a:path>
              <a:path extrusionOk="0" h="132714" w="883919">
                <a:moveTo>
                  <a:pt x="369648" y="3023"/>
                </a:moveTo>
                <a:lnTo>
                  <a:pt x="334620" y="3023"/>
                </a:lnTo>
                <a:lnTo>
                  <a:pt x="284839" y="55652"/>
                </a:lnTo>
                <a:lnTo>
                  <a:pt x="321931" y="55652"/>
                </a:lnTo>
                <a:lnTo>
                  <a:pt x="320043" y="52985"/>
                </a:lnTo>
                <a:lnTo>
                  <a:pt x="369648" y="3023"/>
                </a:lnTo>
                <a:close/>
              </a:path>
              <a:path extrusionOk="0" h="132714" w="883919">
                <a:moveTo>
                  <a:pt x="439524" y="0"/>
                </a:moveTo>
                <a:lnTo>
                  <a:pt x="393919" y="18227"/>
                </a:lnTo>
                <a:lnTo>
                  <a:pt x="376762" y="66499"/>
                </a:lnTo>
                <a:lnTo>
                  <a:pt x="377840" y="80629"/>
                </a:lnTo>
                <a:lnTo>
                  <a:pt x="403309" y="122389"/>
                </a:lnTo>
                <a:lnTo>
                  <a:pt x="439347" y="132642"/>
                </a:lnTo>
                <a:lnTo>
                  <a:pt x="452632" y="131503"/>
                </a:lnTo>
                <a:lnTo>
                  <a:pt x="464572" y="128085"/>
                </a:lnTo>
                <a:lnTo>
                  <a:pt x="475167" y="122389"/>
                </a:lnTo>
                <a:lnTo>
                  <a:pt x="484419" y="114415"/>
                </a:lnTo>
                <a:lnTo>
                  <a:pt x="488018" y="109703"/>
                </a:lnTo>
                <a:lnTo>
                  <a:pt x="439524" y="109703"/>
                </a:lnTo>
                <a:lnTo>
                  <a:pt x="431868" y="108905"/>
                </a:lnTo>
                <a:lnTo>
                  <a:pt x="405426" y="75567"/>
                </a:lnTo>
                <a:lnTo>
                  <a:pt x="404853" y="65966"/>
                </a:lnTo>
                <a:lnTo>
                  <a:pt x="405452" y="56525"/>
                </a:lnTo>
                <a:lnTo>
                  <a:pt x="431794" y="23487"/>
                </a:lnTo>
                <a:lnTo>
                  <a:pt x="439168" y="22759"/>
                </a:lnTo>
                <a:lnTo>
                  <a:pt x="487720" y="22759"/>
                </a:lnTo>
                <a:lnTo>
                  <a:pt x="484419" y="18403"/>
                </a:lnTo>
                <a:lnTo>
                  <a:pt x="475179" y="10352"/>
                </a:lnTo>
                <a:lnTo>
                  <a:pt x="464617" y="4601"/>
                </a:lnTo>
                <a:lnTo>
                  <a:pt x="452732" y="1150"/>
                </a:lnTo>
                <a:lnTo>
                  <a:pt x="439524" y="0"/>
                </a:lnTo>
                <a:close/>
              </a:path>
              <a:path extrusionOk="0" h="132714" w="883919">
                <a:moveTo>
                  <a:pt x="487720" y="22759"/>
                </a:moveTo>
                <a:lnTo>
                  <a:pt x="439168" y="22759"/>
                </a:lnTo>
                <a:lnTo>
                  <a:pt x="446686" y="23493"/>
                </a:lnTo>
                <a:lnTo>
                  <a:pt x="453383" y="25694"/>
                </a:lnTo>
                <a:lnTo>
                  <a:pt x="473483" y="65966"/>
                </a:lnTo>
                <a:lnTo>
                  <a:pt x="472904" y="75633"/>
                </a:lnTo>
                <a:lnTo>
                  <a:pt x="447015" y="108970"/>
                </a:lnTo>
                <a:lnTo>
                  <a:pt x="439524" y="109703"/>
                </a:lnTo>
                <a:lnTo>
                  <a:pt x="488018" y="109703"/>
                </a:lnTo>
                <a:lnTo>
                  <a:pt x="491926" y="104586"/>
                </a:lnTo>
                <a:lnTo>
                  <a:pt x="497287" y="93325"/>
                </a:lnTo>
                <a:lnTo>
                  <a:pt x="500505" y="80629"/>
                </a:lnTo>
                <a:lnTo>
                  <a:pt x="501577" y="66499"/>
                </a:lnTo>
                <a:lnTo>
                  <a:pt x="500505" y="52358"/>
                </a:lnTo>
                <a:lnTo>
                  <a:pt x="497287" y="39628"/>
                </a:lnTo>
                <a:lnTo>
                  <a:pt x="491926" y="28310"/>
                </a:lnTo>
                <a:lnTo>
                  <a:pt x="487720" y="22759"/>
                </a:lnTo>
                <a:close/>
              </a:path>
              <a:path extrusionOk="0" h="132714" w="883919">
                <a:moveTo>
                  <a:pt x="548341" y="3023"/>
                </a:moveTo>
                <a:lnTo>
                  <a:pt x="520603" y="3023"/>
                </a:lnTo>
                <a:lnTo>
                  <a:pt x="520603" y="129618"/>
                </a:lnTo>
                <a:lnTo>
                  <a:pt x="548341" y="129618"/>
                </a:lnTo>
                <a:lnTo>
                  <a:pt x="548341" y="75035"/>
                </a:lnTo>
                <a:lnTo>
                  <a:pt x="627815" y="75035"/>
                </a:lnTo>
                <a:lnTo>
                  <a:pt x="627815" y="50674"/>
                </a:lnTo>
                <a:lnTo>
                  <a:pt x="548341" y="50674"/>
                </a:lnTo>
                <a:lnTo>
                  <a:pt x="548341" y="3023"/>
                </a:lnTo>
                <a:close/>
              </a:path>
              <a:path extrusionOk="0" h="132714" w="883919">
                <a:moveTo>
                  <a:pt x="627815" y="75035"/>
                </a:moveTo>
                <a:lnTo>
                  <a:pt x="600081" y="75035"/>
                </a:lnTo>
                <a:lnTo>
                  <a:pt x="600081" y="129618"/>
                </a:lnTo>
                <a:lnTo>
                  <a:pt x="627815" y="129618"/>
                </a:lnTo>
                <a:lnTo>
                  <a:pt x="627815" y="75035"/>
                </a:lnTo>
                <a:close/>
              </a:path>
              <a:path extrusionOk="0" h="132714" w="883919">
                <a:moveTo>
                  <a:pt x="627815" y="3023"/>
                </a:moveTo>
                <a:lnTo>
                  <a:pt x="600081" y="3023"/>
                </a:lnTo>
                <a:lnTo>
                  <a:pt x="600081" y="50674"/>
                </a:lnTo>
                <a:lnTo>
                  <a:pt x="627815" y="50674"/>
                </a:lnTo>
                <a:lnTo>
                  <a:pt x="627815" y="3023"/>
                </a:lnTo>
                <a:close/>
              </a:path>
              <a:path extrusionOk="0" h="132714" w="883919">
                <a:moveTo>
                  <a:pt x="658220" y="105613"/>
                </a:moveTo>
                <a:lnTo>
                  <a:pt x="658220" y="129085"/>
                </a:lnTo>
                <a:lnTo>
                  <a:pt x="662961" y="130982"/>
                </a:lnTo>
                <a:lnTo>
                  <a:pt x="668117" y="131930"/>
                </a:lnTo>
                <a:lnTo>
                  <a:pt x="683644" y="131930"/>
                </a:lnTo>
                <a:lnTo>
                  <a:pt x="709490" y="108461"/>
                </a:lnTo>
                <a:lnTo>
                  <a:pt x="667170" y="108461"/>
                </a:lnTo>
                <a:lnTo>
                  <a:pt x="662724" y="107510"/>
                </a:lnTo>
                <a:lnTo>
                  <a:pt x="658220" y="105613"/>
                </a:lnTo>
                <a:close/>
              </a:path>
              <a:path extrusionOk="0" h="132714" w="883919">
                <a:moveTo>
                  <a:pt x="672087" y="3023"/>
                </a:moveTo>
                <a:lnTo>
                  <a:pt x="641329" y="3023"/>
                </a:lnTo>
                <a:lnTo>
                  <a:pt x="678488" y="81255"/>
                </a:lnTo>
                <a:lnTo>
                  <a:pt x="681333" y="86975"/>
                </a:lnTo>
                <a:lnTo>
                  <a:pt x="682045" y="88517"/>
                </a:lnTo>
                <a:lnTo>
                  <a:pt x="684357" y="100695"/>
                </a:lnTo>
                <a:lnTo>
                  <a:pt x="683230" y="103273"/>
                </a:lnTo>
                <a:lnTo>
                  <a:pt x="678726" y="107424"/>
                </a:lnTo>
                <a:lnTo>
                  <a:pt x="675584" y="108461"/>
                </a:lnTo>
                <a:lnTo>
                  <a:pt x="709490" y="108461"/>
                </a:lnTo>
                <a:lnTo>
                  <a:pt x="711292" y="105399"/>
                </a:lnTo>
                <a:lnTo>
                  <a:pt x="715827" y="96192"/>
                </a:lnTo>
                <a:lnTo>
                  <a:pt x="727961" y="69700"/>
                </a:lnTo>
                <a:lnTo>
                  <a:pt x="700714" y="69700"/>
                </a:lnTo>
                <a:lnTo>
                  <a:pt x="672087" y="3023"/>
                </a:lnTo>
                <a:close/>
              </a:path>
              <a:path extrusionOk="0" h="132714" w="883919">
                <a:moveTo>
                  <a:pt x="758498" y="3023"/>
                </a:moveTo>
                <a:lnTo>
                  <a:pt x="728806" y="3023"/>
                </a:lnTo>
                <a:lnTo>
                  <a:pt x="700714" y="69700"/>
                </a:lnTo>
                <a:lnTo>
                  <a:pt x="727961" y="69700"/>
                </a:lnTo>
                <a:lnTo>
                  <a:pt x="758498" y="3023"/>
                </a:lnTo>
                <a:close/>
              </a:path>
              <a:path extrusionOk="0" h="132714" w="883919">
                <a:moveTo>
                  <a:pt x="828371" y="0"/>
                </a:moveTo>
                <a:lnTo>
                  <a:pt x="783122" y="18850"/>
                </a:lnTo>
                <a:lnTo>
                  <a:pt x="766141" y="66142"/>
                </a:lnTo>
                <a:lnTo>
                  <a:pt x="767191" y="80428"/>
                </a:lnTo>
                <a:lnTo>
                  <a:pt x="792019" y="122389"/>
                </a:lnTo>
                <a:lnTo>
                  <a:pt x="827305" y="132642"/>
                </a:lnTo>
                <a:lnTo>
                  <a:pt x="838785" y="131842"/>
                </a:lnTo>
                <a:lnTo>
                  <a:pt x="872391" y="112861"/>
                </a:lnTo>
                <a:lnTo>
                  <a:pt x="874705" y="109170"/>
                </a:lnTo>
                <a:lnTo>
                  <a:pt x="818475" y="109170"/>
                </a:lnTo>
                <a:lnTo>
                  <a:pt x="811066" y="106089"/>
                </a:lnTo>
                <a:lnTo>
                  <a:pt x="794592" y="74678"/>
                </a:lnTo>
                <a:lnTo>
                  <a:pt x="840996" y="74678"/>
                </a:lnTo>
                <a:lnTo>
                  <a:pt x="840996" y="52809"/>
                </a:lnTo>
                <a:lnTo>
                  <a:pt x="795482" y="52809"/>
                </a:lnTo>
                <a:lnTo>
                  <a:pt x="797375" y="44035"/>
                </a:lnTo>
                <a:lnTo>
                  <a:pt x="800992" y="36925"/>
                </a:lnTo>
                <a:lnTo>
                  <a:pt x="811660" y="26021"/>
                </a:lnTo>
                <a:lnTo>
                  <a:pt x="818831" y="23293"/>
                </a:lnTo>
                <a:lnTo>
                  <a:pt x="875464" y="23293"/>
                </a:lnTo>
                <a:lnTo>
                  <a:pt x="871995" y="18421"/>
                </a:lnTo>
                <a:lnTo>
                  <a:pt x="865267" y="12002"/>
                </a:lnTo>
                <a:lnTo>
                  <a:pt x="857325" y="6752"/>
                </a:lnTo>
                <a:lnTo>
                  <a:pt x="848529" y="3001"/>
                </a:lnTo>
                <a:lnTo>
                  <a:pt x="838878" y="750"/>
                </a:lnTo>
                <a:lnTo>
                  <a:pt x="828371" y="0"/>
                </a:lnTo>
                <a:close/>
              </a:path>
              <a:path extrusionOk="0" h="132714" w="883919">
                <a:moveTo>
                  <a:pt x="883490" y="84989"/>
                </a:moveTo>
                <a:lnTo>
                  <a:pt x="855752" y="84989"/>
                </a:lnTo>
                <a:lnTo>
                  <a:pt x="852119" y="95568"/>
                </a:lnTo>
                <a:lnTo>
                  <a:pt x="846197" y="103125"/>
                </a:lnTo>
                <a:lnTo>
                  <a:pt x="837986" y="107659"/>
                </a:lnTo>
                <a:lnTo>
                  <a:pt x="827486" y="109170"/>
                </a:lnTo>
                <a:lnTo>
                  <a:pt x="874705" y="109170"/>
                </a:lnTo>
                <a:lnTo>
                  <a:pt x="877490" y="104726"/>
                </a:lnTo>
                <a:lnTo>
                  <a:pt x="881190" y="95435"/>
                </a:lnTo>
                <a:lnTo>
                  <a:pt x="883490" y="84989"/>
                </a:lnTo>
                <a:close/>
              </a:path>
              <a:path extrusionOk="0" h="132714" w="883919">
                <a:moveTo>
                  <a:pt x="875464" y="23293"/>
                </a:moveTo>
                <a:lnTo>
                  <a:pt x="834715" y="23293"/>
                </a:lnTo>
                <a:lnTo>
                  <a:pt x="840553" y="24984"/>
                </a:lnTo>
                <a:lnTo>
                  <a:pt x="850154" y="31738"/>
                </a:lnTo>
                <a:lnTo>
                  <a:pt x="853441" y="36511"/>
                </a:lnTo>
                <a:lnTo>
                  <a:pt x="855220" y="42674"/>
                </a:lnTo>
                <a:lnTo>
                  <a:pt x="882782" y="42674"/>
                </a:lnTo>
                <a:lnTo>
                  <a:pt x="880753" y="33757"/>
                </a:lnTo>
                <a:lnTo>
                  <a:pt x="877158" y="25672"/>
                </a:lnTo>
                <a:lnTo>
                  <a:pt x="875464" y="23293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0" name="Google Shape;1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0859" y="3897265"/>
            <a:ext cx="2873383" cy="12740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/>
          <p:nvPr/>
        </p:nvSpPr>
        <p:spPr>
          <a:xfrm>
            <a:off x="2110859" y="4423498"/>
            <a:ext cx="675005" cy="104775"/>
          </a:xfrm>
          <a:custGeom>
            <a:rect b="b" l="l" r="r" t="t"/>
            <a:pathLst>
              <a:path extrusionOk="0" h="104775" w="675005">
                <a:moveTo>
                  <a:pt x="31151" y="2376"/>
                </a:moveTo>
                <a:lnTo>
                  <a:pt x="0" y="2376"/>
                </a:lnTo>
                <a:lnTo>
                  <a:pt x="0" y="101845"/>
                </a:lnTo>
                <a:lnTo>
                  <a:pt x="20815" y="101845"/>
                </a:lnTo>
                <a:lnTo>
                  <a:pt x="20815" y="31852"/>
                </a:lnTo>
                <a:lnTo>
                  <a:pt x="41158" y="31852"/>
                </a:lnTo>
                <a:lnTo>
                  <a:pt x="31151" y="2376"/>
                </a:lnTo>
                <a:close/>
              </a:path>
              <a:path extrusionOk="0" h="104775" w="675005">
                <a:moveTo>
                  <a:pt x="41158" y="31852"/>
                </a:moveTo>
                <a:lnTo>
                  <a:pt x="20815" y="31852"/>
                </a:lnTo>
                <a:lnTo>
                  <a:pt x="45540" y="101845"/>
                </a:lnTo>
                <a:lnTo>
                  <a:pt x="62445" y="101845"/>
                </a:lnTo>
                <a:lnTo>
                  <a:pt x="73220" y="70690"/>
                </a:lnTo>
                <a:lnTo>
                  <a:pt x="54342" y="70690"/>
                </a:lnTo>
                <a:lnTo>
                  <a:pt x="41158" y="31852"/>
                </a:lnTo>
                <a:close/>
              </a:path>
              <a:path extrusionOk="0" h="104775" w="675005">
                <a:moveTo>
                  <a:pt x="107428" y="31154"/>
                </a:moveTo>
                <a:lnTo>
                  <a:pt x="86893" y="31154"/>
                </a:lnTo>
                <a:lnTo>
                  <a:pt x="86893" y="101845"/>
                </a:lnTo>
                <a:lnTo>
                  <a:pt x="107428" y="101845"/>
                </a:lnTo>
                <a:lnTo>
                  <a:pt x="107428" y="31154"/>
                </a:lnTo>
                <a:close/>
              </a:path>
              <a:path extrusionOk="0" h="104775" w="675005">
                <a:moveTo>
                  <a:pt x="107428" y="2376"/>
                </a:moveTo>
                <a:lnTo>
                  <a:pt x="76975" y="2376"/>
                </a:lnTo>
                <a:lnTo>
                  <a:pt x="54342" y="70690"/>
                </a:lnTo>
                <a:lnTo>
                  <a:pt x="73220" y="70690"/>
                </a:lnTo>
                <a:lnTo>
                  <a:pt x="86893" y="31154"/>
                </a:lnTo>
                <a:lnTo>
                  <a:pt x="107428" y="31154"/>
                </a:lnTo>
                <a:lnTo>
                  <a:pt x="107428" y="2376"/>
                </a:lnTo>
                <a:close/>
              </a:path>
              <a:path extrusionOk="0" h="104775" w="675005">
                <a:moveTo>
                  <a:pt x="171691" y="0"/>
                </a:moveTo>
                <a:lnTo>
                  <a:pt x="135856" y="14321"/>
                </a:lnTo>
                <a:lnTo>
                  <a:pt x="122378" y="52250"/>
                </a:lnTo>
                <a:lnTo>
                  <a:pt x="123225" y="63351"/>
                </a:lnTo>
                <a:lnTo>
                  <a:pt x="143236" y="96165"/>
                </a:lnTo>
                <a:lnTo>
                  <a:pt x="171551" y="104220"/>
                </a:lnTo>
                <a:lnTo>
                  <a:pt x="181990" y="103325"/>
                </a:lnTo>
                <a:lnTo>
                  <a:pt x="191372" y="100640"/>
                </a:lnTo>
                <a:lnTo>
                  <a:pt x="199698" y="96165"/>
                </a:lnTo>
                <a:lnTo>
                  <a:pt x="206968" y="89899"/>
                </a:lnTo>
                <a:lnTo>
                  <a:pt x="209793" y="86198"/>
                </a:lnTo>
                <a:lnTo>
                  <a:pt x="171691" y="86198"/>
                </a:lnTo>
                <a:lnTo>
                  <a:pt x="163217" y="86104"/>
                </a:lnTo>
                <a:lnTo>
                  <a:pt x="144451" y="51829"/>
                </a:lnTo>
                <a:lnTo>
                  <a:pt x="144921" y="44413"/>
                </a:lnTo>
                <a:lnTo>
                  <a:pt x="163217" y="17885"/>
                </a:lnTo>
                <a:lnTo>
                  <a:pt x="209562" y="17885"/>
                </a:lnTo>
                <a:lnTo>
                  <a:pt x="206968" y="14461"/>
                </a:lnTo>
                <a:lnTo>
                  <a:pt x="199707" y="8134"/>
                </a:lnTo>
                <a:lnTo>
                  <a:pt x="191407" y="3615"/>
                </a:lnTo>
                <a:lnTo>
                  <a:pt x="182069" y="903"/>
                </a:lnTo>
                <a:lnTo>
                  <a:pt x="171691" y="0"/>
                </a:lnTo>
                <a:close/>
              </a:path>
              <a:path extrusionOk="0" h="104775" w="675005">
                <a:moveTo>
                  <a:pt x="209562" y="17885"/>
                </a:moveTo>
                <a:lnTo>
                  <a:pt x="179701" y="17885"/>
                </a:lnTo>
                <a:lnTo>
                  <a:pt x="186285" y="20956"/>
                </a:lnTo>
                <a:lnTo>
                  <a:pt x="191154" y="27104"/>
                </a:lnTo>
                <a:lnTo>
                  <a:pt x="194287" y="32014"/>
                </a:lnTo>
                <a:lnTo>
                  <a:pt x="196558" y="37808"/>
                </a:lnTo>
                <a:lnTo>
                  <a:pt x="197924" y="44470"/>
                </a:lnTo>
                <a:lnTo>
                  <a:pt x="198375" y="51829"/>
                </a:lnTo>
                <a:lnTo>
                  <a:pt x="197919" y="59427"/>
                </a:lnTo>
                <a:lnTo>
                  <a:pt x="179983" y="86198"/>
                </a:lnTo>
                <a:lnTo>
                  <a:pt x="209793" y="86198"/>
                </a:lnTo>
                <a:lnTo>
                  <a:pt x="212864" y="82176"/>
                </a:lnTo>
                <a:lnTo>
                  <a:pt x="217076" y="73327"/>
                </a:lnTo>
                <a:lnTo>
                  <a:pt x="219604" y="63351"/>
                </a:lnTo>
                <a:lnTo>
                  <a:pt x="220446" y="52250"/>
                </a:lnTo>
                <a:lnTo>
                  <a:pt x="219604" y="41138"/>
                </a:lnTo>
                <a:lnTo>
                  <a:pt x="217076" y="31137"/>
                </a:lnTo>
                <a:lnTo>
                  <a:pt x="212864" y="22244"/>
                </a:lnTo>
                <a:lnTo>
                  <a:pt x="209562" y="17885"/>
                </a:lnTo>
                <a:close/>
              </a:path>
              <a:path extrusionOk="0" h="104775" w="675005">
                <a:moveTo>
                  <a:pt x="257187" y="2376"/>
                </a:moveTo>
                <a:lnTo>
                  <a:pt x="235397" y="2376"/>
                </a:lnTo>
                <a:lnTo>
                  <a:pt x="235397" y="101845"/>
                </a:lnTo>
                <a:lnTo>
                  <a:pt x="257187" y="101845"/>
                </a:lnTo>
                <a:lnTo>
                  <a:pt x="257187" y="58957"/>
                </a:lnTo>
                <a:lnTo>
                  <a:pt x="319637" y="58957"/>
                </a:lnTo>
                <a:lnTo>
                  <a:pt x="319637" y="39817"/>
                </a:lnTo>
                <a:lnTo>
                  <a:pt x="257187" y="39817"/>
                </a:lnTo>
                <a:lnTo>
                  <a:pt x="257187" y="2376"/>
                </a:lnTo>
                <a:close/>
              </a:path>
              <a:path extrusionOk="0" h="104775" w="675005">
                <a:moveTo>
                  <a:pt x="319637" y="58957"/>
                </a:moveTo>
                <a:lnTo>
                  <a:pt x="297842" y="58957"/>
                </a:lnTo>
                <a:lnTo>
                  <a:pt x="297842" y="101845"/>
                </a:lnTo>
                <a:lnTo>
                  <a:pt x="319637" y="101845"/>
                </a:lnTo>
                <a:lnTo>
                  <a:pt x="319637" y="58957"/>
                </a:lnTo>
                <a:close/>
              </a:path>
              <a:path extrusionOk="0" h="104775" w="675005">
                <a:moveTo>
                  <a:pt x="319637" y="2376"/>
                </a:moveTo>
                <a:lnTo>
                  <a:pt x="297842" y="2376"/>
                </a:lnTo>
                <a:lnTo>
                  <a:pt x="297842" y="39817"/>
                </a:lnTo>
                <a:lnTo>
                  <a:pt x="319637" y="39817"/>
                </a:lnTo>
                <a:lnTo>
                  <a:pt x="319637" y="2376"/>
                </a:lnTo>
                <a:close/>
              </a:path>
              <a:path extrusionOk="0" h="104775" w="675005">
                <a:moveTo>
                  <a:pt x="382921" y="20956"/>
                </a:moveTo>
                <a:lnTo>
                  <a:pt x="360987" y="20956"/>
                </a:lnTo>
                <a:lnTo>
                  <a:pt x="360987" y="101845"/>
                </a:lnTo>
                <a:lnTo>
                  <a:pt x="382921" y="101845"/>
                </a:lnTo>
                <a:lnTo>
                  <a:pt x="382921" y="20956"/>
                </a:lnTo>
                <a:close/>
              </a:path>
              <a:path extrusionOk="0" h="104775" w="675005">
                <a:moveTo>
                  <a:pt x="460595" y="2236"/>
                </a:moveTo>
                <a:lnTo>
                  <a:pt x="438103" y="2236"/>
                </a:lnTo>
                <a:lnTo>
                  <a:pt x="400245" y="101845"/>
                </a:lnTo>
                <a:lnTo>
                  <a:pt x="422597" y="101845"/>
                </a:lnTo>
                <a:lnTo>
                  <a:pt x="430697" y="79632"/>
                </a:lnTo>
                <a:lnTo>
                  <a:pt x="490011" y="79632"/>
                </a:lnTo>
                <a:lnTo>
                  <a:pt x="483958" y="63705"/>
                </a:lnTo>
                <a:lnTo>
                  <a:pt x="436007" y="63705"/>
                </a:lnTo>
                <a:lnTo>
                  <a:pt x="449280" y="26683"/>
                </a:lnTo>
                <a:lnTo>
                  <a:pt x="469887" y="26683"/>
                </a:lnTo>
                <a:lnTo>
                  <a:pt x="460595" y="2236"/>
                </a:lnTo>
                <a:close/>
              </a:path>
              <a:path extrusionOk="0" h="104775" w="675005">
                <a:moveTo>
                  <a:pt x="490011" y="79632"/>
                </a:moveTo>
                <a:lnTo>
                  <a:pt x="467719" y="79632"/>
                </a:lnTo>
                <a:lnTo>
                  <a:pt x="475542" y="101845"/>
                </a:lnTo>
                <a:lnTo>
                  <a:pt x="495940" y="101845"/>
                </a:lnTo>
                <a:lnTo>
                  <a:pt x="497549" y="99467"/>
                </a:lnTo>
                <a:lnTo>
                  <a:pt x="490011" y="79632"/>
                </a:lnTo>
                <a:close/>
              </a:path>
              <a:path extrusionOk="0" h="104775" w="675005">
                <a:moveTo>
                  <a:pt x="497549" y="99467"/>
                </a:moveTo>
                <a:lnTo>
                  <a:pt x="495940" y="101845"/>
                </a:lnTo>
                <a:lnTo>
                  <a:pt x="498453" y="101845"/>
                </a:lnTo>
                <a:lnTo>
                  <a:pt x="497549" y="99467"/>
                </a:lnTo>
                <a:close/>
              </a:path>
              <a:path extrusionOk="0" h="104775" w="675005">
                <a:moveTo>
                  <a:pt x="525834" y="2376"/>
                </a:moveTo>
                <a:lnTo>
                  <a:pt x="499572" y="2376"/>
                </a:lnTo>
                <a:lnTo>
                  <a:pt x="535752" y="43031"/>
                </a:lnTo>
                <a:lnTo>
                  <a:pt x="497549" y="99467"/>
                </a:lnTo>
                <a:lnTo>
                  <a:pt x="498453" y="101845"/>
                </a:lnTo>
                <a:lnTo>
                  <a:pt x="522900" y="101845"/>
                </a:lnTo>
                <a:lnTo>
                  <a:pt x="549583" y="58536"/>
                </a:lnTo>
                <a:lnTo>
                  <a:pt x="616380" y="58536"/>
                </a:lnTo>
                <a:lnTo>
                  <a:pt x="605883" y="43031"/>
                </a:lnTo>
                <a:lnTo>
                  <a:pt x="560340" y="43031"/>
                </a:lnTo>
                <a:lnTo>
                  <a:pt x="525834" y="2376"/>
                </a:lnTo>
                <a:close/>
              </a:path>
              <a:path extrusionOk="0" h="104775" w="675005">
                <a:moveTo>
                  <a:pt x="592052" y="58536"/>
                </a:moveTo>
                <a:lnTo>
                  <a:pt x="549583" y="58536"/>
                </a:lnTo>
                <a:lnTo>
                  <a:pt x="560340" y="70690"/>
                </a:lnTo>
                <a:lnTo>
                  <a:pt x="560340" y="101845"/>
                </a:lnTo>
                <a:lnTo>
                  <a:pt x="581296" y="101845"/>
                </a:lnTo>
                <a:lnTo>
                  <a:pt x="581296" y="70690"/>
                </a:lnTo>
                <a:lnTo>
                  <a:pt x="592052" y="58536"/>
                </a:lnTo>
                <a:close/>
              </a:path>
              <a:path extrusionOk="0" h="104775" w="675005">
                <a:moveTo>
                  <a:pt x="616380" y="58536"/>
                </a:moveTo>
                <a:lnTo>
                  <a:pt x="592052" y="58536"/>
                </a:lnTo>
                <a:lnTo>
                  <a:pt x="618595" y="101845"/>
                </a:lnTo>
                <a:lnTo>
                  <a:pt x="645699" y="101845"/>
                </a:lnTo>
                <a:lnTo>
                  <a:pt x="616380" y="58536"/>
                </a:lnTo>
                <a:close/>
              </a:path>
              <a:path extrusionOk="0" h="104775" w="675005">
                <a:moveTo>
                  <a:pt x="469887" y="26683"/>
                </a:moveTo>
                <a:lnTo>
                  <a:pt x="449280" y="26683"/>
                </a:lnTo>
                <a:lnTo>
                  <a:pt x="462409" y="63705"/>
                </a:lnTo>
                <a:lnTo>
                  <a:pt x="483958" y="63705"/>
                </a:lnTo>
                <a:lnTo>
                  <a:pt x="469887" y="26683"/>
                </a:lnTo>
                <a:close/>
              </a:path>
              <a:path extrusionOk="0" h="104775" w="675005">
                <a:moveTo>
                  <a:pt x="581296" y="2376"/>
                </a:moveTo>
                <a:lnTo>
                  <a:pt x="560340" y="2376"/>
                </a:lnTo>
                <a:lnTo>
                  <a:pt x="560340" y="43031"/>
                </a:lnTo>
                <a:lnTo>
                  <a:pt x="581296" y="43031"/>
                </a:lnTo>
                <a:lnTo>
                  <a:pt x="581296" y="2376"/>
                </a:lnTo>
                <a:close/>
              </a:path>
              <a:path extrusionOk="0" h="104775" w="675005">
                <a:moveTo>
                  <a:pt x="642067" y="2376"/>
                </a:moveTo>
                <a:lnTo>
                  <a:pt x="615802" y="2376"/>
                </a:lnTo>
                <a:lnTo>
                  <a:pt x="581296" y="43031"/>
                </a:lnTo>
                <a:lnTo>
                  <a:pt x="605883" y="43031"/>
                </a:lnTo>
                <a:lnTo>
                  <a:pt x="642067" y="2376"/>
                </a:lnTo>
                <a:close/>
              </a:path>
              <a:path extrusionOk="0" h="104775" w="675005">
                <a:moveTo>
                  <a:pt x="412816" y="2376"/>
                </a:moveTo>
                <a:lnTo>
                  <a:pt x="331089" y="2376"/>
                </a:lnTo>
                <a:lnTo>
                  <a:pt x="331089" y="20956"/>
                </a:lnTo>
                <a:lnTo>
                  <a:pt x="412816" y="20956"/>
                </a:lnTo>
                <a:lnTo>
                  <a:pt x="412816" y="2376"/>
                </a:lnTo>
                <a:close/>
              </a:path>
              <a:path extrusionOk="0" h="104775" w="675005">
                <a:moveTo>
                  <a:pt x="674899" y="30737"/>
                </a:moveTo>
                <a:lnTo>
                  <a:pt x="652824" y="30737"/>
                </a:lnTo>
                <a:lnTo>
                  <a:pt x="652824" y="52528"/>
                </a:lnTo>
                <a:lnTo>
                  <a:pt x="674899" y="52528"/>
                </a:lnTo>
                <a:lnTo>
                  <a:pt x="674899" y="30737"/>
                </a:lnTo>
                <a:close/>
              </a:path>
              <a:path extrusionOk="0" h="104775" w="675005">
                <a:moveTo>
                  <a:pt x="674899" y="80050"/>
                </a:moveTo>
                <a:lnTo>
                  <a:pt x="652824" y="80050"/>
                </a:lnTo>
                <a:lnTo>
                  <a:pt x="652824" y="101845"/>
                </a:lnTo>
                <a:lnTo>
                  <a:pt x="674899" y="101845"/>
                </a:lnTo>
                <a:lnTo>
                  <a:pt x="674899" y="8005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72" name="Google Shape;17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0859" y="7090501"/>
            <a:ext cx="3007347" cy="1274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4"/>
          <p:cNvGrpSpPr/>
          <p:nvPr/>
        </p:nvGrpSpPr>
        <p:grpSpPr>
          <a:xfrm>
            <a:off x="1715465" y="3498370"/>
            <a:ext cx="290195" cy="4681855"/>
            <a:chOff x="1715465" y="3498370"/>
            <a:chExt cx="290195" cy="4681855"/>
          </a:xfrm>
        </p:grpSpPr>
        <p:sp>
          <p:nvSpPr>
            <p:cNvPr id="174" name="Google Shape;174;p14"/>
            <p:cNvSpPr/>
            <p:nvPr/>
          </p:nvSpPr>
          <p:spPr>
            <a:xfrm>
              <a:off x="1860419" y="3498370"/>
              <a:ext cx="0" cy="4681855"/>
            </a:xfrm>
            <a:custGeom>
              <a:rect b="b" l="l" r="r" t="t"/>
              <a:pathLst>
                <a:path extrusionOk="0" h="4681855" w="120000">
                  <a:moveTo>
                    <a:pt x="0" y="0"/>
                  </a:moveTo>
                  <a:lnTo>
                    <a:pt x="0" y="4681792"/>
                  </a:lnTo>
                </a:path>
              </a:pathLst>
            </a:custGeom>
            <a:noFill/>
            <a:ln cap="flat" cmpd="sng" w="12700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75" name="Google Shape;175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798222" y="3845774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4"/>
            <p:cNvSpPr/>
            <p:nvPr/>
          </p:nvSpPr>
          <p:spPr>
            <a:xfrm>
              <a:off x="1715465" y="3822373"/>
              <a:ext cx="290195" cy="3499485"/>
            </a:xfrm>
            <a:custGeom>
              <a:rect b="b" l="l" r="r" t="t"/>
              <a:pathLst>
                <a:path extrusionOk="0" h="3499484" w="290194">
                  <a:moveTo>
                    <a:pt x="277190" y="670509"/>
                  </a:moveTo>
                  <a:lnTo>
                    <a:pt x="270129" y="626694"/>
                  </a:lnTo>
                  <a:lnTo>
                    <a:pt x="250456" y="588645"/>
                  </a:lnTo>
                  <a:lnTo>
                    <a:pt x="220446" y="558647"/>
                  </a:lnTo>
                  <a:lnTo>
                    <a:pt x="182397" y="538975"/>
                  </a:lnTo>
                  <a:lnTo>
                    <a:pt x="138595" y="531901"/>
                  </a:lnTo>
                  <a:lnTo>
                    <a:pt x="94792" y="538975"/>
                  </a:lnTo>
                  <a:lnTo>
                    <a:pt x="56743" y="558647"/>
                  </a:lnTo>
                  <a:lnTo>
                    <a:pt x="26746" y="588645"/>
                  </a:lnTo>
                  <a:lnTo>
                    <a:pt x="7061" y="626694"/>
                  </a:lnTo>
                  <a:lnTo>
                    <a:pt x="0" y="670509"/>
                  </a:lnTo>
                  <a:lnTo>
                    <a:pt x="7061" y="714324"/>
                  </a:lnTo>
                  <a:lnTo>
                    <a:pt x="26746" y="752360"/>
                  </a:lnTo>
                  <a:lnTo>
                    <a:pt x="56743" y="782370"/>
                  </a:lnTo>
                  <a:lnTo>
                    <a:pt x="94792" y="802043"/>
                  </a:lnTo>
                  <a:lnTo>
                    <a:pt x="138595" y="809104"/>
                  </a:lnTo>
                  <a:lnTo>
                    <a:pt x="182397" y="802043"/>
                  </a:lnTo>
                  <a:lnTo>
                    <a:pt x="220446" y="782370"/>
                  </a:lnTo>
                  <a:lnTo>
                    <a:pt x="250456" y="752360"/>
                  </a:lnTo>
                  <a:lnTo>
                    <a:pt x="270129" y="714324"/>
                  </a:lnTo>
                  <a:lnTo>
                    <a:pt x="277190" y="670509"/>
                  </a:lnTo>
                  <a:close/>
                </a:path>
                <a:path extrusionOk="0" h="3499484" w="290194">
                  <a:moveTo>
                    <a:pt x="284391" y="138607"/>
                  </a:moveTo>
                  <a:lnTo>
                    <a:pt x="277329" y="94792"/>
                  </a:lnTo>
                  <a:lnTo>
                    <a:pt x="257657" y="56743"/>
                  </a:lnTo>
                  <a:lnTo>
                    <a:pt x="227647" y="26746"/>
                  </a:lnTo>
                  <a:lnTo>
                    <a:pt x="189598" y="7061"/>
                  </a:lnTo>
                  <a:lnTo>
                    <a:pt x="145796" y="0"/>
                  </a:lnTo>
                  <a:lnTo>
                    <a:pt x="101993" y="7061"/>
                  </a:lnTo>
                  <a:lnTo>
                    <a:pt x="63944" y="26746"/>
                  </a:lnTo>
                  <a:lnTo>
                    <a:pt x="33947" y="56743"/>
                  </a:lnTo>
                  <a:lnTo>
                    <a:pt x="14262" y="94792"/>
                  </a:lnTo>
                  <a:lnTo>
                    <a:pt x="7200" y="138607"/>
                  </a:lnTo>
                  <a:lnTo>
                    <a:pt x="14262" y="182410"/>
                  </a:lnTo>
                  <a:lnTo>
                    <a:pt x="33947" y="220459"/>
                  </a:lnTo>
                  <a:lnTo>
                    <a:pt x="63944" y="250456"/>
                  </a:lnTo>
                  <a:lnTo>
                    <a:pt x="101993" y="270141"/>
                  </a:lnTo>
                  <a:lnTo>
                    <a:pt x="145796" y="277202"/>
                  </a:lnTo>
                  <a:lnTo>
                    <a:pt x="189598" y="270141"/>
                  </a:lnTo>
                  <a:lnTo>
                    <a:pt x="227647" y="250456"/>
                  </a:lnTo>
                  <a:lnTo>
                    <a:pt x="257657" y="220459"/>
                  </a:lnTo>
                  <a:lnTo>
                    <a:pt x="277329" y="182410"/>
                  </a:lnTo>
                  <a:lnTo>
                    <a:pt x="284391" y="138607"/>
                  </a:lnTo>
                  <a:close/>
                </a:path>
                <a:path extrusionOk="0" h="3499484" w="290194">
                  <a:moveTo>
                    <a:pt x="289890" y="3360597"/>
                  </a:moveTo>
                  <a:lnTo>
                    <a:pt x="282829" y="3316795"/>
                  </a:lnTo>
                  <a:lnTo>
                    <a:pt x="263156" y="3278746"/>
                  </a:lnTo>
                  <a:lnTo>
                    <a:pt x="233146" y="3248736"/>
                  </a:lnTo>
                  <a:lnTo>
                    <a:pt x="195110" y="3229064"/>
                  </a:lnTo>
                  <a:lnTo>
                    <a:pt x="151295" y="3221990"/>
                  </a:lnTo>
                  <a:lnTo>
                    <a:pt x="107492" y="3229064"/>
                  </a:lnTo>
                  <a:lnTo>
                    <a:pt x="69443" y="3248736"/>
                  </a:lnTo>
                  <a:lnTo>
                    <a:pt x="39446" y="3278746"/>
                  </a:lnTo>
                  <a:lnTo>
                    <a:pt x="19761" y="3316795"/>
                  </a:lnTo>
                  <a:lnTo>
                    <a:pt x="12700" y="3360597"/>
                  </a:lnTo>
                  <a:lnTo>
                    <a:pt x="19761" y="3404412"/>
                  </a:lnTo>
                  <a:lnTo>
                    <a:pt x="39446" y="3442449"/>
                  </a:lnTo>
                  <a:lnTo>
                    <a:pt x="69443" y="3472459"/>
                  </a:lnTo>
                  <a:lnTo>
                    <a:pt x="107492" y="3492131"/>
                  </a:lnTo>
                  <a:lnTo>
                    <a:pt x="151295" y="3499193"/>
                  </a:lnTo>
                  <a:lnTo>
                    <a:pt x="195110" y="3492131"/>
                  </a:lnTo>
                  <a:lnTo>
                    <a:pt x="233146" y="3472459"/>
                  </a:lnTo>
                  <a:lnTo>
                    <a:pt x="263156" y="3442449"/>
                  </a:lnTo>
                  <a:lnTo>
                    <a:pt x="282829" y="3404412"/>
                  </a:lnTo>
                  <a:lnTo>
                    <a:pt x="289890" y="3360597"/>
                  </a:lnTo>
                  <a:close/>
                </a:path>
              </a:pathLst>
            </a:custGeom>
            <a:solidFill>
              <a:srgbClr val="F7F6F5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177" name="Google Shape;177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5058" y="4437946"/>
              <a:ext cx="78019" cy="109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827618" y="7126437"/>
              <a:ext cx="78306" cy="1130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14"/>
            <p:cNvSpPr/>
            <p:nvPr/>
          </p:nvSpPr>
          <p:spPr>
            <a:xfrm>
              <a:off x="1839174" y="3907637"/>
              <a:ext cx="44450" cy="106680"/>
            </a:xfrm>
            <a:custGeom>
              <a:rect b="b" l="l" r="r" t="t"/>
              <a:pathLst>
                <a:path extrusionOk="0" h="106679" w="44450">
                  <a:moveTo>
                    <a:pt x="44183" y="0"/>
                  </a:moveTo>
                  <a:lnTo>
                    <a:pt x="29872" y="0"/>
                  </a:lnTo>
                  <a:lnTo>
                    <a:pt x="26952" y="7605"/>
                  </a:lnTo>
                  <a:lnTo>
                    <a:pt x="21032" y="13638"/>
                  </a:lnTo>
                  <a:lnTo>
                    <a:pt x="12598" y="17614"/>
                  </a:lnTo>
                  <a:lnTo>
                    <a:pt x="2134" y="19047"/>
                  </a:lnTo>
                  <a:lnTo>
                    <a:pt x="0" y="19047"/>
                  </a:lnTo>
                  <a:lnTo>
                    <a:pt x="0" y="28940"/>
                  </a:lnTo>
                  <a:lnTo>
                    <a:pt x="24688" y="28940"/>
                  </a:lnTo>
                  <a:lnTo>
                    <a:pt x="24688" y="106664"/>
                  </a:lnTo>
                  <a:lnTo>
                    <a:pt x="44183" y="106664"/>
                  </a:lnTo>
                  <a:lnTo>
                    <a:pt x="44183" y="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pic>
        <p:nvPicPr>
          <p:cNvPr id="180" name="Google Shape;18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6703" y="4699230"/>
            <a:ext cx="2514917" cy="215211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4"/>
          <p:cNvSpPr/>
          <p:nvPr/>
        </p:nvSpPr>
        <p:spPr>
          <a:xfrm>
            <a:off x="2139821" y="4708353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2"/>
                </a:lnTo>
                <a:lnTo>
                  <a:pt x="1632" y="12685"/>
                </a:lnTo>
                <a:lnTo>
                  <a:pt x="0" y="20770"/>
                </a:lnTo>
                <a:lnTo>
                  <a:pt x="1632" y="28855"/>
                </a:lnTo>
                <a:lnTo>
                  <a:pt x="6083" y="35458"/>
                </a:lnTo>
                <a:lnTo>
                  <a:pt x="12686" y="39910"/>
                </a:lnTo>
                <a:lnTo>
                  <a:pt x="20772" y="41542"/>
                </a:lnTo>
                <a:lnTo>
                  <a:pt x="28856" y="39910"/>
                </a:lnTo>
                <a:lnTo>
                  <a:pt x="35459" y="35458"/>
                </a:lnTo>
                <a:lnTo>
                  <a:pt x="39911" y="28855"/>
                </a:lnTo>
                <a:lnTo>
                  <a:pt x="41544" y="20770"/>
                </a:lnTo>
                <a:lnTo>
                  <a:pt x="39911" y="12685"/>
                </a:lnTo>
                <a:lnTo>
                  <a:pt x="35459" y="6082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2" name="Google Shape;182;p14"/>
          <p:cNvSpPr/>
          <p:nvPr/>
        </p:nvSpPr>
        <p:spPr>
          <a:xfrm>
            <a:off x="2139821" y="4895721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4"/>
                </a:lnTo>
                <a:lnTo>
                  <a:pt x="0" y="20768"/>
                </a:lnTo>
                <a:lnTo>
                  <a:pt x="1632" y="28854"/>
                </a:lnTo>
                <a:lnTo>
                  <a:pt x="6083" y="35456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6"/>
                </a:lnTo>
                <a:lnTo>
                  <a:pt x="39911" y="28854"/>
                </a:lnTo>
                <a:lnTo>
                  <a:pt x="41544" y="20768"/>
                </a:lnTo>
                <a:lnTo>
                  <a:pt x="39911" y="12684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3" name="Google Shape;183;p14"/>
          <p:cNvSpPr/>
          <p:nvPr/>
        </p:nvSpPr>
        <p:spPr>
          <a:xfrm>
            <a:off x="2139821" y="5083087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6"/>
                </a:lnTo>
                <a:lnTo>
                  <a:pt x="6083" y="35459"/>
                </a:lnTo>
                <a:lnTo>
                  <a:pt x="12686" y="39911"/>
                </a:lnTo>
                <a:lnTo>
                  <a:pt x="20772" y="41544"/>
                </a:lnTo>
                <a:lnTo>
                  <a:pt x="28856" y="39911"/>
                </a:lnTo>
                <a:lnTo>
                  <a:pt x="35459" y="35459"/>
                </a:lnTo>
                <a:lnTo>
                  <a:pt x="39911" y="28856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4" name="Google Shape;184;p14"/>
          <p:cNvSpPr/>
          <p:nvPr/>
        </p:nvSpPr>
        <p:spPr>
          <a:xfrm>
            <a:off x="2139821" y="5270456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5"/>
                </a:lnTo>
                <a:lnTo>
                  <a:pt x="6083" y="35457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7"/>
                </a:lnTo>
                <a:lnTo>
                  <a:pt x="39911" y="28855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5" name="Google Shape;185;p14"/>
          <p:cNvSpPr/>
          <p:nvPr/>
        </p:nvSpPr>
        <p:spPr>
          <a:xfrm>
            <a:off x="2139821" y="5457822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5"/>
                </a:lnTo>
                <a:lnTo>
                  <a:pt x="1632" y="12687"/>
                </a:lnTo>
                <a:lnTo>
                  <a:pt x="0" y="20772"/>
                </a:lnTo>
                <a:lnTo>
                  <a:pt x="1632" y="28858"/>
                </a:lnTo>
                <a:lnTo>
                  <a:pt x="6083" y="35460"/>
                </a:lnTo>
                <a:lnTo>
                  <a:pt x="12686" y="39912"/>
                </a:lnTo>
                <a:lnTo>
                  <a:pt x="20772" y="41544"/>
                </a:lnTo>
                <a:lnTo>
                  <a:pt x="28856" y="39912"/>
                </a:lnTo>
                <a:lnTo>
                  <a:pt x="35459" y="35460"/>
                </a:lnTo>
                <a:lnTo>
                  <a:pt x="39911" y="28858"/>
                </a:lnTo>
                <a:lnTo>
                  <a:pt x="41544" y="20772"/>
                </a:lnTo>
                <a:lnTo>
                  <a:pt x="39911" y="12687"/>
                </a:lnTo>
                <a:lnTo>
                  <a:pt x="35459" y="6085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6" name="Google Shape;186;p14"/>
          <p:cNvSpPr/>
          <p:nvPr/>
        </p:nvSpPr>
        <p:spPr>
          <a:xfrm>
            <a:off x="2139821" y="5645191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5"/>
                </a:lnTo>
                <a:lnTo>
                  <a:pt x="6083" y="35457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7"/>
                </a:lnTo>
                <a:lnTo>
                  <a:pt x="39911" y="28855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7" name="Google Shape;187;p14"/>
          <p:cNvSpPr/>
          <p:nvPr/>
        </p:nvSpPr>
        <p:spPr>
          <a:xfrm>
            <a:off x="2139821" y="5832557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5"/>
                </a:lnTo>
                <a:lnTo>
                  <a:pt x="1632" y="12687"/>
                </a:lnTo>
                <a:lnTo>
                  <a:pt x="0" y="20772"/>
                </a:lnTo>
                <a:lnTo>
                  <a:pt x="1632" y="28858"/>
                </a:lnTo>
                <a:lnTo>
                  <a:pt x="6083" y="35460"/>
                </a:lnTo>
                <a:lnTo>
                  <a:pt x="12686" y="39912"/>
                </a:lnTo>
                <a:lnTo>
                  <a:pt x="20772" y="41544"/>
                </a:lnTo>
                <a:lnTo>
                  <a:pt x="28856" y="39912"/>
                </a:lnTo>
                <a:lnTo>
                  <a:pt x="35459" y="35460"/>
                </a:lnTo>
                <a:lnTo>
                  <a:pt x="39911" y="28858"/>
                </a:lnTo>
                <a:lnTo>
                  <a:pt x="41544" y="20772"/>
                </a:lnTo>
                <a:lnTo>
                  <a:pt x="39911" y="12687"/>
                </a:lnTo>
                <a:lnTo>
                  <a:pt x="35459" y="6085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8" name="Google Shape;188;p14"/>
          <p:cNvSpPr/>
          <p:nvPr/>
        </p:nvSpPr>
        <p:spPr>
          <a:xfrm>
            <a:off x="2139821" y="6019926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6"/>
                </a:lnTo>
                <a:lnTo>
                  <a:pt x="6083" y="35459"/>
                </a:lnTo>
                <a:lnTo>
                  <a:pt x="12686" y="39911"/>
                </a:lnTo>
                <a:lnTo>
                  <a:pt x="20772" y="41544"/>
                </a:lnTo>
                <a:lnTo>
                  <a:pt x="28856" y="39911"/>
                </a:lnTo>
                <a:lnTo>
                  <a:pt x="35459" y="35459"/>
                </a:lnTo>
                <a:lnTo>
                  <a:pt x="39911" y="28856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89" name="Google Shape;189;p14"/>
          <p:cNvSpPr/>
          <p:nvPr/>
        </p:nvSpPr>
        <p:spPr>
          <a:xfrm>
            <a:off x="2139821" y="6207294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5"/>
                </a:lnTo>
                <a:lnTo>
                  <a:pt x="0" y="20769"/>
                </a:lnTo>
                <a:lnTo>
                  <a:pt x="1632" y="28855"/>
                </a:lnTo>
                <a:lnTo>
                  <a:pt x="6083" y="35457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7"/>
                </a:lnTo>
                <a:lnTo>
                  <a:pt x="39911" y="28855"/>
                </a:lnTo>
                <a:lnTo>
                  <a:pt x="41544" y="20769"/>
                </a:lnTo>
                <a:lnTo>
                  <a:pt x="39911" y="12685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0" name="Google Shape;190;p14"/>
          <p:cNvSpPr/>
          <p:nvPr/>
        </p:nvSpPr>
        <p:spPr>
          <a:xfrm>
            <a:off x="2139821" y="6394660"/>
            <a:ext cx="41910" cy="41910"/>
          </a:xfrm>
          <a:custGeom>
            <a:rect b="b" l="l" r="r" t="t"/>
            <a:pathLst>
              <a:path extrusionOk="0" h="41910" w="41910">
                <a:moveTo>
                  <a:pt x="20772" y="0"/>
                </a:moveTo>
                <a:lnTo>
                  <a:pt x="12686" y="1632"/>
                </a:lnTo>
                <a:lnTo>
                  <a:pt x="6083" y="6085"/>
                </a:lnTo>
                <a:lnTo>
                  <a:pt x="1632" y="12687"/>
                </a:lnTo>
                <a:lnTo>
                  <a:pt x="0" y="20772"/>
                </a:lnTo>
                <a:lnTo>
                  <a:pt x="1632" y="28858"/>
                </a:lnTo>
                <a:lnTo>
                  <a:pt x="6083" y="35460"/>
                </a:lnTo>
                <a:lnTo>
                  <a:pt x="12686" y="39912"/>
                </a:lnTo>
                <a:lnTo>
                  <a:pt x="20772" y="41544"/>
                </a:lnTo>
                <a:lnTo>
                  <a:pt x="28856" y="39912"/>
                </a:lnTo>
                <a:lnTo>
                  <a:pt x="35459" y="35460"/>
                </a:lnTo>
                <a:lnTo>
                  <a:pt x="39911" y="28858"/>
                </a:lnTo>
                <a:lnTo>
                  <a:pt x="41544" y="20772"/>
                </a:lnTo>
                <a:lnTo>
                  <a:pt x="39911" y="12687"/>
                </a:lnTo>
                <a:lnTo>
                  <a:pt x="35459" y="6085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1" name="Google Shape;191;p14"/>
          <p:cNvSpPr/>
          <p:nvPr/>
        </p:nvSpPr>
        <p:spPr>
          <a:xfrm>
            <a:off x="2139821" y="6582030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5"/>
                </a:lnTo>
                <a:lnTo>
                  <a:pt x="6083" y="35457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7"/>
                </a:lnTo>
                <a:lnTo>
                  <a:pt x="39911" y="28855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2" name="Google Shape;192;p14"/>
          <p:cNvSpPr/>
          <p:nvPr/>
        </p:nvSpPr>
        <p:spPr>
          <a:xfrm>
            <a:off x="2139821" y="6769395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5"/>
                </a:lnTo>
                <a:lnTo>
                  <a:pt x="1632" y="12687"/>
                </a:lnTo>
                <a:lnTo>
                  <a:pt x="0" y="20772"/>
                </a:lnTo>
                <a:lnTo>
                  <a:pt x="1632" y="28858"/>
                </a:lnTo>
                <a:lnTo>
                  <a:pt x="6083" y="35460"/>
                </a:lnTo>
                <a:lnTo>
                  <a:pt x="12686" y="39912"/>
                </a:lnTo>
                <a:lnTo>
                  <a:pt x="20772" y="41544"/>
                </a:lnTo>
                <a:lnTo>
                  <a:pt x="28856" y="39912"/>
                </a:lnTo>
                <a:lnTo>
                  <a:pt x="35459" y="35460"/>
                </a:lnTo>
                <a:lnTo>
                  <a:pt x="39911" y="28858"/>
                </a:lnTo>
                <a:lnTo>
                  <a:pt x="41544" y="20772"/>
                </a:lnTo>
                <a:lnTo>
                  <a:pt x="39911" y="12687"/>
                </a:lnTo>
                <a:lnTo>
                  <a:pt x="35459" y="6085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93" name="Google Shape;193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71315" y="7331089"/>
            <a:ext cx="2530980" cy="87687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4"/>
          <p:cNvSpPr/>
          <p:nvPr/>
        </p:nvSpPr>
        <p:spPr>
          <a:xfrm>
            <a:off x="2139821" y="7367734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2"/>
                </a:lnTo>
                <a:lnTo>
                  <a:pt x="1632" y="12685"/>
                </a:lnTo>
                <a:lnTo>
                  <a:pt x="0" y="20770"/>
                </a:lnTo>
                <a:lnTo>
                  <a:pt x="1632" y="28855"/>
                </a:lnTo>
                <a:lnTo>
                  <a:pt x="6083" y="35458"/>
                </a:lnTo>
                <a:lnTo>
                  <a:pt x="12686" y="39910"/>
                </a:lnTo>
                <a:lnTo>
                  <a:pt x="20772" y="41542"/>
                </a:lnTo>
                <a:lnTo>
                  <a:pt x="28856" y="39910"/>
                </a:lnTo>
                <a:lnTo>
                  <a:pt x="35459" y="35458"/>
                </a:lnTo>
                <a:lnTo>
                  <a:pt x="39911" y="28855"/>
                </a:lnTo>
                <a:lnTo>
                  <a:pt x="41544" y="20770"/>
                </a:lnTo>
                <a:lnTo>
                  <a:pt x="39911" y="12685"/>
                </a:lnTo>
                <a:lnTo>
                  <a:pt x="35459" y="6082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5" name="Google Shape;195;p14"/>
          <p:cNvSpPr/>
          <p:nvPr/>
        </p:nvSpPr>
        <p:spPr>
          <a:xfrm>
            <a:off x="2139821" y="7555102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4"/>
                </a:lnTo>
                <a:lnTo>
                  <a:pt x="0" y="20768"/>
                </a:lnTo>
                <a:lnTo>
                  <a:pt x="1632" y="28854"/>
                </a:lnTo>
                <a:lnTo>
                  <a:pt x="6083" y="35456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6"/>
                </a:lnTo>
                <a:lnTo>
                  <a:pt x="39911" y="28854"/>
                </a:lnTo>
                <a:lnTo>
                  <a:pt x="41544" y="20768"/>
                </a:lnTo>
                <a:lnTo>
                  <a:pt x="39911" y="12684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6" name="Google Shape;196;p14"/>
          <p:cNvSpPr/>
          <p:nvPr/>
        </p:nvSpPr>
        <p:spPr>
          <a:xfrm>
            <a:off x="2139821" y="7742468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6"/>
                </a:lnTo>
                <a:lnTo>
                  <a:pt x="6083" y="35459"/>
                </a:lnTo>
                <a:lnTo>
                  <a:pt x="12686" y="39911"/>
                </a:lnTo>
                <a:lnTo>
                  <a:pt x="20772" y="41544"/>
                </a:lnTo>
                <a:lnTo>
                  <a:pt x="28856" y="39911"/>
                </a:lnTo>
                <a:lnTo>
                  <a:pt x="35459" y="35459"/>
                </a:lnTo>
                <a:lnTo>
                  <a:pt x="39911" y="28856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7" name="Google Shape;197;p14"/>
          <p:cNvSpPr/>
          <p:nvPr/>
        </p:nvSpPr>
        <p:spPr>
          <a:xfrm>
            <a:off x="2139821" y="7929837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3"/>
                </a:lnTo>
                <a:lnTo>
                  <a:pt x="1632" y="12686"/>
                </a:lnTo>
                <a:lnTo>
                  <a:pt x="0" y="20772"/>
                </a:lnTo>
                <a:lnTo>
                  <a:pt x="1632" y="28855"/>
                </a:lnTo>
                <a:lnTo>
                  <a:pt x="6083" y="35457"/>
                </a:lnTo>
                <a:lnTo>
                  <a:pt x="12686" y="39908"/>
                </a:lnTo>
                <a:lnTo>
                  <a:pt x="20772" y="41540"/>
                </a:lnTo>
                <a:lnTo>
                  <a:pt x="28856" y="39908"/>
                </a:lnTo>
                <a:lnTo>
                  <a:pt x="35459" y="35457"/>
                </a:lnTo>
                <a:lnTo>
                  <a:pt x="39911" y="28855"/>
                </a:lnTo>
                <a:lnTo>
                  <a:pt x="41544" y="20772"/>
                </a:lnTo>
                <a:lnTo>
                  <a:pt x="39911" y="12686"/>
                </a:lnTo>
                <a:lnTo>
                  <a:pt x="35459" y="6083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8" name="Google Shape;198;p14"/>
          <p:cNvSpPr/>
          <p:nvPr/>
        </p:nvSpPr>
        <p:spPr>
          <a:xfrm>
            <a:off x="2139821" y="8117202"/>
            <a:ext cx="41910" cy="41910"/>
          </a:xfrm>
          <a:custGeom>
            <a:rect b="b" l="l" r="r" t="t"/>
            <a:pathLst>
              <a:path extrusionOk="0" h="41909" w="41910">
                <a:moveTo>
                  <a:pt x="20772" y="0"/>
                </a:moveTo>
                <a:lnTo>
                  <a:pt x="12686" y="1632"/>
                </a:lnTo>
                <a:lnTo>
                  <a:pt x="6083" y="6085"/>
                </a:lnTo>
                <a:lnTo>
                  <a:pt x="1632" y="12687"/>
                </a:lnTo>
                <a:lnTo>
                  <a:pt x="0" y="20772"/>
                </a:lnTo>
                <a:lnTo>
                  <a:pt x="1632" y="28858"/>
                </a:lnTo>
                <a:lnTo>
                  <a:pt x="6083" y="35460"/>
                </a:lnTo>
                <a:lnTo>
                  <a:pt x="12686" y="39912"/>
                </a:lnTo>
                <a:lnTo>
                  <a:pt x="20772" y="41544"/>
                </a:lnTo>
                <a:lnTo>
                  <a:pt x="28856" y="39912"/>
                </a:lnTo>
                <a:lnTo>
                  <a:pt x="35459" y="35460"/>
                </a:lnTo>
                <a:lnTo>
                  <a:pt x="39911" y="28858"/>
                </a:lnTo>
                <a:lnTo>
                  <a:pt x="41544" y="20772"/>
                </a:lnTo>
                <a:lnTo>
                  <a:pt x="39911" y="12687"/>
                </a:lnTo>
                <a:lnTo>
                  <a:pt x="35459" y="6085"/>
                </a:lnTo>
                <a:lnTo>
                  <a:pt x="28856" y="1632"/>
                </a:lnTo>
                <a:lnTo>
                  <a:pt x="20772" y="0"/>
                </a:lnTo>
                <a:close/>
              </a:path>
            </a:pathLst>
          </a:custGeom>
          <a:solidFill>
            <a:srgbClr val="15161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199" name="Google Shape;199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57973" y="9995280"/>
            <a:ext cx="72845" cy="1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972068" y="631204"/>
            <a:ext cx="1351280" cy="120650"/>
          </a:xfrm>
          <a:custGeom>
            <a:rect b="b" l="l" r="r" t="t"/>
            <a:pathLst>
              <a:path extrusionOk="0" h="120650" w="1351280">
                <a:moveTo>
                  <a:pt x="106185" y="16574"/>
                </a:moveTo>
                <a:lnTo>
                  <a:pt x="69967" y="41149"/>
                </a:lnTo>
                <a:lnTo>
                  <a:pt x="67323" y="58295"/>
                </a:lnTo>
                <a:lnTo>
                  <a:pt x="67323" y="64314"/>
                </a:lnTo>
                <a:lnTo>
                  <a:pt x="94298" y="100699"/>
                </a:lnTo>
                <a:lnTo>
                  <a:pt x="99975" y="101843"/>
                </a:lnTo>
                <a:lnTo>
                  <a:pt x="106301" y="101843"/>
                </a:lnTo>
                <a:lnTo>
                  <a:pt x="115087" y="101079"/>
                </a:lnTo>
                <a:lnTo>
                  <a:pt x="122816" y="98785"/>
                </a:lnTo>
                <a:lnTo>
                  <a:pt x="129489" y="94962"/>
                </a:lnTo>
                <a:lnTo>
                  <a:pt x="131984" y="92585"/>
                </a:lnTo>
                <a:lnTo>
                  <a:pt x="97805" y="92585"/>
                </a:lnTo>
                <a:lnTo>
                  <a:pt x="90911" y="89536"/>
                </a:lnTo>
                <a:lnTo>
                  <a:pt x="78069" y="59094"/>
                </a:lnTo>
                <a:lnTo>
                  <a:pt x="78108" y="49596"/>
                </a:lnTo>
                <a:lnTo>
                  <a:pt x="80488" y="41854"/>
                </a:lnTo>
                <a:lnTo>
                  <a:pt x="90166" y="29127"/>
                </a:lnTo>
                <a:lnTo>
                  <a:pt x="97116" y="25948"/>
                </a:lnTo>
                <a:lnTo>
                  <a:pt x="132505" y="25948"/>
                </a:lnTo>
                <a:lnTo>
                  <a:pt x="129331" y="23100"/>
                </a:lnTo>
                <a:lnTo>
                  <a:pt x="122645" y="19474"/>
                </a:lnTo>
                <a:lnTo>
                  <a:pt x="114929" y="17299"/>
                </a:lnTo>
                <a:lnTo>
                  <a:pt x="106185" y="16574"/>
                </a:lnTo>
                <a:close/>
              </a:path>
              <a:path extrusionOk="0" h="120650" w="1351280">
                <a:moveTo>
                  <a:pt x="10746" y="18519"/>
                </a:moveTo>
                <a:lnTo>
                  <a:pt x="0" y="18519"/>
                </a:lnTo>
                <a:lnTo>
                  <a:pt x="0" y="99900"/>
                </a:lnTo>
                <a:lnTo>
                  <a:pt x="10746" y="99900"/>
                </a:lnTo>
                <a:lnTo>
                  <a:pt x="10746" y="71323"/>
                </a:lnTo>
                <a:lnTo>
                  <a:pt x="23867" y="58867"/>
                </a:lnTo>
                <a:lnTo>
                  <a:pt x="10746" y="58867"/>
                </a:lnTo>
                <a:lnTo>
                  <a:pt x="10746" y="18519"/>
                </a:lnTo>
                <a:close/>
              </a:path>
              <a:path extrusionOk="0" h="120650" w="1351280">
                <a:moveTo>
                  <a:pt x="37135" y="58521"/>
                </a:moveTo>
                <a:lnTo>
                  <a:pt x="24231" y="58521"/>
                </a:lnTo>
                <a:lnTo>
                  <a:pt x="53723" y="99900"/>
                </a:lnTo>
                <a:lnTo>
                  <a:pt x="67439" y="99900"/>
                </a:lnTo>
                <a:lnTo>
                  <a:pt x="37135" y="58521"/>
                </a:lnTo>
                <a:close/>
              </a:path>
              <a:path extrusionOk="0" h="120650" w="1351280">
                <a:moveTo>
                  <a:pt x="132505" y="25948"/>
                </a:moveTo>
                <a:lnTo>
                  <a:pt x="114796" y="25948"/>
                </a:lnTo>
                <a:lnTo>
                  <a:pt x="121673" y="28958"/>
                </a:lnTo>
                <a:lnTo>
                  <a:pt x="131961" y="40996"/>
                </a:lnTo>
                <a:lnTo>
                  <a:pt x="134532" y="49035"/>
                </a:lnTo>
                <a:lnTo>
                  <a:pt x="134532" y="59094"/>
                </a:lnTo>
                <a:lnTo>
                  <a:pt x="114947" y="92585"/>
                </a:lnTo>
                <a:lnTo>
                  <a:pt x="131984" y="92585"/>
                </a:lnTo>
                <a:lnTo>
                  <a:pt x="145261" y="58295"/>
                </a:lnTo>
                <a:lnTo>
                  <a:pt x="144634" y="49596"/>
                </a:lnTo>
                <a:lnTo>
                  <a:pt x="142705" y="41563"/>
                </a:lnTo>
                <a:lnTo>
                  <a:pt x="139490" y="34423"/>
                </a:lnTo>
                <a:lnTo>
                  <a:pt x="134989" y="28177"/>
                </a:lnTo>
                <a:lnTo>
                  <a:pt x="132505" y="25948"/>
                </a:lnTo>
                <a:close/>
              </a:path>
              <a:path extrusionOk="0" h="120650" w="1351280">
                <a:moveTo>
                  <a:pt x="66067" y="18519"/>
                </a:moveTo>
                <a:lnTo>
                  <a:pt x="52009" y="18519"/>
                </a:lnTo>
                <a:lnTo>
                  <a:pt x="10746" y="58867"/>
                </a:lnTo>
                <a:lnTo>
                  <a:pt x="23867" y="58867"/>
                </a:lnTo>
                <a:lnTo>
                  <a:pt x="24231" y="58521"/>
                </a:lnTo>
                <a:lnTo>
                  <a:pt x="37135" y="58521"/>
                </a:lnTo>
                <a:lnTo>
                  <a:pt x="31777" y="51206"/>
                </a:lnTo>
                <a:lnTo>
                  <a:pt x="66067" y="18519"/>
                </a:lnTo>
                <a:close/>
              </a:path>
              <a:path extrusionOk="0" h="120650" w="1351280">
                <a:moveTo>
                  <a:pt x="173739" y="18519"/>
                </a:moveTo>
                <a:lnTo>
                  <a:pt x="158879" y="18519"/>
                </a:lnTo>
                <a:lnTo>
                  <a:pt x="158879" y="99900"/>
                </a:lnTo>
                <a:lnTo>
                  <a:pt x="169167" y="99900"/>
                </a:lnTo>
                <a:lnTo>
                  <a:pt x="169167" y="32003"/>
                </a:lnTo>
                <a:lnTo>
                  <a:pt x="178860" y="32003"/>
                </a:lnTo>
                <a:lnTo>
                  <a:pt x="173739" y="18519"/>
                </a:lnTo>
                <a:close/>
              </a:path>
              <a:path extrusionOk="0" h="120650" w="1351280">
                <a:moveTo>
                  <a:pt x="178860" y="32003"/>
                </a:moveTo>
                <a:lnTo>
                  <a:pt x="169167" y="32003"/>
                </a:lnTo>
                <a:lnTo>
                  <a:pt x="195112" y="99900"/>
                </a:lnTo>
                <a:lnTo>
                  <a:pt x="204483" y="99900"/>
                </a:lnTo>
                <a:lnTo>
                  <a:pt x="209161" y="87440"/>
                </a:lnTo>
                <a:lnTo>
                  <a:pt x="199911" y="87440"/>
                </a:lnTo>
                <a:lnTo>
                  <a:pt x="178860" y="32003"/>
                </a:lnTo>
                <a:close/>
              </a:path>
              <a:path extrusionOk="0" h="120650" w="1351280">
                <a:moveTo>
                  <a:pt x="240145" y="32003"/>
                </a:moveTo>
                <a:lnTo>
                  <a:pt x="229975" y="32003"/>
                </a:lnTo>
                <a:lnTo>
                  <a:pt x="229975" y="99900"/>
                </a:lnTo>
                <a:lnTo>
                  <a:pt x="240145" y="99900"/>
                </a:lnTo>
                <a:lnTo>
                  <a:pt x="240145" y="32003"/>
                </a:lnTo>
                <a:close/>
              </a:path>
              <a:path extrusionOk="0" h="120650" w="1351280">
                <a:moveTo>
                  <a:pt x="240145" y="18519"/>
                </a:moveTo>
                <a:lnTo>
                  <a:pt x="225173" y="18519"/>
                </a:lnTo>
                <a:lnTo>
                  <a:pt x="199911" y="87440"/>
                </a:lnTo>
                <a:lnTo>
                  <a:pt x="209161" y="87440"/>
                </a:lnTo>
                <a:lnTo>
                  <a:pt x="229975" y="32003"/>
                </a:lnTo>
                <a:lnTo>
                  <a:pt x="240145" y="32003"/>
                </a:lnTo>
                <a:lnTo>
                  <a:pt x="240145" y="18519"/>
                </a:lnTo>
                <a:close/>
              </a:path>
              <a:path extrusionOk="0" h="120650" w="1351280">
                <a:moveTo>
                  <a:pt x="322783" y="18519"/>
                </a:moveTo>
                <a:lnTo>
                  <a:pt x="258317" y="18519"/>
                </a:lnTo>
                <a:lnTo>
                  <a:pt x="258317" y="99900"/>
                </a:lnTo>
                <a:lnTo>
                  <a:pt x="269064" y="99900"/>
                </a:lnTo>
                <a:lnTo>
                  <a:pt x="269064" y="27889"/>
                </a:lnTo>
                <a:lnTo>
                  <a:pt x="322783" y="27889"/>
                </a:lnTo>
                <a:lnTo>
                  <a:pt x="322783" y="18519"/>
                </a:lnTo>
                <a:close/>
              </a:path>
              <a:path extrusionOk="0" h="120650" w="1351280">
                <a:moveTo>
                  <a:pt x="322783" y="27889"/>
                </a:moveTo>
                <a:lnTo>
                  <a:pt x="312041" y="27889"/>
                </a:lnTo>
                <a:lnTo>
                  <a:pt x="312041" y="99900"/>
                </a:lnTo>
                <a:lnTo>
                  <a:pt x="322783" y="99900"/>
                </a:lnTo>
                <a:lnTo>
                  <a:pt x="322783" y="27889"/>
                </a:lnTo>
                <a:close/>
              </a:path>
              <a:path extrusionOk="0" h="120650" w="1351280">
                <a:moveTo>
                  <a:pt x="397195" y="18519"/>
                </a:moveTo>
                <a:lnTo>
                  <a:pt x="340845" y="18519"/>
                </a:lnTo>
                <a:lnTo>
                  <a:pt x="340845" y="99900"/>
                </a:lnTo>
                <a:lnTo>
                  <a:pt x="397767" y="99900"/>
                </a:lnTo>
                <a:lnTo>
                  <a:pt x="397767" y="90525"/>
                </a:lnTo>
                <a:lnTo>
                  <a:pt x="351590" y="90525"/>
                </a:lnTo>
                <a:lnTo>
                  <a:pt x="351590" y="62410"/>
                </a:lnTo>
                <a:lnTo>
                  <a:pt x="394225" y="62410"/>
                </a:lnTo>
                <a:lnTo>
                  <a:pt x="394225" y="53380"/>
                </a:lnTo>
                <a:lnTo>
                  <a:pt x="351590" y="53380"/>
                </a:lnTo>
                <a:lnTo>
                  <a:pt x="351590" y="27889"/>
                </a:lnTo>
                <a:lnTo>
                  <a:pt x="397195" y="27889"/>
                </a:lnTo>
                <a:lnTo>
                  <a:pt x="397195" y="18519"/>
                </a:lnTo>
                <a:close/>
              </a:path>
              <a:path extrusionOk="0" h="120650" w="1351280">
                <a:moveTo>
                  <a:pt x="439830" y="27889"/>
                </a:moveTo>
                <a:lnTo>
                  <a:pt x="429084" y="27889"/>
                </a:lnTo>
                <a:lnTo>
                  <a:pt x="429084" y="99900"/>
                </a:lnTo>
                <a:lnTo>
                  <a:pt x="439830" y="99900"/>
                </a:lnTo>
                <a:lnTo>
                  <a:pt x="439830" y="27889"/>
                </a:lnTo>
                <a:close/>
              </a:path>
              <a:path extrusionOk="0" h="120650" w="1351280">
                <a:moveTo>
                  <a:pt x="467146" y="18519"/>
                </a:moveTo>
                <a:lnTo>
                  <a:pt x="401767" y="18519"/>
                </a:lnTo>
                <a:lnTo>
                  <a:pt x="401767" y="27889"/>
                </a:lnTo>
                <a:lnTo>
                  <a:pt x="467146" y="27889"/>
                </a:lnTo>
                <a:lnTo>
                  <a:pt x="467146" y="18519"/>
                </a:lnTo>
                <a:close/>
              </a:path>
              <a:path extrusionOk="0" h="120650" w="1351280">
                <a:moveTo>
                  <a:pt x="532641" y="18519"/>
                </a:moveTo>
                <a:lnTo>
                  <a:pt x="476290" y="18519"/>
                </a:lnTo>
                <a:lnTo>
                  <a:pt x="476290" y="99900"/>
                </a:lnTo>
                <a:lnTo>
                  <a:pt x="533214" y="99900"/>
                </a:lnTo>
                <a:lnTo>
                  <a:pt x="533214" y="90525"/>
                </a:lnTo>
                <a:lnTo>
                  <a:pt x="487037" y="90525"/>
                </a:lnTo>
                <a:lnTo>
                  <a:pt x="487037" y="62410"/>
                </a:lnTo>
                <a:lnTo>
                  <a:pt x="529671" y="62410"/>
                </a:lnTo>
                <a:lnTo>
                  <a:pt x="529671" y="53380"/>
                </a:lnTo>
                <a:lnTo>
                  <a:pt x="487037" y="53380"/>
                </a:lnTo>
                <a:lnTo>
                  <a:pt x="487037" y="27889"/>
                </a:lnTo>
                <a:lnTo>
                  <a:pt x="532641" y="27889"/>
                </a:lnTo>
                <a:lnTo>
                  <a:pt x="532641" y="18519"/>
                </a:lnTo>
                <a:close/>
              </a:path>
              <a:path extrusionOk="0" h="120650" w="1351280">
                <a:moveTo>
                  <a:pt x="556873" y="18519"/>
                </a:moveTo>
                <a:lnTo>
                  <a:pt x="546127" y="18519"/>
                </a:lnTo>
                <a:lnTo>
                  <a:pt x="546127" y="99900"/>
                </a:lnTo>
                <a:lnTo>
                  <a:pt x="556873" y="99900"/>
                </a:lnTo>
                <a:lnTo>
                  <a:pt x="556873" y="61837"/>
                </a:lnTo>
                <a:lnTo>
                  <a:pt x="610593" y="61837"/>
                </a:lnTo>
                <a:lnTo>
                  <a:pt x="610593" y="52466"/>
                </a:lnTo>
                <a:lnTo>
                  <a:pt x="556873" y="52466"/>
                </a:lnTo>
                <a:lnTo>
                  <a:pt x="556873" y="18519"/>
                </a:lnTo>
                <a:close/>
              </a:path>
              <a:path extrusionOk="0" h="120650" w="1351280">
                <a:moveTo>
                  <a:pt x="610593" y="61837"/>
                </a:moveTo>
                <a:lnTo>
                  <a:pt x="599850" y="61837"/>
                </a:lnTo>
                <a:lnTo>
                  <a:pt x="599850" y="99900"/>
                </a:lnTo>
                <a:lnTo>
                  <a:pt x="610593" y="99900"/>
                </a:lnTo>
                <a:lnTo>
                  <a:pt x="610593" y="61837"/>
                </a:lnTo>
                <a:close/>
              </a:path>
              <a:path extrusionOk="0" h="120650" w="1351280">
                <a:moveTo>
                  <a:pt x="610593" y="18519"/>
                </a:moveTo>
                <a:lnTo>
                  <a:pt x="599850" y="18519"/>
                </a:lnTo>
                <a:lnTo>
                  <a:pt x="599850" y="52466"/>
                </a:lnTo>
                <a:lnTo>
                  <a:pt x="610593" y="52466"/>
                </a:lnTo>
                <a:lnTo>
                  <a:pt x="610593" y="18519"/>
                </a:lnTo>
                <a:close/>
              </a:path>
              <a:path extrusionOk="0" h="120650" w="1351280">
                <a:moveTo>
                  <a:pt x="638712" y="18519"/>
                </a:moveTo>
                <a:lnTo>
                  <a:pt x="627969" y="18519"/>
                </a:lnTo>
                <a:lnTo>
                  <a:pt x="627969" y="99900"/>
                </a:lnTo>
                <a:lnTo>
                  <a:pt x="690034" y="99900"/>
                </a:lnTo>
                <a:lnTo>
                  <a:pt x="690034" y="120131"/>
                </a:lnTo>
                <a:lnTo>
                  <a:pt x="700434" y="120131"/>
                </a:lnTo>
                <a:lnTo>
                  <a:pt x="700434" y="90525"/>
                </a:lnTo>
                <a:lnTo>
                  <a:pt x="638712" y="90525"/>
                </a:lnTo>
                <a:lnTo>
                  <a:pt x="638712" y="18519"/>
                </a:lnTo>
                <a:close/>
              </a:path>
              <a:path extrusionOk="0" h="120650" w="1351280">
                <a:moveTo>
                  <a:pt x="691520" y="18519"/>
                </a:moveTo>
                <a:lnTo>
                  <a:pt x="680774" y="18519"/>
                </a:lnTo>
                <a:lnTo>
                  <a:pt x="680774" y="90525"/>
                </a:lnTo>
                <a:lnTo>
                  <a:pt x="691520" y="90525"/>
                </a:lnTo>
                <a:lnTo>
                  <a:pt x="691520" y="18519"/>
                </a:lnTo>
                <a:close/>
              </a:path>
              <a:path extrusionOk="0" h="120650" w="1351280">
                <a:moveTo>
                  <a:pt x="722383" y="18519"/>
                </a:moveTo>
                <a:lnTo>
                  <a:pt x="711636" y="18519"/>
                </a:lnTo>
                <a:lnTo>
                  <a:pt x="711636" y="99900"/>
                </a:lnTo>
                <a:lnTo>
                  <a:pt x="722383" y="99900"/>
                </a:lnTo>
                <a:lnTo>
                  <a:pt x="722383" y="18519"/>
                </a:lnTo>
                <a:close/>
              </a:path>
              <a:path extrusionOk="0" h="120650" w="1351280">
                <a:moveTo>
                  <a:pt x="751986" y="18519"/>
                </a:moveTo>
                <a:lnTo>
                  <a:pt x="741240" y="18519"/>
                </a:lnTo>
                <a:lnTo>
                  <a:pt x="741240" y="99900"/>
                </a:lnTo>
                <a:lnTo>
                  <a:pt x="751986" y="99900"/>
                </a:lnTo>
                <a:lnTo>
                  <a:pt x="751986" y="18519"/>
                </a:lnTo>
                <a:close/>
              </a:path>
              <a:path extrusionOk="0" h="120650" w="1351280">
                <a:moveTo>
                  <a:pt x="762617" y="0"/>
                </a:moveTo>
                <a:lnTo>
                  <a:pt x="752327" y="0"/>
                </a:lnTo>
                <a:lnTo>
                  <a:pt x="752327" y="11545"/>
                </a:lnTo>
                <a:lnTo>
                  <a:pt x="762617" y="11545"/>
                </a:lnTo>
                <a:lnTo>
                  <a:pt x="762617" y="0"/>
                </a:lnTo>
                <a:close/>
              </a:path>
              <a:path extrusionOk="0" h="120650" w="1351280">
                <a:moveTo>
                  <a:pt x="741013" y="0"/>
                </a:moveTo>
                <a:lnTo>
                  <a:pt x="730724" y="0"/>
                </a:lnTo>
                <a:lnTo>
                  <a:pt x="730724" y="11545"/>
                </a:lnTo>
                <a:lnTo>
                  <a:pt x="741013" y="11545"/>
                </a:lnTo>
                <a:lnTo>
                  <a:pt x="741013" y="0"/>
                </a:lnTo>
                <a:close/>
              </a:path>
              <a:path extrusionOk="0" h="120650" w="1351280">
                <a:moveTo>
                  <a:pt x="908348" y="16574"/>
                </a:moveTo>
                <a:lnTo>
                  <a:pt x="872129" y="41149"/>
                </a:lnTo>
                <a:lnTo>
                  <a:pt x="869486" y="58295"/>
                </a:lnTo>
                <a:lnTo>
                  <a:pt x="869486" y="64314"/>
                </a:lnTo>
                <a:lnTo>
                  <a:pt x="896461" y="100699"/>
                </a:lnTo>
                <a:lnTo>
                  <a:pt x="902138" y="101843"/>
                </a:lnTo>
                <a:lnTo>
                  <a:pt x="908464" y="101843"/>
                </a:lnTo>
                <a:lnTo>
                  <a:pt x="917250" y="101079"/>
                </a:lnTo>
                <a:lnTo>
                  <a:pt x="924979" y="98785"/>
                </a:lnTo>
                <a:lnTo>
                  <a:pt x="931651" y="94962"/>
                </a:lnTo>
                <a:lnTo>
                  <a:pt x="934146" y="92585"/>
                </a:lnTo>
                <a:lnTo>
                  <a:pt x="899967" y="92585"/>
                </a:lnTo>
                <a:lnTo>
                  <a:pt x="893073" y="89536"/>
                </a:lnTo>
                <a:lnTo>
                  <a:pt x="880233" y="59094"/>
                </a:lnTo>
                <a:lnTo>
                  <a:pt x="880272" y="49596"/>
                </a:lnTo>
                <a:lnTo>
                  <a:pt x="882651" y="41854"/>
                </a:lnTo>
                <a:lnTo>
                  <a:pt x="892328" y="29127"/>
                </a:lnTo>
                <a:lnTo>
                  <a:pt x="899280" y="25948"/>
                </a:lnTo>
                <a:lnTo>
                  <a:pt x="934668" y="25948"/>
                </a:lnTo>
                <a:lnTo>
                  <a:pt x="931494" y="23100"/>
                </a:lnTo>
                <a:lnTo>
                  <a:pt x="924807" y="19474"/>
                </a:lnTo>
                <a:lnTo>
                  <a:pt x="917092" y="17299"/>
                </a:lnTo>
                <a:lnTo>
                  <a:pt x="908348" y="16574"/>
                </a:lnTo>
                <a:close/>
              </a:path>
              <a:path extrusionOk="0" h="120650" w="1351280">
                <a:moveTo>
                  <a:pt x="812909" y="18519"/>
                </a:moveTo>
                <a:lnTo>
                  <a:pt x="802162" y="18519"/>
                </a:lnTo>
                <a:lnTo>
                  <a:pt x="802162" y="99900"/>
                </a:lnTo>
                <a:lnTo>
                  <a:pt x="812909" y="99900"/>
                </a:lnTo>
                <a:lnTo>
                  <a:pt x="812909" y="71323"/>
                </a:lnTo>
                <a:lnTo>
                  <a:pt x="826030" y="58867"/>
                </a:lnTo>
                <a:lnTo>
                  <a:pt x="812909" y="58867"/>
                </a:lnTo>
                <a:lnTo>
                  <a:pt x="812909" y="18519"/>
                </a:lnTo>
                <a:close/>
              </a:path>
              <a:path extrusionOk="0" h="120650" w="1351280">
                <a:moveTo>
                  <a:pt x="839297" y="58521"/>
                </a:moveTo>
                <a:lnTo>
                  <a:pt x="826394" y="58521"/>
                </a:lnTo>
                <a:lnTo>
                  <a:pt x="855886" y="99900"/>
                </a:lnTo>
                <a:lnTo>
                  <a:pt x="869602" y="99900"/>
                </a:lnTo>
                <a:lnTo>
                  <a:pt x="839297" y="58521"/>
                </a:lnTo>
                <a:close/>
              </a:path>
              <a:path extrusionOk="0" h="120650" w="1351280">
                <a:moveTo>
                  <a:pt x="934668" y="25948"/>
                </a:moveTo>
                <a:lnTo>
                  <a:pt x="916960" y="25948"/>
                </a:lnTo>
                <a:lnTo>
                  <a:pt x="923836" y="28958"/>
                </a:lnTo>
                <a:lnTo>
                  <a:pt x="934124" y="40996"/>
                </a:lnTo>
                <a:lnTo>
                  <a:pt x="936694" y="49035"/>
                </a:lnTo>
                <a:lnTo>
                  <a:pt x="936694" y="59094"/>
                </a:lnTo>
                <a:lnTo>
                  <a:pt x="917111" y="92585"/>
                </a:lnTo>
                <a:lnTo>
                  <a:pt x="934146" y="92585"/>
                </a:lnTo>
                <a:lnTo>
                  <a:pt x="947425" y="58295"/>
                </a:lnTo>
                <a:lnTo>
                  <a:pt x="946798" y="49596"/>
                </a:lnTo>
                <a:lnTo>
                  <a:pt x="944868" y="41563"/>
                </a:lnTo>
                <a:lnTo>
                  <a:pt x="941653" y="34423"/>
                </a:lnTo>
                <a:lnTo>
                  <a:pt x="937152" y="28177"/>
                </a:lnTo>
                <a:lnTo>
                  <a:pt x="934668" y="25948"/>
                </a:lnTo>
                <a:close/>
              </a:path>
              <a:path extrusionOk="0" h="120650" w="1351280">
                <a:moveTo>
                  <a:pt x="868230" y="18519"/>
                </a:moveTo>
                <a:lnTo>
                  <a:pt x="854172" y="18519"/>
                </a:lnTo>
                <a:lnTo>
                  <a:pt x="812909" y="58867"/>
                </a:lnTo>
                <a:lnTo>
                  <a:pt x="826030" y="58867"/>
                </a:lnTo>
                <a:lnTo>
                  <a:pt x="826394" y="58521"/>
                </a:lnTo>
                <a:lnTo>
                  <a:pt x="839297" y="58521"/>
                </a:lnTo>
                <a:lnTo>
                  <a:pt x="833940" y="51206"/>
                </a:lnTo>
                <a:lnTo>
                  <a:pt x="868230" y="18519"/>
                </a:lnTo>
                <a:close/>
              </a:path>
              <a:path extrusionOk="0" h="120650" w="1351280">
                <a:moveTo>
                  <a:pt x="975902" y="18519"/>
                </a:moveTo>
                <a:lnTo>
                  <a:pt x="961042" y="18519"/>
                </a:lnTo>
                <a:lnTo>
                  <a:pt x="961042" y="99900"/>
                </a:lnTo>
                <a:lnTo>
                  <a:pt x="971330" y="99900"/>
                </a:lnTo>
                <a:lnTo>
                  <a:pt x="971330" y="32003"/>
                </a:lnTo>
                <a:lnTo>
                  <a:pt x="981023" y="32003"/>
                </a:lnTo>
                <a:lnTo>
                  <a:pt x="975902" y="18519"/>
                </a:lnTo>
                <a:close/>
              </a:path>
              <a:path extrusionOk="0" h="120650" w="1351280">
                <a:moveTo>
                  <a:pt x="981023" y="32003"/>
                </a:moveTo>
                <a:lnTo>
                  <a:pt x="971330" y="32003"/>
                </a:lnTo>
                <a:lnTo>
                  <a:pt x="997276" y="99900"/>
                </a:lnTo>
                <a:lnTo>
                  <a:pt x="1006646" y="99900"/>
                </a:lnTo>
                <a:lnTo>
                  <a:pt x="1011324" y="87440"/>
                </a:lnTo>
                <a:lnTo>
                  <a:pt x="1002074" y="87440"/>
                </a:lnTo>
                <a:lnTo>
                  <a:pt x="981023" y="32003"/>
                </a:lnTo>
                <a:close/>
              </a:path>
              <a:path extrusionOk="0" h="120650" w="1351280">
                <a:moveTo>
                  <a:pt x="1042308" y="32003"/>
                </a:moveTo>
                <a:lnTo>
                  <a:pt x="1032137" y="32003"/>
                </a:lnTo>
                <a:lnTo>
                  <a:pt x="1032137" y="99900"/>
                </a:lnTo>
                <a:lnTo>
                  <a:pt x="1042308" y="99900"/>
                </a:lnTo>
                <a:lnTo>
                  <a:pt x="1042308" y="32003"/>
                </a:lnTo>
                <a:close/>
              </a:path>
              <a:path extrusionOk="0" h="120650" w="1351280">
                <a:moveTo>
                  <a:pt x="1042308" y="18519"/>
                </a:moveTo>
                <a:lnTo>
                  <a:pt x="1027336" y="18519"/>
                </a:lnTo>
                <a:lnTo>
                  <a:pt x="1002074" y="87440"/>
                </a:lnTo>
                <a:lnTo>
                  <a:pt x="1011324" y="87440"/>
                </a:lnTo>
                <a:lnTo>
                  <a:pt x="1032137" y="32003"/>
                </a:lnTo>
                <a:lnTo>
                  <a:pt x="1042308" y="32003"/>
                </a:lnTo>
                <a:lnTo>
                  <a:pt x="1042308" y="18519"/>
                </a:lnTo>
                <a:close/>
              </a:path>
              <a:path extrusionOk="0" h="120650" w="1351280">
                <a:moveTo>
                  <a:pt x="1124945" y="18519"/>
                </a:moveTo>
                <a:lnTo>
                  <a:pt x="1060480" y="18519"/>
                </a:lnTo>
                <a:lnTo>
                  <a:pt x="1060480" y="99900"/>
                </a:lnTo>
                <a:lnTo>
                  <a:pt x="1071227" y="99900"/>
                </a:lnTo>
                <a:lnTo>
                  <a:pt x="1071227" y="27889"/>
                </a:lnTo>
                <a:lnTo>
                  <a:pt x="1124945" y="27889"/>
                </a:lnTo>
                <a:lnTo>
                  <a:pt x="1124945" y="18519"/>
                </a:lnTo>
                <a:close/>
              </a:path>
              <a:path extrusionOk="0" h="120650" w="1351280">
                <a:moveTo>
                  <a:pt x="1124945" y="27889"/>
                </a:moveTo>
                <a:lnTo>
                  <a:pt x="1114204" y="27889"/>
                </a:lnTo>
                <a:lnTo>
                  <a:pt x="1114204" y="99900"/>
                </a:lnTo>
                <a:lnTo>
                  <a:pt x="1124945" y="99900"/>
                </a:lnTo>
                <a:lnTo>
                  <a:pt x="1124945" y="27889"/>
                </a:lnTo>
                <a:close/>
              </a:path>
              <a:path extrusionOk="0" h="120650" w="1351280">
                <a:moveTo>
                  <a:pt x="1177185" y="18519"/>
                </a:moveTo>
                <a:lnTo>
                  <a:pt x="1165068" y="18519"/>
                </a:lnTo>
                <a:lnTo>
                  <a:pt x="1133064" y="99900"/>
                </a:lnTo>
                <a:lnTo>
                  <a:pt x="1144494" y="99900"/>
                </a:lnTo>
                <a:lnTo>
                  <a:pt x="1153753" y="74980"/>
                </a:lnTo>
                <a:lnTo>
                  <a:pt x="1199230" y="74980"/>
                </a:lnTo>
                <a:lnTo>
                  <a:pt x="1195883" y="66409"/>
                </a:lnTo>
                <a:lnTo>
                  <a:pt x="1156839" y="66409"/>
                </a:lnTo>
                <a:lnTo>
                  <a:pt x="1170896" y="28803"/>
                </a:lnTo>
                <a:lnTo>
                  <a:pt x="1181201" y="28803"/>
                </a:lnTo>
                <a:lnTo>
                  <a:pt x="1177185" y="18519"/>
                </a:lnTo>
                <a:close/>
              </a:path>
              <a:path extrusionOk="0" h="120650" w="1351280">
                <a:moveTo>
                  <a:pt x="1199230" y="74980"/>
                </a:moveTo>
                <a:lnTo>
                  <a:pt x="1187928" y="74980"/>
                </a:lnTo>
                <a:lnTo>
                  <a:pt x="1196957" y="99900"/>
                </a:lnTo>
                <a:lnTo>
                  <a:pt x="1208959" y="99900"/>
                </a:lnTo>
                <a:lnTo>
                  <a:pt x="1199230" y="74980"/>
                </a:lnTo>
                <a:close/>
              </a:path>
              <a:path extrusionOk="0" h="120650" w="1351280">
                <a:moveTo>
                  <a:pt x="1181201" y="28803"/>
                </a:moveTo>
                <a:lnTo>
                  <a:pt x="1170896" y="28803"/>
                </a:lnTo>
                <a:lnTo>
                  <a:pt x="1184728" y="66409"/>
                </a:lnTo>
                <a:lnTo>
                  <a:pt x="1195883" y="66409"/>
                </a:lnTo>
                <a:lnTo>
                  <a:pt x="1181201" y="28803"/>
                </a:lnTo>
                <a:close/>
              </a:path>
              <a:path extrusionOk="0" h="120650" w="1351280">
                <a:moveTo>
                  <a:pt x="1227819" y="18519"/>
                </a:moveTo>
                <a:lnTo>
                  <a:pt x="1217074" y="18519"/>
                </a:lnTo>
                <a:lnTo>
                  <a:pt x="1217074" y="99900"/>
                </a:lnTo>
                <a:lnTo>
                  <a:pt x="1227819" y="99900"/>
                </a:lnTo>
                <a:lnTo>
                  <a:pt x="1227819" y="61837"/>
                </a:lnTo>
                <a:lnTo>
                  <a:pt x="1281539" y="61837"/>
                </a:lnTo>
                <a:lnTo>
                  <a:pt x="1281539" y="52466"/>
                </a:lnTo>
                <a:lnTo>
                  <a:pt x="1227819" y="52466"/>
                </a:lnTo>
                <a:lnTo>
                  <a:pt x="1227819" y="18519"/>
                </a:lnTo>
                <a:close/>
              </a:path>
              <a:path extrusionOk="0" h="120650" w="1351280">
                <a:moveTo>
                  <a:pt x="1281539" y="61837"/>
                </a:moveTo>
                <a:lnTo>
                  <a:pt x="1270796" y="61837"/>
                </a:lnTo>
                <a:lnTo>
                  <a:pt x="1270796" y="99900"/>
                </a:lnTo>
                <a:lnTo>
                  <a:pt x="1281539" y="99900"/>
                </a:lnTo>
                <a:lnTo>
                  <a:pt x="1281539" y="61837"/>
                </a:lnTo>
                <a:close/>
              </a:path>
              <a:path extrusionOk="0" h="120650" w="1351280">
                <a:moveTo>
                  <a:pt x="1281539" y="18519"/>
                </a:moveTo>
                <a:lnTo>
                  <a:pt x="1270796" y="18519"/>
                </a:lnTo>
                <a:lnTo>
                  <a:pt x="1270796" y="52466"/>
                </a:lnTo>
                <a:lnTo>
                  <a:pt x="1281539" y="52466"/>
                </a:lnTo>
                <a:lnTo>
                  <a:pt x="1281539" y="18519"/>
                </a:lnTo>
                <a:close/>
              </a:path>
              <a:path extrusionOk="0" h="120650" w="1351280">
                <a:moveTo>
                  <a:pt x="1310803" y="18519"/>
                </a:moveTo>
                <a:lnTo>
                  <a:pt x="1300057" y="18519"/>
                </a:lnTo>
                <a:lnTo>
                  <a:pt x="1300057" y="99900"/>
                </a:lnTo>
                <a:lnTo>
                  <a:pt x="1310803" y="99900"/>
                </a:lnTo>
                <a:lnTo>
                  <a:pt x="1310803" y="18519"/>
                </a:lnTo>
                <a:close/>
              </a:path>
              <a:path extrusionOk="0" h="120650" w="1351280">
                <a:moveTo>
                  <a:pt x="1340406" y="18519"/>
                </a:moveTo>
                <a:lnTo>
                  <a:pt x="1329660" y="18519"/>
                </a:lnTo>
                <a:lnTo>
                  <a:pt x="1329660" y="99900"/>
                </a:lnTo>
                <a:lnTo>
                  <a:pt x="1340406" y="99900"/>
                </a:lnTo>
                <a:lnTo>
                  <a:pt x="1340406" y="18519"/>
                </a:lnTo>
                <a:close/>
              </a:path>
              <a:path extrusionOk="0" h="120650" w="1351280">
                <a:moveTo>
                  <a:pt x="1351037" y="0"/>
                </a:moveTo>
                <a:lnTo>
                  <a:pt x="1340747" y="0"/>
                </a:lnTo>
                <a:lnTo>
                  <a:pt x="1340747" y="11545"/>
                </a:lnTo>
                <a:lnTo>
                  <a:pt x="1351037" y="11545"/>
                </a:lnTo>
                <a:lnTo>
                  <a:pt x="1351037" y="0"/>
                </a:lnTo>
                <a:close/>
              </a:path>
              <a:path extrusionOk="0" h="120650" w="1351280">
                <a:moveTo>
                  <a:pt x="1329433" y="0"/>
                </a:moveTo>
                <a:lnTo>
                  <a:pt x="1319145" y="0"/>
                </a:lnTo>
                <a:lnTo>
                  <a:pt x="1319145" y="11545"/>
                </a:lnTo>
                <a:lnTo>
                  <a:pt x="1329433" y="11545"/>
                </a:lnTo>
                <a:lnTo>
                  <a:pt x="1329433" y="0"/>
                </a:lnTo>
                <a:close/>
              </a:path>
            </a:pathLst>
          </a:custGeom>
          <a:solidFill>
            <a:srgbClr val="4E4E4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05" name="Google Shape;2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9974" y="1469061"/>
            <a:ext cx="2144048" cy="20414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5"/>
          <p:cNvSpPr/>
          <p:nvPr/>
        </p:nvSpPr>
        <p:spPr>
          <a:xfrm>
            <a:off x="3311672" y="4134372"/>
            <a:ext cx="1147445" cy="60325"/>
          </a:xfrm>
          <a:custGeom>
            <a:rect b="b" l="l" r="r" t="t"/>
            <a:pathLst>
              <a:path extrusionOk="0" h="60325" w="1147445">
                <a:moveTo>
                  <a:pt x="1147014" y="60087"/>
                </a:moveTo>
                <a:lnTo>
                  <a:pt x="0" y="60087"/>
                </a:lnTo>
                <a:lnTo>
                  <a:pt x="0" y="2"/>
                </a:lnTo>
                <a:lnTo>
                  <a:pt x="1147014" y="2"/>
                </a:lnTo>
              </a:path>
              <a:path extrusionOk="0" h="60325" w="1147445">
                <a:moveTo>
                  <a:pt x="426200" y="0"/>
                </a:moveTo>
                <a:lnTo>
                  <a:pt x="426200" y="60083"/>
                </a:lnTo>
              </a:path>
              <a:path extrusionOk="0" h="60325" w="1147445">
                <a:moveTo>
                  <a:pt x="232135" y="0"/>
                </a:moveTo>
                <a:lnTo>
                  <a:pt x="232135" y="60083"/>
                </a:lnTo>
              </a:path>
              <a:path extrusionOk="0" h="60325" w="1147445">
                <a:moveTo>
                  <a:pt x="611092" y="0"/>
                </a:moveTo>
                <a:lnTo>
                  <a:pt x="611092" y="60083"/>
                </a:lnTo>
              </a:path>
              <a:path extrusionOk="0" h="60325" w="1147445">
                <a:moveTo>
                  <a:pt x="795981" y="0"/>
                </a:moveTo>
                <a:lnTo>
                  <a:pt x="795981" y="60083"/>
                </a:lnTo>
              </a:path>
              <a:path extrusionOk="0" h="60325" w="1147445">
                <a:moveTo>
                  <a:pt x="980878" y="0"/>
                </a:moveTo>
                <a:lnTo>
                  <a:pt x="980878" y="60083"/>
                </a:lnTo>
              </a:path>
              <a:path extrusionOk="0" h="60325" w="1147445">
                <a:moveTo>
                  <a:pt x="57960" y="0"/>
                </a:moveTo>
                <a:lnTo>
                  <a:pt x="57960" y="60083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7" name="Google Shape;207;p15"/>
          <p:cNvSpPr/>
          <p:nvPr/>
        </p:nvSpPr>
        <p:spPr>
          <a:xfrm>
            <a:off x="3435602" y="3898132"/>
            <a:ext cx="1168400" cy="120650"/>
          </a:xfrm>
          <a:custGeom>
            <a:rect b="b" l="l" r="r" t="t"/>
            <a:pathLst>
              <a:path extrusionOk="0" h="120650" w="1168400">
                <a:moveTo>
                  <a:pt x="1167979" y="120053"/>
                </a:moveTo>
                <a:lnTo>
                  <a:pt x="0" y="120053"/>
                </a:lnTo>
                <a:lnTo>
                  <a:pt x="0" y="59969"/>
                </a:lnTo>
                <a:lnTo>
                  <a:pt x="1167979" y="59969"/>
                </a:lnTo>
                <a:lnTo>
                  <a:pt x="1167979" y="120053"/>
                </a:lnTo>
                <a:close/>
              </a:path>
              <a:path extrusionOk="0" h="120650" w="1168400">
                <a:moveTo>
                  <a:pt x="371382" y="59969"/>
                </a:moveTo>
                <a:lnTo>
                  <a:pt x="371382" y="120053"/>
                </a:lnTo>
              </a:path>
              <a:path extrusionOk="0" h="120650" w="1168400">
                <a:moveTo>
                  <a:pt x="556275" y="59969"/>
                </a:moveTo>
                <a:lnTo>
                  <a:pt x="556275" y="120053"/>
                </a:lnTo>
              </a:path>
              <a:path extrusionOk="0" h="120650" w="1168400">
                <a:moveTo>
                  <a:pt x="206754" y="59969"/>
                </a:moveTo>
                <a:lnTo>
                  <a:pt x="206754" y="120053"/>
                </a:lnTo>
              </a:path>
              <a:path extrusionOk="0" h="120650" w="1168400">
                <a:moveTo>
                  <a:pt x="741170" y="59969"/>
                </a:moveTo>
                <a:lnTo>
                  <a:pt x="741170" y="120053"/>
                </a:lnTo>
              </a:path>
              <a:path extrusionOk="0" h="120650" w="1168400">
                <a:moveTo>
                  <a:pt x="926059" y="59969"/>
                </a:moveTo>
                <a:lnTo>
                  <a:pt x="926059" y="120053"/>
                </a:lnTo>
              </a:path>
              <a:path extrusionOk="0" h="120650" w="1168400">
                <a:moveTo>
                  <a:pt x="1117573" y="59969"/>
                </a:moveTo>
                <a:lnTo>
                  <a:pt x="1117573" y="120053"/>
                </a:lnTo>
              </a:path>
              <a:path extrusionOk="0" h="120650" w="1168400">
                <a:moveTo>
                  <a:pt x="953884" y="0"/>
                </a:moveTo>
                <a:lnTo>
                  <a:pt x="304112" y="0"/>
                </a:lnTo>
                <a:lnTo>
                  <a:pt x="304112" y="60084"/>
                </a:lnTo>
                <a:lnTo>
                  <a:pt x="953884" y="60084"/>
                </a:lnTo>
                <a:lnTo>
                  <a:pt x="953884" y="0"/>
                </a:lnTo>
                <a:close/>
              </a:path>
              <a:path extrusionOk="0" h="120650" w="1168400">
                <a:moveTo>
                  <a:pt x="460288" y="60084"/>
                </a:moveTo>
                <a:lnTo>
                  <a:pt x="460288" y="0"/>
                </a:lnTo>
              </a:path>
              <a:path extrusionOk="0" h="120650" w="1168400">
                <a:moveTo>
                  <a:pt x="630579" y="60084"/>
                </a:moveTo>
                <a:lnTo>
                  <a:pt x="630579" y="0"/>
                </a:lnTo>
              </a:path>
              <a:path extrusionOk="0" h="120650" w="1168400">
                <a:moveTo>
                  <a:pt x="800869" y="60084"/>
                </a:moveTo>
                <a:lnTo>
                  <a:pt x="800869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8" name="Google Shape;208;p15"/>
          <p:cNvSpPr/>
          <p:nvPr/>
        </p:nvSpPr>
        <p:spPr>
          <a:xfrm>
            <a:off x="3660545" y="4194266"/>
            <a:ext cx="502284" cy="60325"/>
          </a:xfrm>
          <a:custGeom>
            <a:rect b="b" l="l" r="r" t="t"/>
            <a:pathLst>
              <a:path extrusionOk="0" h="60325" w="502285">
                <a:moveTo>
                  <a:pt x="0" y="0"/>
                </a:moveTo>
                <a:lnTo>
                  <a:pt x="502117" y="0"/>
                </a:lnTo>
                <a:lnTo>
                  <a:pt x="502117" y="60083"/>
                </a:lnTo>
                <a:lnTo>
                  <a:pt x="0" y="60083"/>
                </a:lnTo>
                <a:lnTo>
                  <a:pt x="0" y="0"/>
                </a:lnTo>
                <a:close/>
              </a:path>
              <a:path extrusionOk="0" h="60325" w="502285">
                <a:moveTo>
                  <a:pt x="345945" y="60090"/>
                </a:moveTo>
                <a:lnTo>
                  <a:pt x="345945" y="6"/>
                </a:lnTo>
              </a:path>
              <a:path extrusionOk="0" h="60325" w="502285">
                <a:moveTo>
                  <a:pt x="175654" y="60090"/>
                </a:moveTo>
                <a:lnTo>
                  <a:pt x="175654" y="6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9" name="Google Shape;209;p15"/>
          <p:cNvSpPr/>
          <p:nvPr/>
        </p:nvSpPr>
        <p:spPr>
          <a:xfrm>
            <a:off x="3615178" y="3513668"/>
            <a:ext cx="794385" cy="60325"/>
          </a:xfrm>
          <a:custGeom>
            <a:rect b="b" l="l" r="r" t="t"/>
            <a:pathLst>
              <a:path extrusionOk="0" h="60325" w="794385">
                <a:moveTo>
                  <a:pt x="0" y="0"/>
                </a:moveTo>
                <a:lnTo>
                  <a:pt x="793903" y="0"/>
                </a:lnTo>
                <a:lnTo>
                  <a:pt x="793903" y="60083"/>
                </a:lnTo>
                <a:lnTo>
                  <a:pt x="0" y="60083"/>
                </a:lnTo>
              </a:path>
              <a:path extrusionOk="0" h="60325" w="794385">
                <a:moveTo>
                  <a:pt x="178940" y="0"/>
                </a:moveTo>
                <a:lnTo>
                  <a:pt x="178940" y="60083"/>
                </a:lnTo>
              </a:path>
              <a:path extrusionOk="0" h="60325" w="794385">
                <a:moveTo>
                  <a:pt x="363837" y="0"/>
                </a:moveTo>
                <a:lnTo>
                  <a:pt x="363837" y="60083"/>
                </a:lnTo>
              </a:path>
              <a:path extrusionOk="0" h="60325" w="794385">
                <a:moveTo>
                  <a:pt x="548726" y="0"/>
                </a:moveTo>
                <a:lnTo>
                  <a:pt x="548726" y="60083"/>
                </a:lnTo>
              </a:path>
              <a:path extrusionOk="0" h="60325" w="794385">
                <a:moveTo>
                  <a:pt x="733621" y="0"/>
                </a:moveTo>
                <a:lnTo>
                  <a:pt x="733621" y="60083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0" name="Google Shape;210;p15"/>
          <p:cNvSpPr/>
          <p:nvPr/>
        </p:nvSpPr>
        <p:spPr>
          <a:xfrm>
            <a:off x="3657175" y="3689890"/>
            <a:ext cx="650240" cy="60325"/>
          </a:xfrm>
          <a:custGeom>
            <a:rect b="b" l="l" r="r" t="t"/>
            <a:pathLst>
              <a:path extrusionOk="0" h="60325" w="650239">
                <a:moveTo>
                  <a:pt x="649767" y="0"/>
                </a:moveTo>
                <a:lnTo>
                  <a:pt x="0" y="0"/>
                </a:lnTo>
                <a:lnTo>
                  <a:pt x="0" y="60084"/>
                </a:lnTo>
                <a:lnTo>
                  <a:pt x="649767" y="60084"/>
                </a:lnTo>
                <a:lnTo>
                  <a:pt x="649767" y="0"/>
                </a:lnTo>
                <a:close/>
              </a:path>
              <a:path extrusionOk="0" h="60325" w="650239">
                <a:moveTo>
                  <a:pt x="156170" y="60087"/>
                </a:moveTo>
                <a:lnTo>
                  <a:pt x="156170" y="3"/>
                </a:lnTo>
              </a:path>
              <a:path extrusionOk="0" h="60325" w="650239">
                <a:moveTo>
                  <a:pt x="326462" y="60087"/>
                </a:moveTo>
                <a:lnTo>
                  <a:pt x="326462" y="3"/>
                </a:lnTo>
              </a:path>
              <a:path extrusionOk="0" h="60325" w="650239">
                <a:moveTo>
                  <a:pt x="496752" y="60087"/>
                </a:moveTo>
                <a:lnTo>
                  <a:pt x="496752" y="3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1" name="Google Shape;211;p15"/>
          <p:cNvSpPr/>
          <p:nvPr/>
        </p:nvSpPr>
        <p:spPr>
          <a:xfrm>
            <a:off x="3633868" y="3453292"/>
            <a:ext cx="276225" cy="60325"/>
          </a:xfrm>
          <a:custGeom>
            <a:rect b="b" l="l" r="r" t="t"/>
            <a:pathLst>
              <a:path extrusionOk="0" h="60325" w="276225">
                <a:moveTo>
                  <a:pt x="0" y="0"/>
                </a:moveTo>
                <a:lnTo>
                  <a:pt x="276188" y="0"/>
                </a:lnTo>
                <a:lnTo>
                  <a:pt x="276188" y="60083"/>
                </a:lnTo>
                <a:lnTo>
                  <a:pt x="0" y="60083"/>
                </a:lnTo>
                <a:lnTo>
                  <a:pt x="0" y="0"/>
                </a:lnTo>
                <a:close/>
              </a:path>
              <a:path extrusionOk="0" h="60325" w="276225">
                <a:moveTo>
                  <a:pt x="120020" y="60087"/>
                </a:moveTo>
                <a:lnTo>
                  <a:pt x="120020" y="3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5729" y="2873139"/>
            <a:ext cx="177509" cy="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7759" y="3321954"/>
            <a:ext cx="177505" cy="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06700" y="2614918"/>
            <a:ext cx="177509" cy="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35758" y="3112852"/>
            <a:ext cx="177505" cy="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91324" y="3001670"/>
            <a:ext cx="192772" cy="9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43861" y="3246146"/>
            <a:ext cx="177509" cy="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5"/>
          <p:cNvSpPr/>
          <p:nvPr/>
        </p:nvSpPr>
        <p:spPr>
          <a:xfrm>
            <a:off x="2549710" y="4234077"/>
            <a:ext cx="187960" cy="815975"/>
          </a:xfrm>
          <a:custGeom>
            <a:rect b="b" l="l" r="r" t="t"/>
            <a:pathLst>
              <a:path extrusionOk="0" h="815975" w="187960">
                <a:moveTo>
                  <a:pt x="187451" y="815640"/>
                </a:moveTo>
                <a:lnTo>
                  <a:pt x="65638" y="815640"/>
                </a:lnTo>
              </a:path>
              <a:path extrusionOk="0" h="815975" w="187960">
                <a:moveTo>
                  <a:pt x="0" y="773711"/>
                </a:moveTo>
                <a:lnTo>
                  <a:pt x="0" y="28356"/>
                </a:lnTo>
                <a:lnTo>
                  <a:pt x="187451" y="28356"/>
                </a:lnTo>
                <a:lnTo>
                  <a:pt x="187451" y="815640"/>
                </a:lnTo>
              </a:path>
              <a:path extrusionOk="0" h="815975" w="187960">
                <a:moveTo>
                  <a:pt x="633" y="28356"/>
                </a:moveTo>
                <a:lnTo>
                  <a:pt x="187448" y="140827"/>
                </a:lnTo>
                <a:lnTo>
                  <a:pt x="11" y="140827"/>
                </a:lnTo>
              </a:path>
              <a:path extrusionOk="0" h="815975" w="187960">
                <a:moveTo>
                  <a:pt x="633" y="140825"/>
                </a:moveTo>
                <a:lnTo>
                  <a:pt x="187448" y="253296"/>
                </a:lnTo>
                <a:lnTo>
                  <a:pt x="11" y="253296"/>
                </a:lnTo>
              </a:path>
              <a:path extrusionOk="0" h="815975" w="187960">
                <a:moveTo>
                  <a:pt x="633" y="253296"/>
                </a:moveTo>
                <a:lnTo>
                  <a:pt x="187448" y="365767"/>
                </a:lnTo>
                <a:lnTo>
                  <a:pt x="11" y="365767"/>
                </a:lnTo>
              </a:path>
              <a:path extrusionOk="0" h="815975" w="187960">
                <a:moveTo>
                  <a:pt x="633" y="365763"/>
                </a:moveTo>
                <a:lnTo>
                  <a:pt x="187448" y="478235"/>
                </a:lnTo>
                <a:lnTo>
                  <a:pt x="11" y="478235"/>
                </a:lnTo>
              </a:path>
              <a:path extrusionOk="0" h="815975" w="187960">
                <a:moveTo>
                  <a:pt x="633" y="478235"/>
                </a:moveTo>
                <a:lnTo>
                  <a:pt x="187448" y="590706"/>
                </a:lnTo>
                <a:lnTo>
                  <a:pt x="11" y="590706"/>
                </a:lnTo>
              </a:path>
              <a:path extrusionOk="0" h="815975" w="187960">
                <a:moveTo>
                  <a:pt x="633" y="590702"/>
                </a:moveTo>
                <a:lnTo>
                  <a:pt x="187448" y="703173"/>
                </a:lnTo>
                <a:lnTo>
                  <a:pt x="11" y="703173"/>
                </a:lnTo>
              </a:path>
              <a:path extrusionOk="0" h="815975" w="187960">
                <a:moveTo>
                  <a:pt x="633" y="703173"/>
                </a:moveTo>
                <a:lnTo>
                  <a:pt x="187448" y="815644"/>
                </a:lnTo>
                <a:lnTo>
                  <a:pt x="65642" y="815644"/>
                </a:lnTo>
              </a:path>
              <a:path extrusionOk="0" h="815975" w="187960">
                <a:moveTo>
                  <a:pt x="154372" y="28356"/>
                </a:moveTo>
                <a:lnTo>
                  <a:pt x="37177" y="28356"/>
                </a:lnTo>
                <a:lnTo>
                  <a:pt x="37177" y="0"/>
                </a:lnTo>
                <a:lnTo>
                  <a:pt x="154372" y="0"/>
                </a:lnTo>
                <a:lnTo>
                  <a:pt x="154372" y="28356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19" name="Google Shape;219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18619" y="3278351"/>
            <a:ext cx="169381" cy="23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/>
          <p:nvPr/>
        </p:nvSpPr>
        <p:spPr>
          <a:xfrm>
            <a:off x="3698420" y="3573755"/>
            <a:ext cx="0" cy="109855"/>
          </a:xfrm>
          <a:custGeom>
            <a:rect b="b" l="l" r="r" t="t"/>
            <a:pathLst>
              <a:path extrusionOk="0" h="109854" w="120000">
                <a:moveTo>
                  <a:pt x="0" y="0"/>
                </a:moveTo>
                <a:lnTo>
                  <a:pt x="0" y="10963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1" name="Google Shape;221;p15"/>
          <p:cNvSpPr/>
          <p:nvPr/>
        </p:nvSpPr>
        <p:spPr>
          <a:xfrm>
            <a:off x="4182245" y="3573755"/>
            <a:ext cx="0" cy="109855"/>
          </a:xfrm>
          <a:custGeom>
            <a:rect b="b" l="l" r="r" t="t"/>
            <a:pathLst>
              <a:path extrusionOk="0" h="109854" w="120000">
                <a:moveTo>
                  <a:pt x="0" y="0"/>
                </a:moveTo>
                <a:lnTo>
                  <a:pt x="0" y="10963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2" name="Google Shape;222;p15"/>
          <p:cNvSpPr/>
          <p:nvPr/>
        </p:nvSpPr>
        <p:spPr>
          <a:xfrm>
            <a:off x="3486956" y="4018189"/>
            <a:ext cx="0" cy="109855"/>
          </a:xfrm>
          <a:custGeom>
            <a:rect b="b" l="l" r="r" t="t"/>
            <a:pathLst>
              <a:path extrusionOk="0" h="109854" w="120000">
                <a:moveTo>
                  <a:pt x="0" y="0"/>
                </a:moveTo>
                <a:lnTo>
                  <a:pt x="0" y="10963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3" name="Google Shape;223;p15"/>
          <p:cNvSpPr/>
          <p:nvPr/>
        </p:nvSpPr>
        <p:spPr>
          <a:xfrm>
            <a:off x="4420415" y="4018189"/>
            <a:ext cx="0" cy="109855"/>
          </a:xfrm>
          <a:custGeom>
            <a:rect b="b" l="l" r="r" t="t"/>
            <a:pathLst>
              <a:path extrusionOk="0" h="109854" w="120000">
                <a:moveTo>
                  <a:pt x="0" y="0"/>
                </a:moveTo>
                <a:lnTo>
                  <a:pt x="0" y="10963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4" name="Google Shape;224;p15"/>
          <p:cNvSpPr/>
          <p:nvPr/>
        </p:nvSpPr>
        <p:spPr>
          <a:xfrm>
            <a:off x="2293026" y="3517043"/>
            <a:ext cx="260985" cy="1232535"/>
          </a:xfrm>
          <a:custGeom>
            <a:rect b="b" l="l" r="r" t="t"/>
            <a:pathLst>
              <a:path extrusionOk="0" h="1232535" w="260985">
                <a:moveTo>
                  <a:pt x="0" y="1232438"/>
                </a:moveTo>
                <a:lnTo>
                  <a:pt x="0" y="71835"/>
                </a:lnTo>
                <a:lnTo>
                  <a:pt x="260856" y="71835"/>
                </a:lnTo>
              </a:path>
              <a:path extrusionOk="0" h="1232535" w="260985">
                <a:moveTo>
                  <a:pt x="95933" y="168380"/>
                </a:moveTo>
                <a:lnTo>
                  <a:pt x="66315" y="168380"/>
                </a:lnTo>
                <a:lnTo>
                  <a:pt x="66315" y="147121"/>
                </a:lnTo>
                <a:lnTo>
                  <a:pt x="66315" y="138957"/>
                </a:lnTo>
                <a:lnTo>
                  <a:pt x="72947" y="132314"/>
                </a:lnTo>
                <a:lnTo>
                  <a:pt x="81126" y="132314"/>
                </a:lnTo>
                <a:lnTo>
                  <a:pt x="89301" y="132314"/>
                </a:lnTo>
                <a:lnTo>
                  <a:pt x="95933" y="138957"/>
                </a:lnTo>
                <a:lnTo>
                  <a:pt x="95933" y="147121"/>
                </a:lnTo>
                <a:lnTo>
                  <a:pt x="95933" y="168380"/>
                </a:lnTo>
                <a:close/>
              </a:path>
              <a:path extrusionOk="0" h="1232535" w="260985">
                <a:moveTo>
                  <a:pt x="95933" y="261072"/>
                </a:moveTo>
                <a:lnTo>
                  <a:pt x="66315" y="261072"/>
                </a:lnTo>
                <a:lnTo>
                  <a:pt x="66315" y="239814"/>
                </a:lnTo>
                <a:lnTo>
                  <a:pt x="66315" y="231635"/>
                </a:lnTo>
                <a:lnTo>
                  <a:pt x="72947" y="225004"/>
                </a:lnTo>
                <a:lnTo>
                  <a:pt x="81126" y="225004"/>
                </a:lnTo>
                <a:lnTo>
                  <a:pt x="89301" y="225004"/>
                </a:lnTo>
                <a:lnTo>
                  <a:pt x="95933" y="231635"/>
                </a:lnTo>
                <a:lnTo>
                  <a:pt x="95933" y="239814"/>
                </a:lnTo>
                <a:lnTo>
                  <a:pt x="95933" y="261072"/>
                </a:lnTo>
                <a:close/>
              </a:path>
              <a:path extrusionOk="0" h="1232535" w="260985">
                <a:moveTo>
                  <a:pt x="95933" y="353762"/>
                </a:moveTo>
                <a:lnTo>
                  <a:pt x="66315" y="353762"/>
                </a:lnTo>
                <a:lnTo>
                  <a:pt x="66315" y="332515"/>
                </a:lnTo>
                <a:lnTo>
                  <a:pt x="66315" y="324321"/>
                </a:lnTo>
                <a:lnTo>
                  <a:pt x="72947" y="317693"/>
                </a:lnTo>
                <a:lnTo>
                  <a:pt x="81126" y="317693"/>
                </a:lnTo>
                <a:lnTo>
                  <a:pt x="89301" y="317693"/>
                </a:lnTo>
                <a:lnTo>
                  <a:pt x="95933" y="324321"/>
                </a:lnTo>
                <a:lnTo>
                  <a:pt x="95933" y="332515"/>
                </a:lnTo>
                <a:lnTo>
                  <a:pt x="95933" y="353762"/>
                </a:lnTo>
                <a:close/>
              </a:path>
              <a:path extrusionOk="0" h="1232535" w="260985">
                <a:moveTo>
                  <a:pt x="95933" y="446446"/>
                </a:moveTo>
                <a:lnTo>
                  <a:pt x="66315" y="446446"/>
                </a:lnTo>
                <a:lnTo>
                  <a:pt x="66315" y="425189"/>
                </a:lnTo>
                <a:lnTo>
                  <a:pt x="66315" y="417009"/>
                </a:lnTo>
                <a:lnTo>
                  <a:pt x="72947" y="410382"/>
                </a:lnTo>
                <a:lnTo>
                  <a:pt x="81126" y="410382"/>
                </a:lnTo>
                <a:lnTo>
                  <a:pt x="89301" y="410382"/>
                </a:lnTo>
                <a:lnTo>
                  <a:pt x="95933" y="417009"/>
                </a:lnTo>
                <a:lnTo>
                  <a:pt x="95933" y="425189"/>
                </a:lnTo>
                <a:lnTo>
                  <a:pt x="95933" y="446446"/>
                </a:lnTo>
                <a:close/>
              </a:path>
              <a:path extrusionOk="0" h="1232535" w="260985">
                <a:moveTo>
                  <a:pt x="95933" y="539136"/>
                </a:moveTo>
                <a:lnTo>
                  <a:pt x="66315" y="539136"/>
                </a:lnTo>
                <a:lnTo>
                  <a:pt x="66315" y="517889"/>
                </a:lnTo>
                <a:lnTo>
                  <a:pt x="66315" y="509710"/>
                </a:lnTo>
                <a:lnTo>
                  <a:pt x="72947" y="503082"/>
                </a:lnTo>
                <a:lnTo>
                  <a:pt x="81126" y="503082"/>
                </a:lnTo>
                <a:lnTo>
                  <a:pt x="89301" y="503082"/>
                </a:lnTo>
                <a:lnTo>
                  <a:pt x="95933" y="509710"/>
                </a:lnTo>
                <a:lnTo>
                  <a:pt x="95933" y="517889"/>
                </a:lnTo>
                <a:lnTo>
                  <a:pt x="95933" y="539136"/>
                </a:lnTo>
                <a:close/>
              </a:path>
              <a:path extrusionOk="0" h="1232535" w="260985">
                <a:moveTo>
                  <a:pt x="95933" y="631828"/>
                </a:moveTo>
                <a:lnTo>
                  <a:pt x="66315" y="631828"/>
                </a:lnTo>
                <a:lnTo>
                  <a:pt x="66315" y="610571"/>
                </a:lnTo>
                <a:lnTo>
                  <a:pt x="66315" y="602392"/>
                </a:lnTo>
                <a:lnTo>
                  <a:pt x="72947" y="595760"/>
                </a:lnTo>
                <a:lnTo>
                  <a:pt x="81126" y="595760"/>
                </a:lnTo>
                <a:lnTo>
                  <a:pt x="89301" y="595760"/>
                </a:lnTo>
                <a:lnTo>
                  <a:pt x="95933" y="602392"/>
                </a:lnTo>
                <a:lnTo>
                  <a:pt x="95933" y="610571"/>
                </a:lnTo>
                <a:lnTo>
                  <a:pt x="95933" y="631828"/>
                </a:lnTo>
                <a:close/>
              </a:path>
              <a:path extrusionOk="0" h="1232535" w="260985">
                <a:moveTo>
                  <a:pt x="95933" y="724518"/>
                </a:moveTo>
                <a:lnTo>
                  <a:pt x="66315" y="724518"/>
                </a:lnTo>
                <a:lnTo>
                  <a:pt x="66315" y="703257"/>
                </a:lnTo>
                <a:lnTo>
                  <a:pt x="66315" y="695077"/>
                </a:lnTo>
                <a:lnTo>
                  <a:pt x="72947" y="688450"/>
                </a:lnTo>
                <a:lnTo>
                  <a:pt x="81126" y="688450"/>
                </a:lnTo>
                <a:lnTo>
                  <a:pt x="89301" y="688450"/>
                </a:lnTo>
                <a:lnTo>
                  <a:pt x="95933" y="695077"/>
                </a:lnTo>
                <a:lnTo>
                  <a:pt x="95933" y="703257"/>
                </a:lnTo>
                <a:lnTo>
                  <a:pt x="95933" y="724518"/>
                </a:lnTo>
                <a:close/>
              </a:path>
              <a:path extrusionOk="0" h="1232535" w="260985">
                <a:moveTo>
                  <a:pt x="95933" y="817204"/>
                </a:moveTo>
                <a:lnTo>
                  <a:pt x="66315" y="817204"/>
                </a:lnTo>
                <a:lnTo>
                  <a:pt x="66315" y="795945"/>
                </a:lnTo>
                <a:lnTo>
                  <a:pt x="66315" y="787767"/>
                </a:lnTo>
                <a:lnTo>
                  <a:pt x="72947" y="781136"/>
                </a:lnTo>
                <a:lnTo>
                  <a:pt x="81126" y="781136"/>
                </a:lnTo>
                <a:lnTo>
                  <a:pt x="89301" y="781136"/>
                </a:lnTo>
                <a:lnTo>
                  <a:pt x="95933" y="787767"/>
                </a:lnTo>
                <a:lnTo>
                  <a:pt x="95933" y="795945"/>
                </a:lnTo>
                <a:lnTo>
                  <a:pt x="95933" y="817204"/>
                </a:lnTo>
                <a:close/>
              </a:path>
              <a:path extrusionOk="0" h="1232535" w="260985">
                <a:moveTo>
                  <a:pt x="164066" y="168380"/>
                </a:moveTo>
                <a:lnTo>
                  <a:pt x="134438" y="168380"/>
                </a:lnTo>
                <a:lnTo>
                  <a:pt x="134438" y="147121"/>
                </a:lnTo>
                <a:lnTo>
                  <a:pt x="134438" y="138957"/>
                </a:lnTo>
                <a:lnTo>
                  <a:pt x="141080" y="132314"/>
                </a:lnTo>
                <a:lnTo>
                  <a:pt x="149256" y="132314"/>
                </a:lnTo>
                <a:lnTo>
                  <a:pt x="157435" y="132314"/>
                </a:lnTo>
                <a:lnTo>
                  <a:pt x="164066" y="138957"/>
                </a:lnTo>
                <a:lnTo>
                  <a:pt x="164066" y="147121"/>
                </a:lnTo>
                <a:lnTo>
                  <a:pt x="164066" y="168380"/>
                </a:lnTo>
                <a:close/>
              </a:path>
              <a:path extrusionOk="0" h="1232535" w="260985">
                <a:moveTo>
                  <a:pt x="164066" y="261072"/>
                </a:moveTo>
                <a:lnTo>
                  <a:pt x="134438" y="261072"/>
                </a:lnTo>
                <a:lnTo>
                  <a:pt x="134438" y="239814"/>
                </a:lnTo>
                <a:lnTo>
                  <a:pt x="134438" y="231635"/>
                </a:lnTo>
                <a:lnTo>
                  <a:pt x="141080" y="225004"/>
                </a:lnTo>
                <a:lnTo>
                  <a:pt x="149256" y="225004"/>
                </a:lnTo>
                <a:lnTo>
                  <a:pt x="157435" y="225004"/>
                </a:lnTo>
                <a:lnTo>
                  <a:pt x="164066" y="231635"/>
                </a:lnTo>
                <a:lnTo>
                  <a:pt x="164066" y="239814"/>
                </a:lnTo>
                <a:lnTo>
                  <a:pt x="164066" y="261072"/>
                </a:lnTo>
                <a:close/>
              </a:path>
              <a:path extrusionOk="0" h="1232535" w="260985">
                <a:moveTo>
                  <a:pt x="164066" y="353762"/>
                </a:moveTo>
                <a:lnTo>
                  <a:pt x="134438" y="353762"/>
                </a:lnTo>
                <a:lnTo>
                  <a:pt x="134438" y="332515"/>
                </a:lnTo>
                <a:lnTo>
                  <a:pt x="134438" y="324321"/>
                </a:lnTo>
                <a:lnTo>
                  <a:pt x="141080" y="317693"/>
                </a:lnTo>
                <a:lnTo>
                  <a:pt x="149256" y="317693"/>
                </a:lnTo>
                <a:lnTo>
                  <a:pt x="157435" y="317693"/>
                </a:lnTo>
                <a:lnTo>
                  <a:pt x="164066" y="324321"/>
                </a:lnTo>
                <a:lnTo>
                  <a:pt x="164066" y="332515"/>
                </a:lnTo>
                <a:lnTo>
                  <a:pt x="164066" y="353762"/>
                </a:lnTo>
                <a:close/>
              </a:path>
              <a:path extrusionOk="0" h="1232535" w="260985">
                <a:moveTo>
                  <a:pt x="164066" y="446446"/>
                </a:moveTo>
                <a:lnTo>
                  <a:pt x="134438" y="446446"/>
                </a:lnTo>
                <a:lnTo>
                  <a:pt x="134438" y="425189"/>
                </a:lnTo>
                <a:lnTo>
                  <a:pt x="134438" y="417009"/>
                </a:lnTo>
                <a:lnTo>
                  <a:pt x="141080" y="410382"/>
                </a:lnTo>
                <a:lnTo>
                  <a:pt x="149256" y="410382"/>
                </a:lnTo>
                <a:lnTo>
                  <a:pt x="157435" y="410382"/>
                </a:lnTo>
                <a:lnTo>
                  <a:pt x="164066" y="417009"/>
                </a:lnTo>
                <a:lnTo>
                  <a:pt x="164066" y="425189"/>
                </a:lnTo>
                <a:lnTo>
                  <a:pt x="164066" y="446446"/>
                </a:lnTo>
                <a:close/>
              </a:path>
              <a:path extrusionOk="0" h="1232535" w="260985">
                <a:moveTo>
                  <a:pt x="164066" y="539136"/>
                </a:moveTo>
                <a:lnTo>
                  <a:pt x="134438" y="539136"/>
                </a:lnTo>
                <a:lnTo>
                  <a:pt x="134438" y="517889"/>
                </a:lnTo>
                <a:lnTo>
                  <a:pt x="134438" y="509710"/>
                </a:lnTo>
                <a:lnTo>
                  <a:pt x="141080" y="503082"/>
                </a:lnTo>
                <a:lnTo>
                  <a:pt x="149256" y="503082"/>
                </a:lnTo>
                <a:lnTo>
                  <a:pt x="157435" y="503082"/>
                </a:lnTo>
                <a:lnTo>
                  <a:pt x="164066" y="509710"/>
                </a:lnTo>
                <a:lnTo>
                  <a:pt x="164066" y="517889"/>
                </a:lnTo>
                <a:lnTo>
                  <a:pt x="164066" y="539136"/>
                </a:lnTo>
                <a:close/>
              </a:path>
              <a:path extrusionOk="0" h="1232535" w="260985">
                <a:moveTo>
                  <a:pt x="164066" y="631828"/>
                </a:moveTo>
                <a:lnTo>
                  <a:pt x="134438" y="631828"/>
                </a:lnTo>
                <a:lnTo>
                  <a:pt x="134438" y="610571"/>
                </a:lnTo>
                <a:lnTo>
                  <a:pt x="134438" y="602392"/>
                </a:lnTo>
                <a:lnTo>
                  <a:pt x="141080" y="595760"/>
                </a:lnTo>
                <a:lnTo>
                  <a:pt x="149256" y="595760"/>
                </a:lnTo>
                <a:lnTo>
                  <a:pt x="157435" y="595760"/>
                </a:lnTo>
                <a:lnTo>
                  <a:pt x="164066" y="602392"/>
                </a:lnTo>
                <a:lnTo>
                  <a:pt x="164066" y="610571"/>
                </a:lnTo>
                <a:lnTo>
                  <a:pt x="164066" y="631828"/>
                </a:lnTo>
                <a:close/>
              </a:path>
              <a:path extrusionOk="0" h="1232535" w="260985">
                <a:moveTo>
                  <a:pt x="164066" y="724518"/>
                </a:moveTo>
                <a:lnTo>
                  <a:pt x="134438" y="724518"/>
                </a:lnTo>
                <a:lnTo>
                  <a:pt x="134438" y="703257"/>
                </a:lnTo>
                <a:lnTo>
                  <a:pt x="134438" y="695077"/>
                </a:lnTo>
                <a:lnTo>
                  <a:pt x="141080" y="688450"/>
                </a:lnTo>
                <a:lnTo>
                  <a:pt x="149256" y="688450"/>
                </a:lnTo>
                <a:lnTo>
                  <a:pt x="157435" y="688450"/>
                </a:lnTo>
                <a:lnTo>
                  <a:pt x="164066" y="695077"/>
                </a:lnTo>
                <a:lnTo>
                  <a:pt x="164066" y="703257"/>
                </a:lnTo>
                <a:lnTo>
                  <a:pt x="164066" y="724518"/>
                </a:lnTo>
                <a:close/>
              </a:path>
              <a:path extrusionOk="0" h="1232535" w="260985">
                <a:moveTo>
                  <a:pt x="164066" y="817204"/>
                </a:moveTo>
                <a:lnTo>
                  <a:pt x="134438" y="817204"/>
                </a:lnTo>
                <a:lnTo>
                  <a:pt x="134438" y="795945"/>
                </a:lnTo>
                <a:lnTo>
                  <a:pt x="134438" y="787767"/>
                </a:lnTo>
                <a:lnTo>
                  <a:pt x="141080" y="781136"/>
                </a:lnTo>
                <a:lnTo>
                  <a:pt x="149256" y="781136"/>
                </a:lnTo>
                <a:lnTo>
                  <a:pt x="157435" y="781136"/>
                </a:lnTo>
                <a:lnTo>
                  <a:pt x="164066" y="787767"/>
                </a:lnTo>
                <a:lnTo>
                  <a:pt x="164066" y="795945"/>
                </a:lnTo>
                <a:lnTo>
                  <a:pt x="164066" y="817204"/>
                </a:lnTo>
                <a:close/>
              </a:path>
              <a:path extrusionOk="0" h="1232535" w="260985">
                <a:moveTo>
                  <a:pt x="232343" y="168380"/>
                </a:moveTo>
                <a:lnTo>
                  <a:pt x="202716" y="168380"/>
                </a:lnTo>
                <a:lnTo>
                  <a:pt x="202716" y="147121"/>
                </a:lnTo>
                <a:lnTo>
                  <a:pt x="202716" y="138957"/>
                </a:lnTo>
                <a:lnTo>
                  <a:pt x="209358" y="132314"/>
                </a:lnTo>
                <a:lnTo>
                  <a:pt x="217534" y="132314"/>
                </a:lnTo>
                <a:lnTo>
                  <a:pt x="225713" y="132314"/>
                </a:lnTo>
                <a:lnTo>
                  <a:pt x="232343" y="138957"/>
                </a:lnTo>
                <a:lnTo>
                  <a:pt x="232343" y="147121"/>
                </a:lnTo>
                <a:lnTo>
                  <a:pt x="232343" y="168380"/>
                </a:lnTo>
                <a:close/>
              </a:path>
              <a:path extrusionOk="0" h="1232535" w="260985">
                <a:moveTo>
                  <a:pt x="232343" y="261072"/>
                </a:moveTo>
                <a:lnTo>
                  <a:pt x="202716" y="261072"/>
                </a:lnTo>
                <a:lnTo>
                  <a:pt x="202716" y="239814"/>
                </a:lnTo>
                <a:lnTo>
                  <a:pt x="202716" y="231635"/>
                </a:lnTo>
                <a:lnTo>
                  <a:pt x="209358" y="225004"/>
                </a:lnTo>
                <a:lnTo>
                  <a:pt x="217534" y="225004"/>
                </a:lnTo>
                <a:lnTo>
                  <a:pt x="225713" y="225004"/>
                </a:lnTo>
                <a:lnTo>
                  <a:pt x="232343" y="231635"/>
                </a:lnTo>
                <a:lnTo>
                  <a:pt x="232343" y="239814"/>
                </a:lnTo>
                <a:lnTo>
                  <a:pt x="232343" y="261072"/>
                </a:lnTo>
                <a:close/>
              </a:path>
              <a:path extrusionOk="0" h="1232535" w="260985">
                <a:moveTo>
                  <a:pt x="232343" y="353762"/>
                </a:moveTo>
                <a:lnTo>
                  <a:pt x="202716" y="353762"/>
                </a:lnTo>
                <a:lnTo>
                  <a:pt x="202716" y="332515"/>
                </a:lnTo>
                <a:lnTo>
                  <a:pt x="202716" y="324321"/>
                </a:lnTo>
                <a:lnTo>
                  <a:pt x="209358" y="317693"/>
                </a:lnTo>
                <a:lnTo>
                  <a:pt x="217534" y="317693"/>
                </a:lnTo>
                <a:lnTo>
                  <a:pt x="225713" y="317693"/>
                </a:lnTo>
                <a:lnTo>
                  <a:pt x="232343" y="324321"/>
                </a:lnTo>
                <a:lnTo>
                  <a:pt x="232343" y="332515"/>
                </a:lnTo>
                <a:lnTo>
                  <a:pt x="232343" y="353762"/>
                </a:lnTo>
                <a:close/>
              </a:path>
              <a:path extrusionOk="0" h="1232535" w="260985">
                <a:moveTo>
                  <a:pt x="232343" y="446446"/>
                </a:moveTo>
                <a:lnTo>
                  <a:pt x="202716" y="446446"/>
                </a:lnTo>
                <a:lnTo>
                  <a:pt x="202716" y="425189"/>
                </a:lnTo>
                <a:lnTo>
                  <a:pt x="202716" y="417009"/>
                </a:lnTo>
                <a:lnTo>
                  <a:pt x="209358" y="410382"/>
                </a:lnTo>
                <a:lnTo>
                  <a:pt x="217534" y="410382"/>
                </a:lnTo>
                <a:lnTo>
                  <a:pt x="225713" y="410382"/>
                </a:lnTo>
                <a:lnTo>
                  <a:pt x="232343" y="417009"/>
                </a:lnTo>
                <a:lnTo>
                  <a:pt x="232343" y="425189"/>
                </a:lnTo>
                <a:lnTo>
                  <a:pt x="232343" y="446446"/>
                </a:lnTo>
                <a:close/>
              </a:path>
              <a:path extrusionOk="0" h="1232535" w="260985">
                <a:moveTo>
                  <a:pt x="232343" y="539136"/>
                </a:moveTo>
                <a:lnTo>
                  <a:pt x="202716" y="539136"/>
                </a:lnTo>
                <a:lnTo>
                  <a:pt x="202716" y="517889"/>
                </a:lnTo>
                <a:lnTo>
                  <a:pt x="202716" y="509710"/>
                </a:lnTo>
                <a:lnTo>
                  <a:pt x="209358" y="503082"/>
                </a:lnTo>
                <a:lnTo>
                  <a:pt x="217534" y="503082"/>
                </a:lnTo>
                <a:lnTo>
                  <a:pt x="225713" y="503082"/>
                </a:lnTo>
                <a:lnTo>
                  <a:pt x="232343" y="509710"/>
                </a:lnTo>
                <a:lnTo>
                  <a:pt x="232343" y="517889"/>
                </a:lnTo>
                <a:lnTo>
                  <a:pt x="232343" y="539136"/>
                </a:lnTo>
                <a:close/>
              </a:path>
              <a:path extrusionOk="0" h="1232535" w="260985">
                <a:moveTo>
                  <a:pt x="177452" y="71831"/>
                </a:moveTo>
                <a:lnTo>
                  <a:pt x="83398" y="71831"/>
                </a:lnTo>
                <a:lnTo>
                  <a:pt x="83398" y="0"/>
                </a:lnTo>
                <a:lnTo>
                  <a:pt x="177452" y="71831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5" name="Google Shape;225;p15"/>
          <p:cNvSpPr/>
          <p:nvPr/>
        </p:nvSpPr>
        <p:spPr>
          <a:xfrm>
            <a:off x="5144846" y="3588745"/>
            <a:ext cx="260985" cy="1043940"/>
          </a:xfrm>
          <a:custGeom>
            <a:rect b="b" l="l" r="r" t="t"/>
            <a:pathLst>
              <a:path extrusionOk="0" h="1043939" w="260985">
                <a:moveTo>
                  <a:pt x="260856" y="1029985"/>
                </a:moveTo>
                <a:lnTo>
                  <a:pt x="260856" y="30243"/>
                </a:lnTo>
                <a:lnTo>
                  <a:pt x="0" y="30243"/>
                </a:lnTo>
              </a:path>
              <a:path extrusionOk="0" h="1043939" w="260985">
                <a:moveTo>
                  <a:pt x="187606" y="119232"/>
                </a:moveTo>
                <a:lnTo>
                  <a:pt x="217234" y="119232"/>
                </a:lnTo>
                <a:lnTo>
                  <a:pt x="217234" y="83163"/>
                </a:lnTo>
                <a:lnTo>
                  <a:pt x="187606" y="83163"/>
                </a:lnTo>
                <a:lnTo>
                  <a:pt x="187606" y="119232"/>
                </a:lnTo>
                <a:close/>
              </a:path>
              <a:path extrusionOk="0" h="1043939" w="260985">
                <a:moveTo>
                  <a:pt x="187606" y="211921"/>
                </a:moveTo>
                <a:lnTo>
                  <a:pt x="217234" y="211921"/>
                </a:lnTo>
                <a:lnTo>
                  <a:pt x="217234" y="175853"/>
                </a:lnTo>
                <a:lnTo>
                  <a:pt x="187606" y="175853"/>
                </a:lnTo>
                <a:lnTo>
                  <a:pt x="187606" y="211921"/>
                </a:lnTo>
                <a:close/>
              </a:path>
              <a:path extrusionOk="0" h="1043939" w="260985">
                <a:moveTo>
                  <a:pt x="187606" y="304603"/>
                </a:moveTo>
                <a:lnTo>
                  <a:pt x="217234" y="304603"/>
                </a:lnTo>
                <a:lnTo>
                  <a:pt x="217234" y="268535"/>
                </a:lnTo>
                <a:lnTo>
                  <a:pt x="187606" y="268535"/>
                </a:lnTo>
                <a:lnTo>
                  <a:pt x="187606" y="304603"/>
                </a:lnTo>
                <a:close/>
              </a:path>
              <a:path extrusionOk="0" h="1043939" w="260985">
                <a:moveTo>
                  <a:pt x="187606" y="397292"/>
                </a:moveTo>
                <a:lnTo>
                  <a:pt x="217234" y="397292"/>
                </a:lnTo>
                <a:lnTo>
                  <a:pt x="217234" y="361238"/>
                </a:lnTo>
                <a:lnTo>
                  <a:pt x="187606" y="361238"/>
                </a:lnTo>
                <a:lnTo>
                  <a:pt x="187606" y="397292"/>
                </a:lnTo>
                <a:close/>
              </a:path>
              <a:path extrusionOk="0" h="1043939" w="260985">
                <a:moveTo>
                  <a:pt x="187606" y="489981"/>
                </a:moveTo>
                <a:lnTo>
                  <a:pt x="217234" y="489981"/>
                </a:lnTo>
                <a:lnTo>
                  <a:pt x="217234" y="453913"/>
                </a:lnTo>
                <a:lnTo>
                  <a:pt x="187606" y="453913"/>
                </a:lnTo>
                <a:lnTo>
                  <a:pt x="187606" y="489981"/>
                </a:lnTo>
                <a:close/>
              </a:path>
              <a:path extrusionOk="0" h="1043939" w="260985">
                <a:moveTo>
                  <a:pt x="187606" y="582678"/>
                </a:moveTo>
                <a:lnTo>
                  <a:pt x="217234" y="582678"/>
                </a:lnTo>
                <a:lnTo>
                  <a:pt x="217234" y="546609"/>
                </a:lnTo>
                <a:lnTo>
                  <a:pt x="187606" y="546609"/>
                </a:lnTo>
                <a:lnTo>
                  <a:pt x="187606" y="582678"/>
                </a:lnTo>
                <a:close/>
              </a:path>
              <a:path extrusionOk="0" h="1043939" w="260985">
                <a:moveTo>
                  <a:pt x="187606" y="675370"/>
                </a:moveTo>
                <a:lnTo>
                  <a:pt x="217234" y="675370"/>
                </a:lnTo>
                <a:lnTo>
                  <a:pt x="217234" y="639302"/>
                </a:lnTo>
                <a:lnTo>
                  <a:pt x="187606" y="639302"/>
                </a:lnTo>
                <a:lnTo>
                  <a:pt x="187606" y="675370"/>
                </a:lnTo>
                <a:close/>
              </a:path>
              <a:path extrusionOk="0" h="1043939" w="260985">
                <a:moveTo>
                  <a:pt x="187606" y="768052"/>
                </a:moveTo>
                <a:lnTo>
                  <a:pt x="217234" y="768052"/>
                </a:lnTo>
                <a:lnTo>
                  <a:pt x="217234" y="731984"/>
                </a:lnTo>
                <a:lnTo>
                  <a:pt x="187606" y="731984"/>
                </a:lnTo>
                <a:lnTo>
                  <a:pt x="187606" y="768052"/>
                </a:lnTo>
                <a:close/>
              </a:path>
              <a:path extrusionOk="0" h="1043939" w="260985">
                <a:moveTo>
                  <a:pt x="187606" y="858344"/>
                </a:moveTo>
                <a:lnTo>
                  <a:pt x="217234" y="858344"/>
                </a:lnTo>
                <a:lnTo>
                  <a:pt x="217234" y="822276"/>
                </a:lnTo>
                <a:lnTo>
                  <a:pt x="187606" y="822276"/>
                </a:lnTo>
                <a:lnTo>
                  <a:pt x="187606" y="858344"/>
                </a:lnTo>
                <a:close/>
              </a:path>
              <a:path extrusionOk="0" h="1043939" w="260985">
                <a:moveTo>
                  <a:pt x="187606" y="951033"/>
                </a:moveTo>
                <a:lnTo>
                  <a:pt x="217234" y="951033"/>
                </a:lnTo>
                <a:lnTo>
                  <a:pt x="217234" y="914965"/>
                </a:lnTo>
                <a:lnTo>
                  <a:pt x="187606" y="914965"/>
                </a:lnTo>
                <a:lnTo>
                  <a:pt x="187606" y="951033"/>
                </a:lnTo>
                <a:close/>
              </a:path>
              <a:path extrusionOk="0" h="1043939" w="260985">
                <a:moveTo>
                  <a:pt x="187606" y="1043715"/>
                </a:moveTo>
                <a:lnTo>
                  <a:pt x="217234" y="1043715"/>
                </a:lnTo>
                <a:lnTo>
                  <a:pt x="217234" y="1007661"/>
                </a:lnTo>
                <a:lnTo>
                  <a:pt x="187606" y="1007661"/>
                </a:lnTo>
                <a:lnTo>
                  <a:pt x="187606" y="1043715"/>
                </a:lnTo>
                <a:close/>
              </a:path>
              <a:path extrusionOk="0" h="1043939" w="260985">
                <a:moveTo>
                  <a:pt x="119473" y="119232"/>
                </a:moveTo>
                <a:lnTo>
                  <a:pt x="149101" y="119232"/>
                </a:lnTo>
                <a:lnTo>
                  <a:pt x="149101" y="83163"/>
                </a:lnTo>
                <a:lnTo>
                  <a:pt x="119473" y="83163"/>
                </a:lnTo>
                <a:lnTo>
                  <a:pt x="119473" y="119232"/>
                </a:lnTo>
                <a:close/>
              </a:path>
              <a:path extrusionOk="0" h="1043939" w="260985">
                <a:moveTo>
                  <a:pt x="119473" y="211921"/>
                </a:moveTo>
                <a:lnTo>
                  <a:pt x="149101" y="211921"/>
                </a:lnTo>
                <a:lnTo>
                  <a:pt x="149101" y="175853"/>
                </a:lnTo>
                <a:lnTo>
                  <a:pt x="119473" y="175853"/>
                </a:lnTo>
                <a:lnTo>
                  <a:pt x="119473" y="211921"/>
                </a:lnTo>
                <a:close/>
              </a:path>
              <a:path extrusionOk="0" h="1043939" w="260985">
                <a:moveTo>
                  <a:pt x="119473" y="304603"/>
                </a:moveTo>
                <a:lnTo>
                  <a:pt x="149101" y="304603"/>
                </a:lnTo>
                <a:lnTo>
                  <a:pt x="149101" y="268535"/>
                </a:lnTo>
                <a:lnTo>
                  <a:pt x="119473" y="268535"/>
                </a:lnTo>
                <a:lnTo>
                  <a:pt x="119473" y="304603"/>
                </a:lnTo>
                <a:close/>
              </a:path>
              <a:path extrusionOk="0" h="1043939" w="260985">
                <a:moveTo>
                  <a:pt x="119473" y="397292"/>
                </a:moveTo>
                <a:lnTo>
                  <a:pt x="149101" y="397292"/>
                </a:lnTo>
                <a:lnTo>
                  <a:pt x="149101" y="361238"/>
                </a:lnTo>
                <a:lnTo>
                  <a:pt x="119473" y="361238"/>
                </a:lnTo>
                <a:lnTo>
                  <a:pt x="119473" y="397292"/>
                </a:lnTo>
                <a:close/>
              </a:path>
              <a:path extrusionOk="0" h="1043939" w="260985">
                <a:moveTo>
                  <a:pt x="119473" y="489981"/>
                </a:moveTo>
                <a:lnTo>
                  <a:pt x="149101" y="489981"/>
                </a:lnTo>
                <a:lnTo>
                  <a:pt x="149101" y="453913"/>
                </a:lnTo>
                <a:lnTo>
                  <a:pt x="119473" y="453913"/>
                </a:lnTo>
                <a:lnTo>
                  <a:pt x="119473" y="489981"/>
                </a:lnTo>
                <a:close/>
              </a:path>
              <a:path extrusionOk="0" h="1043939" w="260985">
                <a:moveTo>
                  <a:pt x="119473" y="582678"/>
                </a:moveTo>
                <a:lnTo>
                  <a:pt x="149101" y="582678"/>
                </a:lnTo>
                <a:lnTo>
                  <a:pt x="149101" y="546609"/>
                </a:lnTo>
                <a:lnTo>
                  <a:pt x="119473" y="546609"/>
                </a:lnTo>
                <a:lnTo>
                  <a:pt x="119473" y="582678"/>
                </a:lnTo>
                <a:close/>
              </a:path>
              <a:path extrusionOk="0" h="1043939" w="260985">
                <a:moveTo>
                  <a:pt x="119473" y="675370"/>
                </a:moveTo>
                <a:lnTo>
                  <a:pt x="149101" y="675370"/>
                </a:lnTo>
                <a:lnTo>
                  <a:pt x="149101" y="639302"/>
                </a:lnTo>
                <a:lnTo>
                  <a:pt x="119473" y="639302"/>
                </a:lnTo>
                <a:lnTo>
                  <a:pt x="119473" y="675370"/>
                </a:lnTo>
                <a:close/>
              </a:path>
              <a:path extrusionOk="0" h="1043939" w="260985">
                <a:moveTo>
                  <a:pt x="119473" y="768052"/>
                </a:moveTo>
                <a:lnTo>
                  <a:pt x="149101" y="768052"/>
                </a:lnTo>
                <a:lnTo>
                  <a:pt x="149101" y="731984"/>
                </a:lnTo>
                <a:lnTo>
                  <a:pt x="119473" y="731984"/>
                </a:lnTo>
                <a:lnTo>
                  <a:pt x="119473" y="768052"/>
                </a:lnTo>
                <a:close/>
              </a:path>
              <a:path extrusionOk="0" h="1043939" w="260985">
                <a:moveTo>
                  <a:pt x="43639" y="119232"/>
                </a:moveTo>
                <a:lnTo>
                  <a:pt x="73253" y="119232"/>
                </a:lnTo>
                <a:lnTo>
                  <a:pt x="73253" y="83163"/>
                </a:lnTo>
                <a:lnTo>
                  <a:pt x="43639" y="83163"/>
                </a:lnTo>
                <a:lnTo>
                  <a:pt x="43639" y="119232"/>
                </a:lnTo>
                <a:close/>
              </a:path>
              <a:path extrusionOk="0" h="1043939" w="260985">
                <a:moveTo>
                  <a:pt x="43639" y="211921"/>
                </a:moveTo>
                <a:lnTo>
                  <a:pt x="73253" y="211921"/>
                </a:lnTo>
                <a:lnTo>
                  <a:pt x="73253" y="175853"/>
                </a:lnTo>
                <a:lnTo>
                  <a:pt x="43639" y="175853"/>
                </a:lnTo>
                <a:lnTo>
                  <a:pt x="43639" y="211921"/>
                </a:lnTo>
                <a:close/>
              </a:path>
              <a:path extrusionOk="0" h="1043939" w="260985">
                <a:moveTo>
                  <a:pt x="43639" y="304603"/>
                </a:moveTo>
                <a:lnTo>
                  <a:pt x="73253" y="304603"/>
                </a:lnTo>
                <a:lnTo>
                  <a:pt x="73253" y="268535"/>
                </a:lnTo>
                <a:lnTo>
                  <a:pt x="43639" y="268535"/>
                </a:lnTo>
                <a:lnTo>
                  <a:pt x="43639" y="304603"/>
                </a:lnTo>
                <a:close/>
              </a:path>
              <a:path extrusionOk="0" h="1043939" w="260985">
                <a:moveTo>
                  <a:pt x="43639" y="397292"/>
                </a:moveTo>
                <a:lnTo>
                  <a:pt x="73253" y="397292"/>
                </a:lnTo>
                <a:lnTo>
                  <a:pt x="73253" y="361238"/>
                </a:lnTo>
                <a:lnTo>
                  <a:pt x="43639" y="361238"/>
                </a:lnTo>
                <a:lnTo>
                  <a:pt x="43639" y="397292"/>
                </a:lnTo>
                <a:close/>
              </a:path>
              <a:path extrusionOk="0" h="1043939" w="260985">
                <a:moveTo>
                  <a:pt x="43639" y="489981"/>
                </a:moveTo>
                <a:lnTo>
                  <a:pt x="73253" y="489981"/>
                </a:lnTo>
                <a:lnTo>
                  <a:pt x="73253" y="453913"/>
                </a:lnTo>
                <a:lnTo>
                  <a:pt x="43639" y="453913"/>
                </a:lnTo>
                <a:lnTo>
                  <a:pt x="43639" y="489981"/>
                </a:lnTo>
                <a:close/>
              </a:path>
              <a:path extrusionOk="0" h="1043939" w="260985">
                <a:moveTo>
                  <a:pt x="83400" y="30239"/>
                </a:moveTo>
                <a:lnTo>
                  <a:pt x="177458" y="30239"/>
                </a:lnTo>
                <a:lnTo>
                  <a:pt x="177458" y="0"/>
                </a:lnTo>
                <a:lnTo>
                  <a:pt x="83400" y="0"/>
                </a:lnTo>
                <a:lnTo>
                  <a:pt x="83400" y="30239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6" name="Google Shape;226;p15"/>
          <p:cNvSpPr/>
          <p:nvPr/>
        </p:nvSpPr>
        <p:spPr>
          <a:xfrm>
            <a:off x="2398914" y="3338030"/>
            <a:ext cx="72390" cy="15875"/>
          </a:xfrm>
          <a:custGeom>
            <a:rect b="b" l="l" r="r" t="t"/>
            <a:pathLst>
              <a:path extrusionOk="0" h="15875" w="72389">
                <a:moveTo>
                  <a:pt x="36878" y="15699"/>
                </a:moveTo>
                <a:lnTo>
                  <a:pt x="39670" y="9248"/>
                </a:lnTo>
                <a:lnTo>
                  <a:pt x="45208" y="4038"/>
                </a:lnTo>
                <a:lnTo>
                  <a:pt x="52497" y="1944"/>
                </a:lnTo>
                <a:lnTo>
                  <a:pt x="59281" y="0"/>
                </a:lnTo>
                <a:lnTo>
                  <a:pt x="66200" y="1130"/>
                </a:lnTo>
                <a:lnTo>
                  <a:pt x="71790" y="4521"/>
                </a:lnTo>
              </a:path>
              <a:path extrusionOk="0" h="15875" w="72389">
                <a:moveTo>
                  <a:pt x="34923" y="15699"/>
                </a:moveTo>
                <a:lnTo>
                  <a:pt x="32129" y="9248"/>
                </a:lnTo>
                <a:lnTo>
                  <a:pt x="26592" y="4038"/>
                </a:lnTo>
                <a:lnTo>
                  <a:pt x="19302" y="1944"/>
                </a:lnTo>
                <a:lnTo>
                  <a:pt x="12520" y="0"/>
                </a:lnTo>
                <a:lnTo>
                  <a:pt x="5598" y="1130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7" name="Google Shape;227;p15"/>
          <p:cNvSpPr/>
          <p:nvPr/>
        </p:nvSpPr>
        <p:spPr>
          <a:xfrm>
            <a:off x="2604352" y="2989093"/>
            <a:ext cx="72390" cy="15875"/>
          </a:xfrm>
          <a:custGeom>
            <a:rect b="b" l="l" r="r" t="t"/>
            <a:pathLst>
              <a:path extrusionOk="0" h="15875" w="72389">
                <a:moveTo>
                  <a:pt x="36866" y="15699"/>
                </a:moveTo>
                <a:lnTo>
                  <a:pt x="39660" y="9245"/>
                </a:lnTo>
                <a:lnTo>
                  <a:pt x="45198" y="4039"/>
                </a:lnTo>
                <a:lnTo>
                  <a:pt x="52487" y="1944"/>
                </a:lnTo>
                <a:lnTo>
                  <a:pt x="59269" y="0"/>
                </a:lnTo>
                <a:lnTo>
                  <a:pt x="66188" y="1145"/>
                </a:lnTo>
                <a:lnTo>
                  <a:pt x="71776" y="4521"/>
                </a:lnTo>
              </a:path>
              <a:path extrusionOk="0" h="15875" w="72389">
                <a:moveTo>
                  <a:pt x="34912" y="15699"/>
                </a:moveTo>
                <a:lnTo>
                  <a:pt x="32118" y="9245"/>
                </a:lnTo>
                <a:lnTo>
                  <a:pt x="26582" y="4039"/>
                </a:lnTo>
                <a:lnTo>
                  <a:pt x="19291" y="1944"/>
                </a:lnTo>
                <a:lnTo>
                  <a:pt x="12509" y="0"/>
                </a:lnTo>
                <a:lnTo>
                  <a:pt x="5590" y="1145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8" name="Google Shape;228;p15"/>
          <p:cNvSpPr/>
          <p:nvPr/>
        </p:nvSpPr>
        <p:spPr>
          <a:xfrm>
            <a:off x="3029303" y="2813748"/>
            <a:ext cx="72390" cy="15875"/>
          </a:xfrm>
          <a:custGeom>
            <a:rect b="b" l="l" r="r" t="t"/>
            <a:pathLst>
              <a:path extrusionOk="0" h="15875" w="72389">
                <a:moveTo>
                  <a:pt x="36878" y="15699"/>
                </a:moveTo>
                <a:lnTo>
                  <a:pt x="39672" y="9244"/>
                </a:lnTo>
                <a:lnTo>
                  <a:pt x="45208" y="4039"/>
                </a:lnTo>
                <a:lnTo>
                  <a:pt x="52497" y="1944"/>
                </a:lnTo>
                <a:lnTo>
                  <a:pt x="59281" y="0"/>
                </a:lnTo>
                <a:lnTo>
                  <a:pt x="66203" y="1145"/>
                </a:lnTo>
                <a:lnTo>
                  <a:pt x="71790" y="4521"/>
                </a:lnTo>
              </a:path>
              <a:path extrusionOk="0" h="15875" w="72389">
                <a:moveTo>
                  <a:pt x="34927" y="15699"/>
                </a:moveTo>
                <a:lnTo>
                  <a:pt x="32133" y="9244"/>
                </a:lnTo>
                <a:lnTo>
                  <a:pt x="26596" y="4039"/>
                </a:lnTo>
                <a:lnTo>
                  <a:pt x="19306" y="1944"/>
                </a:lnTo>
                <a:lnTo>
                  <a:pt x="12524" y="0"/>
                </a:lnTo>
                <a:lnTo>
                  <a:pt x="5601" y="1145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9" name="Google Shape;229;p15"/>
          <p:cNvSpPr/>
          <p:nvPr/>
        </p:nvSpPr>
        <p:spPr>
          <a:xfrm>
            <a:off x="4510199" y="2861214"/>
            <a:ext cx="72390" cy="15875"/>
          </a:xfrm>
          <a:custGeom>
            <a:rect b="b" l="l" r="r" t="t"/>
            <a:pathLst>
              <a:path extrusionOk="0" h="15875" w="72389">
                <a:moveTo>
                  <a:pt x="36863" y="15699"/>
                </a:moveTo>
                <a:lnTo>
                  <a:pt x="39657" y="9248"/>
                </a:lnTo>
                <a:lnTo>
                  <a:pt x="45208" y="4038"/>
                </a:lnTo>
                <a:lnTo>
                  <a:pt x="52497" y="1944"/>
                </a:lnTo>
                <a:lnTo>
                  <a:pt x="59277" y="0"/>
                </a:lnTo>
                <a:lnTo>
                  <a:pt x="66186" y="1144"/>
                </a:lnTo>
                <a:lnTo>
                  <a:pt x="71786" y="4521"/>
                </a:lnTo>
              </a:path>
              <a:path extrusionOk="0" h="15875" w="72389">
                <a:moveTo>
                  <a:pt x="34912" y="15699"/>
                </a:moveTo>
                <a:lnTo>
                  <a:pt x="32118" y="9248"/>
                </a:lnTo>
                <a:lnTo>
                  <a:pt x="26570" y="4038"/>
                </a:lnTo>
                <a:lnTo>
                  <a:pt x="19292" y="1944"/>
                </a:lnTo>
                <a:lnTo>
                  <a:pt x="12509" y="0"/>
                </a:lnTo>
                <a:lnTo>
                  <a:pt x="5590" y="1144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0" name="Google Shape;230;p15"/>
          <p:cNvSpPr/>
          <p:nvPr/>
        </p:nvSpPr>
        <p:spPr>
          <a:xfrm>
            <a:off x="4601994" y="3252281"/>
            <a:ext cx="72390" cy="15875"/>
          </a:xfrm>
          <a:custGeom>
            <a:rect b="b" l="l" r="r" t="t"/>
            <a:pathLst>
              <a:path extrusionOk="0" h="15875" w="72389">
                <a:moveTo>
                  <a:pt x="36860" y="15699"/>
                </a:moveTo>
                <a:lnTo>
                  <a:pt x="39654" y="9249"/>
                </a:lnTo>
                <a:lnTo>
                  <a:pt x="45205" y="4039"/>
                </a:lnTo>
                <a:lnTo>
                  <a:pt x="52495" y="1944"/>
                </a:lnTo>
                <a:lnTo>
                  <a:pt x="59278" y="0"/>
                </a:lnTo>
                <a:lnTo>
                  <a:pt x="66186" y="1145"/>
                </a:lnTo>
                <a:lnTo>
                  <a:pt x="71788" y="4522"/>
                </a:lnTo>
              </a:path>
              <a:path extrusionOk="0" h="15875" w="72389">
                <a:moveTo>
                  <a:pt x="34913" y="15699"/>
                </a:moveTo>
                <a:lnTo>
                  <a:pt x="32119" y="9249"/>
                </a:lnTo>
                <a:lnTo>
                  <a:pt x="26568" y="4039"/>
                </a:lnTo>
                <a:lnTo>
                  <a:pt x="19292" y="1944"/>
                </a:lnTo>
                <a:lnTo>
                  <a:pt x="12510" y="0"/>
                </a:lnTo>
                <a:lnTo>
                  <a:pt x="5587" y="1145"/>
                </a:lnTo>
                <a:lnTo>
                  <a:pt x="0" y="4522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1" name="Google Shape;231;p15"/>
          <p:cNvSpPr/>
          <p:nvPr/>
        </p:nvSpPr>
        <p:spPr>
          <a:xfrm>
            <a:off x="3767820" y="2772056"/>
            <a:ext cx="72390" cy="15875"/>
          </a:xfrm>
          <a:custGeom>
            <a:rect b="b" l="l" r="r" t="t"/>
            <a:pathLst>
              <a:path extrusionOk="0" h="15875" w="72389">
                <a:moveTo>
                  <a:pt x="36878" y="15695"/>
                </a:moveTo>
                <a:lnTo>
                  <a:pt x="39672" y="9244"/>
                </a:lnTo>
                <a:lnTo>
                  <a:pt x="45209" y="4039"/>
                </a:lnTo>
                <a:lnTo>
                  <a:pt x="52499" y="1944"/>
                </a:lnTo>
                <a:lnTo>
                  <a:pt x="59281" y="0"/>
                </a:lnTo>
                <a:lnTo>
                  <a:pt x="66203" y="1141"/>
                </a:lnTo>
                <a:lnTo>
                  <a:pt x="71791" y="4521"/>
                </a:lnTo>
              </a:path>
              <a:path extrusionOk="0" h="15875" w="72389">
                <a:moveTo>
                  <a:pt x="34927" y="15695"/>
                </a:moveTo>
                <a:lnTo>
                  <a:pt x="32130" y="9244"/>
                </a:lnTo>
                <a:lnTo>
                  <a:pt x="26582" y="4039"/>
                </a:lnTo>
                <a:lnTo>
                  <a:pt x="19292" y="1944"/>
                </a:lnTo>
                <a:lnTo>
                  <a:pt x="12524" y="0"/>
                </a:lnTo>
                <a:lnTo>
                  <a:pt x="5601" y="1141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2" name="Google Shape;232;p15"/>
          <p:cNvSpPr/>
          <p:nvPr/>
        </p:nvSpPr>
        <p:spPr>
          <a:xfrm>
            <a:off x="3594700" y="3090630"/>
            <a:ext cx="72390" cy="15875"/>
          </a:xfrm>
          <a:custGeom>
            <a:rect b="b" l="l" r="r" t="t"/>
            <a:pathLst>
              <a:path extrusionOk="0" h="15875" w="72389">
                <a:moveTo>
                  <a:pt x="36864" y="15695"/>
                </a:moveTo>
                <a:lnTo>
                  <a:pt x="39658" y="9245"/>
                </a:lnTo>
                <a:lnTo>
                  <a:pt x="45209" y="4039"/>
                </a:lnTo>
                <a:lnTo>
                  <a:pt x="52499" y="1944"/>
                </a:lnTo>
                <a:lnTo>
                  <a:pt x="59267" y="0"/>
                </a:lnTo>
                <a:lnTo>
                  <a:pt x="66189" y="1145"/>
                </a:lnTo>
                <a:lnTo>
                  <a:pt x="71791" y="4522"/>
                </a:lnTo>
              </a:path>
              <a:path extrusionOk="0" h="15875" w="72389">
                <a:moveTo>
                  <a:pt x="34912" y="15695"/>
                </a:moveTo>
                <a:lnTo>
                  <a:pt x="32119" y="9245"/>
                </a:lnTo>
                <a:lnTo>
                  <a:pt x="26582" y="4039"/>
                </a:lnTo>
                <a:lnTo>
                  <a:pt x="19292" y="1944"/>
                </a:lnTo>
                <a:lnTo>
                  <a:pt x="12509" y="0"/>
                </a:lnTo>
                <a:lnTo>
                  <a:pt x="5586" y="1145"/>
                </a:lnTo>
                <a:lnTo>
                  <a:pt x="0" y="4522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3" name="Google Shape;233;p15"/>
          <p:cNvSpPr/>
          <p:nvPr/>
        </p:nvSpPr>
        <p:spPr>
          <a:xfrm>
            <a:off x="3411039" y="2637975"/>
            <a:ext cx="72390" cy="15875"/>
          </a:xfrm>
          <a:custGeom>
            <a:rect b="b" l="l" r="r" t="t"/>
            <a:pathLst>
              <a:path extrusionOk="0" h="15875" w="72389">
                <a:moveTo>
                  <a:pt x="36864" y="15695"/>
                </a:moveTo>
                <a:lnTo>
                  <a:pt x="39657" y="9244"/>
                </a:lnTo>
                <a:lnTo>
                  <a:pt x="45205" y="4038"/>
                </a:lnTo>
                <a:lnTo>
                  <a:pt x="52495" y="1943"/>
                </a:lnTo>
                <a:lnTo>
                  <a:pt x="59267" y="0"/>
                </a:lnTo>
                <a:lnTo>
                  <a:pt x="66186" y="1144"/>
                </a:lnTo>
                <a:lnTo>
                  <a:pt x="71788" y="4521"/>
                </a:lnTo>
              </a:path>
              <a:path extrusionOk="0" h="15875" w="72389">
                <a:moveTo>
                  <a:pt x="34909" y="15695"/>
                </a:moveTo>
                <a:lnTo>
                  <a:pt x="32115" y="9244"/>
                </a:lnTo>
                <a:lnTo>
                  <a:pt x="26578" y="4038"/>
                </a:lnTo>
                <a:lnTo>
                  <a:pt x="19288" y="1943"/>
                </a:lnTo>
                <a:lnTo>
                  <a:pt x="12506" y="0"/>
                </a:lnTo>
                <a:lnTo>
                  <a:pt x="5586" y="1144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4" name="Google Shape;234;p15"/>
          <p:cNvSpPr/>
          <p:nvPr/>
        </p:nvSpPr>
        <p:spPr>
          <a:xfrm>
            <a:off x="5359612" y="3453464"/>
            <a:ext cx="72390" cy="15875"/>
          </a:xfrm>
          <a:custGeom>
            <a:rect b="b" l="l" r="r" t="t"/>
            <a:pathLst>
              <a:path extrusionOk="0" h="15875" w="72389">
                <a:moveTo>
                  <a:pt x="36860" y="15699"/>
                </a:moveTo>
                <a:lnTo>
                  <a:pt x="39653" y="9248"/>
                </a:lnTo>
                <a:lnTo>
                  <a:pt x="45204" y="4038"/>
                </a:lnTo>
                <a:lnTo>
                  <a:pt x="52494" y="1943"/>
                </a:lnTo>
                <a:lnTo>
                  <a:pt x="59277" y="0"/>
                </a:lnTo>
                <a:lnTo>
                  <a:pt x="66186" y="1144"/>
                </a:lnTo>
                <a:lnTo>
                  <a:pt x="71782" y="4521"/>
                </a:lnTo>
              </a:path>
              <a:path extrusionOk="0" h="15875" w="72389">
                <a:moveTo>
                  <a:pt x="34912" y="15699"/>
                </a:moveTo>
                <a:lnTo>
                  <a:pt x="32118" y="9248"/>
                </a:lnTo>
                <a:lnTo>
                  <a:pt x="26567" y="4038"/>
                </a:lnTo>
                <a:lnTo>
                  <a:pt x="19291" y="1943"/>
                </a:lnTo>
                <a:lnTo>
                  <a:pt x="12495" y="0"/>
                </a:lnTo>
                <a:lnTo>
                  <a:pt x="5586" y="1144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5" name="Google Shape;235;p15"/>
          <p:cNvSpPr/>
          <p:nvPr/>
        </p:nvSpPr>
        <p:spPr>
          <a:xfrm>
            <a:off x="4266716" y="2688381"/>
            <a:ext cx="72390" cy="15875"/>
          </a:xfrm>
          <a:custGeom>
            <a:rect b="b" l="l" r="r" t="t"/>
            <a:pathLst>
              <a:path extrusionOk="0" h="15875" w="72389">
                <a:moveTo>
                  <a:pt x="36874" y="15695"/>
                </a:moveTo>
                <a:lnTo>
                  <a:pt x="39668" y="9245"/>
                </a:lnTo>
                <a:lnTo>
                  <a:pt x="45219" y="4039"/>
                </a:lnTo>
                <a:lnTo>
                  <a:pt x="52495" y="1944"/>
                </a:lnTo>
                <a:lnTo>
                  <a:pt x="59277" y="0"/>
                </a:lnTo>
                <a:lnTo>
                  <a:pt x="66197" y="1141"/>
                </a:lnTo>
                <a:lnTo>
                  <a:pt x="71788" y="4522"/>
                </a:lnTo>
              </a:path>
              <a:path extrusionOk="0" h="15875" w="72389">
                <a:moveTo>
                  <a:pt x="34923" y="15695"/>
                </a:moveTo>
                <a:lnTo>
                  <a:pt x="32129" y="9245"/>
                </a:lnTo>
                <a:lnTo>
                  <a:pt x="26582" y="4039"/>
                </a:lnTo>
                <a:lnTo>
                  <a:pt x="19292" y="1944"/>
                </a:lnTo>
                <a:lnTo>
                  <a:pt x="12510" y="0"/>
                </a:lnTo>
                <a:lnTo>
                  <a:pt x="5601" y="1141"/>
                </a:lnTo>
                <a:lnTo>
                  <a:pt x="0" y="4522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6" name="Google Shape;236;p15"/>
          <p:cNvSpPr/>
          <p:nvPr/>
        </p:nvSpPr>
        <p:spPr>
          <a:xfrm>
            <a:off x="4984149" y="2983315"/>
            <a:ext cx="72390" cy="15875"/>
          </a:xfrm>
          <a:custGeom>
            <a:rect b="b" l="l" r="r" t="t"/>
            <a:pathLst>
              <a:path extrusionOk="0" h="15875" w="72389">
                <a:moveTo>
                  <a:pt x="36860" y="15695"/>
                </a:moveTo>
                <a:lnTo>
                  <a:pt x="39654" y="9244"/>
                </a:lnTo>
                <a:lnTo>
                  <a:pt x="45205" y="4038"/>
                </a:lnTo>
                <a:lnTo>
                  <a:pt x="52481" y="1943"/>
                </a:lnTo>
                <a:lnTo>
                  <a:pt x="59274" y="0"/>
                </a:lnTo>
                <a:lnTo>
                  <a:pt x="66186" y="1144"/>
                </a:lnTo>
                <a:lnTo>
                  <a:pt x="71774" y="4521"/>
                </a:lnTo>
              </a:path>
              <a:path extrusionOk="0" h="15875" w="72389">
                <a:moveTo>
                  <a:pt x="34909" y="15695"/>
                </a:moveTo>
                <a:lnTo>
                  <a:pt x="32115" y="9244"/>
                </a:lnTo>
                <a:lnTo>
                  <a:pt x="26568" y="4038"/>
                </a:lnTo>
                <a:lnTo>
                  <a:pt x="19288" y="1943"/>
                </a:lnTo>
                <a:lnTo>
                  <a:pt x="12495" y="0"/>
                </a:lnTo>
                <a:lnTo>
                  <a:pt x="5587" y="1144"/>
                </a:lnTo>
                <a:lnTo>
                  <a:pt x="0" y="452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7" name="Google Shape;237;p15"/>
          <p:cNvSpPr/>
          <p:nvPr/>
        </p:nvSpPr>
        <p:spPr>
          <a:xfrm>
            <a:off x="3307989" y="4287015"/>
            <a:ext cx="440690" cy="153670"/>
          </a:xfrm>
          <a:custGeom>
            <a:rect b="b" l="l" r="r" t="t"/>
            <a:pathLst>
              <a:path extrusionOk="0" h="153670" w="440689">
                <a:moveTo>
                  <a:pt x="0" y="153101"/>
                </a:moveTo>
                <a:lnTo>
                  <a:pt x="35822" y="117921"/>
                </a:lnTo>
                <a:lnTo>
                  <a:pt x="78554" y="91117"/>
                </a:lnTo>
                <a:lnTo>
                  <a:pt x="126874" y="74043"/>
                </a:lnTo>
                <a:lnTo>
                  <a:pt x="179463" y="68051"/>
                </a:lnTo>
                <a:lnTo>
                  <a:pt x="228476" y="73242"/>
                </a:lnTo>
                <a:lnTo>
                  <a:pt x="273881" y="88092"/>
                </a:lnTo>
                <a:lnTo>
                  <a:pt x="314618" y="111518"/>
                </a:lnTo>
                <a:lnTo>
                  <a:pt x="349628" y="142434"/>
                </a:lnTo>
              </a:path>
              <a:path extrusionOk="0" h="153670" w="440689">
                <a:moveTo>
                  <a:pt x="90731" y="85054"/>
                </a:moveTo>
                <a:lnTo>
                  <a:pt x="126553" y="49871"/>
                </a:lnTo>
                <a:lnTo>
                  <a:pt x="169284" y="23066"/>
                </a:lnTo>
                <a:lnTo>
                  <a:pt x="217605" y="5992"/>
                </a:lnTo>
                <a:lnTo>
                  <a:pt x="270195" y="0"/>
                </a:lnTo>
                <a:lnTo>
                  <a:pt x="319207" y="5191"/>
                </a:lnTo>
                <a:lnTo>
                  <a:pt x="364612" y="20042"/>
                </a:lnTo>
                <a:lnTo>
                  <a:pt x="405351" y="43468"/>
                </a:lnTo>
                <a:lnTo>
                  <a:pt x="440363" y="74383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238" name="Google Shape;238;p15"/>
          <p:cNvGrpSpPr/>
          <p:nvPr/>
        </p:nvGrpSpPr>
        <p:grpSpPr>
          <a:xfrm>
            <a:off x="4774810" y="4880551"/>
            <a:ext cx="322580" cy="146211"/>
            <a:chOff x="4774810" y="4880551"/>
            <a:chExt cx="322580" cy="146211"/>
          </a:xfrm>
        </p:grpSpPr>
        <p:pic>
          <p:nvPicPr>
            <p:cNvPr id="239" name="Google Shape;239;p1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861762" y="4944820"/>
              <a:ext cx="219520" cy="819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15"/>
            <p:cNvSpPr/>
            <p:nvPr/>
          </p:nvSpPr>
          <p:spPr>
            <a:xfrm>
              <a:off x="4774810" y="4880551"/>
              <a:ext cx="322580" cy="74930"/>
            </a:xfrm>
            <a:custGeom>
              <a:rect b="b" l="l" r="r" t="t"/>
              <a:pathLst>
                <a:path extrusionOk="0" h="74929" w="322579">
                  <a:moveTo>
                    <a:pt x="322261" y="56894"/>
                  </a:moveTo>
                  <a:lnTo>
                    <a:pt x="289505" y="33061"/>
                  </a:lnTo>
                  <a:lnTo>
                    <a:pt x="252782" y="15164"/>
                  </a:lnTo>
                  <a:lnTo>
                    <a:pt x="212774" y="3908"/>
                  </a:lnTo>
                  <a:lnTo>
                    <a:pt x="170167" y="0"/>
                  </a:lnTo>
                  <a:lnTo>
                    <a:pt x="121147" y="5191"/>
                  </a:lnTo>
                  <a:lnTo>
                    <a:pt x="75739" y="20042"/>
                  </a:lnTo>
                  <a:lnTo>
                    <a:pt x="35003" y="43468"/>
                  </a:lnTo>
                  <a:lnTo>
                    <a:pt x="0" y="74383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41" name="Google Shape;241;p15"/>
          <p:cNvSpPr/>
          <p:nvPr/>
        </p:nvSpPr>
        <p:spPr>
          <a:xfrm>
            <a:off x="2738606" y="4697001"/>
            <a:ext cx="720090" cy="247015"/>
          </a:xfrm>
          <a:custGeom>
            <a:rect b="b" l="l" r="r" t="t"/>
            <a:pathLst>
              <a:path extrusionOk="0" h="247014" w="720089">
                <a:moveTo>
                  <a:pt x="284537" y="246811"/>
                </a:moveTo>
                <a:lnTo>
                  <a:pt x="319461" y="211007"/>
                </a:lnTo>
                <a:lnTo>
                  <a:pt x="360093" y="181661"/>
                </a:lnTo>
                <a:lnTo>
                  <a:pt x="405594" y="159635"/>
                </a:lnTo>
                <a:lnTo>
                  <a:pt x="455126" y="145789"/>
                </a:lnTo>
                <a:lnTo>
                  <a:pt x="507851" y="140982"/>
                </a:lnTo>
                <a:lnTo>
                  <a:pt x="556961" y="145146"/>
                </a:lnTo>
                <a:lnTo>
                  <a:pt x="603364" y="157176"/>
                </a:lnTo>
                <a:lnTo>
                  <a:pt x="646385" y="176380"/>
                </a:lnTo>
                <a:lnTo>
                  <a:pt x="685350" y="202065"/>
                </a:lnTo>
                <a:lnTo>
                  <a:pt x="719585" y="233539"/>
                </a:lnTo>
              </a:path>
              <a:path extrusionOk="0" h="247014" w="720089">
                <a:moveTo>
                  <a:pt x="0" y="131177"/>
                </a:moveTo>
                <a:lnTo>
                  <a:pt x="30750" y="91730"/>
                </a:lnTo>
                <a:lnTo>
                  <a:pt x="67889" y="58070"/>
                </a:lnTo>
                <a:lnTo>
                  <a:pt x="110676" y="31146"/>
                </a:lnTo>
                <a:lnTo>
                  <a:pt x="158371" y="11904"/>
                </a:lnTo>
                <a:lnTo>
                  <a:pt x="210233" y="1292"/>
                </a:lnTo>
                <a:lnTo>
                  <a:pt x="259505" y="0"/>
                </a:lnTo>
                <a:lnTo>
                  <a:pt x="306954" y="6824"/>
                </a:lnTo>
                <a:lnTo>
                  <a:pt x="351836" y="21152"/>
                </a:lnTo>
                <a:lnTo>
                  <a:pt x="393402" y="42373"/>
                </a:lnTo>
                <a:lnTo>
                  <a:pt x="430909" y="69872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2" name="Google Shape;242;p15"/>
          <p:cNvSpPr/>
          <p:nvPr/>
        </p:nvSpPr>
        <p:spPr>
          <a:xfrm>
            <a:off x="2272604" y="4755588"/>
            <a:ext cx="123189" cy="120014"/>
          </a:xfrm>
          <a:custGeom>
            <a:rect b="b" l="l" r="r" t="t"/>
            <a:pathLst>
              <a:path extrusionOk="0" h="120014" w="123189">
                <a:moveTo>
                  <a:pt x="116611" y="24166"/>
                </a:moveTo>
                <a:lnTo>
                  <a:pt x="3823" y="24166"/>
                </a:lnTo>
              </a:path>
              <a:path extrusionOk="0" h="120014" w="123189">
                <a:moveTo>
                  <a:pt x="0" y="20173"/>
                </a:moveTo>
                <a:lnTo>
                  <a:pt x="0" y="0"/>
                </a:lnTo>
                <a:lnTo>
                  <a:pt x="116611" y="0"/>
                </a:lnTo>
                <a:lnTo>
                  <a:pt x="116611" y="24166"/>
                </a:lnTo>
              </a:path>
              <a:path extrusionOk="0" h="120014" w="123189">
                <a:moveTo>
                  <a:pt x="12628" y="33361"/>
                </a:moveTo>
                <a:lnTo>
                  <a:pt x="12628" y="24163"/>
                </a:lnTo>
                <a:lnTo>
                  <a:pt x="103990" y="24163"/>
                </a:lnTo>
                <a:lnTo>
                  <a:pt x="103990" y="119829"/>
                </a:lnTo>
              </a:path>
              <a:path extrusionOk="0" h="120014" w="123189">
                <a:moveTo>
                  <a:pt x="75481" y="94291"/>
                </a:moveTo>
                <a:lnTo>
                  <a:pt x="123051" y="94291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3" name="Google Shape;243;p15"/>
          <p:cNvSpPr/>
          <p:nvPr/>
        </p:nvSpPr>
        <p:spPr>
          <a:xfrm>
            <a:off x="3660051" y="4409034"/>
            <a:ext cx="116839" cy="24765"/>
          </a:xfrm>
          <a:custGeom>
            <a:rect b="b" l="l" r="r" t="t"/>
            <a:pathLst>
              <a:path extrusionOk="0" h="24764" w="116839">
                <a:moveTo>
                  <a:pt x="116597" y="24180"/>
                </a:moveTo>
                <a:lnTo>
                  <a:pt x="0" y="24180"/>
                </a:lnTo>
                <a:lnTo>
                  <a:pt x="0" y="0"/>
                </a:lnTo>
                <a:lnTo>
                  <a:pt x="116597" y="0"/>
                </a:lnTo>
                <a:lnTo>
                  <a:pt x="116597" y="24180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4" name="Google Shape;244;p15"/>
          <p:cNvSpPr/>
          <p:nvPr/>
        </p:nvSpPr>
        <p:spPr>
          <a:xfrm>
            <a:off x="3653604" y="4433207"/>
            <a:ext cx="129539" cy="164465"/>
          </a:xfrm>
          <a:custGeom>
            <a:rect b="b" l="l" r="r" t="t"/>
            <a:pathLst>
              <a:path extrusionOk="0" h="164464" w="129539">
                <a:moveTo>
                  <a:pt x="123043" y="164426"/>
                </a:moveTo>
                <a:lnTo>
                  <a:pt x="6446" y="164426"/>
                </a:lnTo>
                <a:lnTo>
                  <a:pt x="6446" y="140246"/>
                </a:lnTo>
                <a:lnTo>
                  <a:pt x="123043" y="140246"/>
                </a:lnTo>
                <a:lnTo>
                  <a:pt x="123043" y="164426"/>
                </a:lnTo>
                <a:close/>
              </a:path>
              <a:path extrusionOk="0" h="164464" w="129539">
                <a:moveTo>
                  <a:pt x="110425" y="140249"/>
                </a:moveTo>
                <a:lnTo>
                  <a:pt x="19061" y="140249"/>
                </a:lnTo>
                <a:lnTo>
                  <a:pt x="19061" y="0"/>
                </a:lnTo>
                <a:lnTo>
                  <a:pt x="110425" y="0"/>
                </a:lnTo>
                <a:lnTo>
                  <a:pt x="110425" y="140249"/>
                </a:lnTo>
                <a:close/>
              </a:path>
              <a:path extrusionOk="0" h="164464" w="129539">
                <a:moveTo>
                  <a:pt x="0" y="70128"/>
                </a:moveTo>
                <a:lnTo>
                  <a:pt x="129487" y="70128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5" name="Google Shape;245;p15"/>
          <p:cNvSpPr/>
          <p:nvPr/>
        </p:nvSpPr>
        <p:spPr>
          <a:xfrm>
            <a:off x="5009681" y="4601839"/>
            <a:ext cx="116839" cy="24765"/>
          </a:xfrm>
          <a:custGeom>
            <a:rect b="b" l="l" r="r" t="t"/>
            <a:pathLst>
              <a:path extrusionOk="0" h="24764" w="116839">
                <a:moveTo>
                  <a:pt x="116599" y="24180"/>
                </a:moveTo>
                <a:lnTo>
                  <a:pt x="0" y="24180"/>
                </a:lnTo>
                <a:lnTo>
                  <a:pt x="0" y="0"/>
                </a:lnTo>
                <a:lnTo>
                  <a:pt x="116599" y="0"/>
                </a:lnTo>
                <a:lnTo>
                  <a:pt x="116599" y="24180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6" name="Google Shape;246;p15"/>
          <p:cNvSpPr/>
          <p:nvPr/>
        </p:nvSpPr>
        <p:spPr>
          <a:xfrm>
            <a:off x="5003229" y="4626014"/>
            <a:ext cx="129539" cy="164465"/>
          </a:xfrm>
          <a:custGeom>
            <a:rect b="b" l="l" r="r" t="t"/>
            <a:pathLst>
              <a:path extrusionOk="0" h="164464" w="129539">
                <a:moveTo>
                  <a:pt x="123051" y="164425"/>
                </a:moveTo>
                <a:lnTo>
                  <a:pt x="6451" y="164425"/>
                </a:lnTo>
                <a:lnTo>
                  <a:pt x="6451" y="140244"/>
                </a:lnTo>
                <a:lnTo>
                  <a:pt x="123051" y="140244"/>
                </a:lnTo>
                <a:lnTo>
                  <a:pt x="123051" y="164425"/>
                </a:lnTo>
                <a:close/>
              </a:path>
              <a:path extrusionOk="0" h="164464" w="129539">
                <a:moveTo>
                  <a:pt x="110430" y="140244"/>
                </a:moveTo>
                <a:lnTo>
                  <a:pt x="19069" y="140244"/>
                </a:lnTo>
                <a:lnTo>
                  <a:pt x="19069" y="0"/>
                </a:lnTo>
                <a:lnTo>
                  <a:pt x="110430" y="0"/>
                </a:lnTo>
                <a:lnTo>
                  <a:pt x="110430" y="140244"/>
                </a:lnTo>
                <a:close/>
              </a:path>
              <a:path extrusionOk="0" h="164464" w="129539">
                <a:moveTo>
                  <a:pt x="0" y="70126"/>
                </a:moveTo>
                <a:lnTo>
                  <a:pt x="129487" y="70126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7" name="Google Shape;247;p15"/>
          <p:cNvSpPr/>
          <p:nvPr/>
        </p:nvSpPr>
        <p:spPr>
          <a:xfrm>
            <a:off x="3327069" y="5069839"/>
            <a:ext cx="124460" cy="0"/>
          </a:xfrm>
          <a:custGeom>
            <a:rect b="b" l="l" r="r" t="t"/>
            <a:pathLst>
              <a:path extrusionOk="0" h="120000" w="124460">
                <a:moveTo>
                  <a:pt x="124131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8" name="Google Shape;248;p15"/>
          <p:cNvSpPr/>
          <p:nvPr/>
        </p:nvSpPr>
        <p:spPr>
          <a:xfrm>
            <a:off x="3894148" y="4449840"/>
            <a:ext cx="302895" cy="0"/>
          </a:xfrm>
          <a:custGeom>
            <a:rect b="b" l="l" r="r" t="t"/>
            <a:pathLst>
              <a:path extrusionOk="0" h="120000" w="302895">
                <a:moveTo>
                  <a:pt x="0" y="0"/>
                </a:moveTo>
                <a:lnTo>
                  <a:pt x="302435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9" name="Google Shape;249;p15"/>
          <p:cNvSpPr/>
          <p:nvPr/>
        </p:nvSpPr>
        <p:spPr>
          <a:xfrm>
            <a:off x="3576585" y="4601062"/>
            <a:ext cx="234950" cy="0"/>
          </a:xfrm>
          <a:custGeom>
            <a:rect b="b" l="l" r="r" t="t"/>
            <a:pathLst>
              <a:path extrusionOk="0" h="120000" w="234950">
                <a:moveTo>
                  <a:pt x="0" y="0"/>
                </a:moveTo>
                <a:lnTo>
                  <a:pt x="23439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0" name="Google Shape;250;p15"/>
          <p:cNvSpPr/>
          <p:nvPr/>
        </p:nvSpPr>
        <p:spPr>
          <a:xfrm>
            <a:off x="4982922" y="4790083"/>
            <a:ext cx="234950" cy="0"/>
          </a:xfrm>
          <a:custGeom>
            <a:rect b="b" l="l" r="r" t="t"/>
            <a:pathLst>
              <a:path extrusionOk="0" h="120000" w="234950">
                <a:moveTo>
                  <a:pt x="0" y="0"/>
                </a:moveTo>
                <a:lnTo>
                  <a:pt x="23439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1" name="Google Shape;251;p15"/>
          <p:cNvSpPr/>
          <p:nvPr/>
        </p:nvSpPr>
        <p:spPr>
          <a:xfrm>
            <a:off x="3183357" y="5024472"/>
            <a:ext cx="98425" cy="0"/>
          </a:xfrm>
          <a:custGeom>
            <a:rect b="b" l="l" r="r" t="t"/>
            <a:pathLst>
              <a:path extrusionOk="0" h="120000" w="98425">
                <a:moveTo>
                  <a:pt x="0" y="0"/>
                </a:moveTo>
                <a:lnTo>
                  <a:pt x="98347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2" name="Google Shape;252;p15"/>
          <p:cNvSpPr/>
          <p:nvPr/>
        </p:nvSpPr>
        <p:spPr>
          <a:xfrm>
            <a:off x="3999999" y="4419597"/>
            <a:ext cx="166370" cy="0"/>
          </a:xfrm>
          <a:custGeom>
            <a:rect b="b" l="l" r="r" t="t"/>
            <a:pathLst>
              <a:path extrusionOk="0" h="120000" w="166370">
                <a:moveTo>
                  <a:pt x="0" y="0"/>
                </a:moveTo>
                <a:lnTo>
                  <a:pt x="83174" y="0"/>
                </a:lnTo>
              </a:path>
              <a:path extrusionOk="0" h="120000" w="166370">
                <a:moveTo>
                  <a:pt x="120977" y="0"/>
                </a:moveTo>
                <a:lnTo>
                  <a:pt x="16634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3" name="Google Shape;253;p15"/>
          <p:cNvSpPr/>
          <p:nvPr/>
        </p:nvSpPr>
        <p:spPr>
          <a:xfrm>
            <a:off x="4461216" y="4994232"/>
            <a:ext cx="83185" cy="0"/>
          </a:xfrm>
          <a:custGeom>
            <a:rect b="b" l="l" r="r" t="t"/>
            <a:pathLst>
              <a:path extrusionOk="0" h="120000" w="83185">
                <a:moveTo>
                  <a:pt x="0" y="0"/>
                </a:moveTo>
                <a:lnTo>
                  <a:pt x="83174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4" name="Google Shape;254;p15"/>
          <p:cNvSpPr/>
          <p:nvPr/>
        </p:nvSpPr>
        <p:spPr>
          <a:xfrm>
            <a:off x="4589754" y="4994232"/>
            <a:ext cx="45720" cy="0"/>
          </a:xfrm>
          <a:custGeom>
            <a:rect b="b" l="l" r="r" t="t"/>
            <a:pathLst>
              <a:path extrusionOk="0" h="120000" w="45720">
                <a:moveTo>
                  <a:pt x="0" y="0"/>
                </a:moveTo>
                <a:lnTo>
                  <a:pt x="45364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5" name="Google Shape;255;p15"/>
          <p:cNvSpPr/>
          <p:nvPr/>
        </p:nvSpPr>
        <p:spPr>
          <a:xfrm>
            <a:off x="3886588" y="5062279"/>
            <a:ext cx="166370" cy="0"/>
          </a:xfrm>
          <a:custGeom>
            <a:rect b="b" l="l" r="r" t="t"/>
            <a:pathLst>
              <a:path extrusionOk="0" h="120000" w="166370">
                <a:moveTo>
                  <a:pt x="166338" y="0"/>
                </a:moveTo>
                <a:lnTo>
                  <a:pt x="83167" y="0"/>
                </a:lnTo>
              </a:path>
              <a:path extrusionOk="0" h="120000" w="166370">
                <a:moveTo>
                  <a:pt x="45364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6" name="Google Shape;256;p15"/>
          <p:cNvSpPr/>
          <p:nvPr/>
        </p:nvSpPr>
        <p:spPr>
          <a:xfrm>
            <a:off x="4718289" y="5032035"/>
            <a:ext cx="83185" cy="0"/>
          </a:xfrm>
          <a:custGeom>
            <a:rect b="b" l="l" r="r" t="t"/>
            <a:pathLst>
              <a:path extrusionOk="0" h="120000" w="83185">
                <a:moveTo>
                  <a:pt x="0" y="0"/>
                </a:moveTo>
                <a:lnTo>
                  <a:pt x="83173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7" name="Google Shape;257;p15"/>
          <p:cNvSpPr/>
          <p:nvPr/>
        </p:nvSpPr>
        <p:spPr>
          <a:xfrm>
            <a:off x="4846828" y="5032035"/>
            <a:ext cx="45720" cy="0"/>
          </a:xfrm>
          <a:custGeom>
            <a:rect b="b" l="l" r="r" t="t"/>
            <a:pathLst>
              <a:path extrusionOk="0" h="120000" w="45720">
                <a:moveTo>
                  <a:pt x="0" y="0"/>
                </a:moveTo>
                <a:lnTo>
                  <a:pt x="45363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8" name="Google Shape;258;p15"/>
          <p:cNvSpPr/>
          <p:nvPr/>
        </p:nvSpPr>
        <p:spPr>
          <a:xfrm>
            <a:off x="3364880" y="5024472"/>
            <a:ext cx="227329" cy="0"/>
          </a:xfrm>
          <a:custGeom>
            <a:rect b="b" l="l" r="r" t="t"/>
            <a:pathLst>
              <a:path extrusionOk="0" h="120000" w="227329">
                <a:moveTo>
                  <a:pt x="0" y="0"/>
                </a:moveTo>
                <a:lnTo>
                  <a:pt x="226835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9" name="Google Shape;259;p15"/>
          <p:cNvSpPr/>
          <p:nvPr/>
        </p:nvSpPr>
        <p:spPr>
          <a:xfrm>
            <a:off x="3758050" y="5024472"/>
            <a:ext cx="151765" cy="0"/>
          </a:xfrm>
          <a:custGeom>
            <a:rect b="b" l="l" r="r" t="t"/>
            <a:pathLst>
              <a:path extrusionOk="0" h="120000" w="151764">
                <a:moveTo>
                  <a:pt x="0" y="0"/>
                </a:moveTo>
                <a:lnTo>
                  <a:pt x="151217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0" name="Google Shape;260;p15"/>
          <p:cNvSpPr/>
          <p:nvPr/>
        </p:nvSpPr>
        <p:spPr>
          <a:xfrm>
            <a:off x="3992439" y="5024472"/>
            <a:ext cx="72390" cy="0"/>
          </a:xfrm>
          <a:custGeom>
            <a:rect b="b" l="l" r="r" t="t"/>
            <a:pathLst>
              <a:path extrusionOk="0" h="120000" w="72389">
                <a:moveTo>
                  <a:pt x="0" y="0"/>
                </a:moveTo>
                <a:lnTo>
                  <a:pt x="71791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1" name="Google Shape;261;p15"/>
          <p:cNvSpPr/>
          <p:nvPr/>
        </p:nvSpPr>
        <p:spPr>
          <a:xfrm>
            <a:off x="4130568" y="5024472"/>
            <a:ext cx="133985" cy="0"/>
          </a:xfrm>
          <a:custGeom>
            <a:rect b="b" l="l" r="r" t="t"/>
            <a:pathLst>
              <a:path extrusionOk="0" h="120000" w="133985">
                <a:moveTo>
                  <a:pt x="0" y="0"/>
                </a:moveTo>
                <a:lnTo>
                  <a:pt x="133577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2" name="Google Shape;262;p15"/>
          <p:cNvSpPr/>
          <p:nvPr/>
        </p:nvSpPr>
        <p:spPr>
          <a:xfrm>
            <a:off x="4309998" y="5024472"/>
            <a:ext cx="227329" cy="0"/>
          </a:xfrm>
          <a:custGeom>
            <a:rect b="b" l="l" r="r" t="t"/>
            <a:pathLst>
              <a:path extrusionOk="0" h="120000" w="227329">
                <a:moveTo>
                  <a:pt x="0" y="0"/>
                </a:moveTo>
                <a:lnTo>
                  <a:pt x="226835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3" name="Google Shape;263;p15"/>
          <p:cNvSpPr/>
          <p:nvPr/>
        </p:nvSpPr>
        <p:spPr>
          <a:xfrm>
            <a:off x="4347803" y="4767399"/>
            <a:ext cx="234950" cy="0"/>
          </a:xfrm>
          <a:custGeom>
            <a:rect b="b" l="l" r="r" t="t"/>
            <a:pathLst>
              <a:path extrusionOk="0" h="120000" w="234950">
                <a:moveTo>
                  <a:pt x="0" y="0"/>
                </a:moveTo>
                <a:lnTo>
                  <a:pt x="23439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4" name="Google Shape;264;p15"/>
          <p:cNvSpPr/>
          <p:nvPr/>
        </p:nvSpPr>
        <p:spPr>
          <a:xfrm>
            <a:off x="2615349" y="5049718"/>
            <a:ext cx="241300" cy="0"/>
          </a:xfrm>
          <a:custGeom>
            <a:rect b="b" l="l" r="r" t="t"/>
            <a:pathLst>
              <a:path extrusionOk="0" h="120000" w="241300">
                <a:moveTo>
                  <a:pt x="0" y="0"/>
                </a:moveTo>
                <a:lnTo>
                  <a:pt x="241287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5" name="Google Shape;265;p15"/>
          <p:cNvSpPr/>
          <p:nvPr/>
        </p:nvSpPr>
        <p:spPr>
          <a:xfrm>
            <a:off x="2933906" y="4948864"/>
            <a:ext cx="423545" cy="0"/>
          </a:xfrm>
          <a:custGeom>
            <a:rect b="b" l="l" r="r" t="t"/>
            <a:pathLst>
              <a:path extrusionOk="0" h="120000" w="423545">
                <a:moveTo>
                  <a:pt x="0" y="0"/>
                </a:moveTo>
                <a:lnTo>
                  <a:pt x="423416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6" name="Google Shape;266;p15"/>
          <p:cNvSpPr/>
          <p:nvPr/>
        </p:nvSpPr>
        <p:spPr>
          <a:xfrm>
            <a:off x="4733413" y="4510330"/>
            <a:ext cx="499109" cy="0"/>
          </a:xfrm>
          <a:custGeom>
            <a:rect b="b" l="l" r="r" t="t"/>
            <a:pathLst>
              <a:path extrusionOk="0" h="120000" w="499110">
                <a:moveTo>
                  <a:pt x="0" y="0"/>
                </a:moveTo>
                <a:lnTo>
                  <a:pt x="499021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7" name="Google Shape;267;p15"/>
          <p:cNvSpPr/>
          <p:nvPr/>
        </p:nvSpPr>
        <p:spPr>
          <a:xfrm>
            <a:off x="4392669" y="5092360"/>
            <a:ext cx="231775" cy="0"/>
          </a:xfrm>
          <a:custGeom>
            <a:rect b="b" l="l" r="r" t="t"/>
            <a:pathLst>
              <a:path extrusionOk="0" h="120000" w="231775">
                <a:moveTo>
                  <a:pt x="231242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8" name="Google Shape;268;p15"/>
          <p:cNvSpPr/>
          <p:nvPr/>
        </p:nvSpPr>
        <p:spPr>
          <a:xfrm>
            <a:off x="3794281" y="5238248"/>
            <a:ext cx="304800" cy="0"/>
          </a:xfrm>
          <a:custGeom>
            <a:rect b="b" l="l" r="r" t="t"/>
            <a:pathLst>
              <a:path extrusionOk="0" h="120000" w="304800">
                <a:moveTo>
                  <a:pt x="0" y="0"/>
                </a:moveTo>
                <a:lnTo>
                  <a:pt x="304444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9" name="Google Shape;269;p15"/>
          <p:cNvSpPr/>
          <p:nvPr/>
        </p:nvSpPr>
        <p:spPr>
          <a:xfrm>
            <a:off x="4436809" y="5139787"/>
            <a:ext cx="231775" cy="0"/>
          </a:xfrm>
          <a:custGeom>
            <a:rect b="b" l="l" r="r" t="t"/>
            <a:pathLst>
              <a:path extrusionOk="0" h="120000" w="231775">
                <a:moveTo>
                  <a:pt x="231241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0" name="Google Shape;270;p15"/>
          <p:cNvSpPr/>
          <p:nvPr/>
        </p:nvSpPr>
        <p:spPr>
          <a:xfrm>
            <a:off x="3729765" y="5291020"/>
            <a:ext cx="171450" cy="0"/>
          </a:xfrm>
          <a:custGeom>
            <a:rect b="b" l="l" r="r" t="t"/>
            <a:pathLst>
              <a:path extrusionOk="0" h="120000" w="171450">
                <a:moveTo>
                  <a:pt x="0" y="0"/>
                </a:moveTo>
                <a:lnTo>
                  <a:pt x="83160" y="0"/>
                </a:lnTo>
              </a:path>
              <a:path extrusionOk="0" h="120000" w="171450">
                <a:moveTo>
                  <a:pt x="126226" y="0"/>
                </a:moveTo>
                <a:lnTo>
                  <a:pt x="171223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1" name="Google Shape;271;p15"/>
          <p:cNvSpPr/>
          <p:nvPr/>
        </p:nvSpPr>
        <p:spPr>
          <a:xfrm>
            <a:off x="4460659" y="5230532"/>
            <a:ext cx="45085" cy="0"/>
          </a:xfrm>
          <a:custGeom>
            <a:rect b="b" l="l" r="r" t="t"/>
            <a:pathLst>
              <a:path extrusionOk="0" h="120000" w="45085">
                <a:moveTo>
                  <a:pt x="44992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2" name="Google Shape;272;p15"/>
          <p:cNvSpPr/>
          <p:nvPr/>
        </p:nvSpPr>
        <p:spPr>
          <a:xfrm>
            <a:off x="4297183" y="5062883"/>
            <a:ext cx="171450" cy="0"/>
          </a:xfrm>
          <a:custGeom>
            <a:rect b="b" l="l" r="r" t="t"/>
            <a:pathLst>
              <a:path extrusionOk="0" h="120000" w="171450">
                <a:moveTo>
                  <a:pt x="0" y="0"/>
                </a:moveTo>
                <a:lnTo>
                  <a:pt x="83159" y="0"/>
                </a:lnTo>
              </a:path>
              <a:path extrusionOk="0" h="120000" w="171450">
                <a:moveTo>
                  <a:pt x="126230" y="0"/>
                </a:moveTo>
                <a:lnTo>
                  <a:pt x="17121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3" name="Google Shape;273;p15"/>
          <p:cNvSpPr/>
          <p:nvPr/>
        </p:nvSpPr>
        <p:spPr>
          <a:xfrm>
            <a:off x="3662064" y="5103207"/>
            <a:ext cx="171450" cy="0"/>
          </a:xfrm>
          <a:custGeom>
            <a:rect b="b" l="l" r="r" t="t"/>
            <a:pathLst>
              <a:path extrusionOk="0" h="120000" w="171450">
                <a:moveTo>
                  <a:pt x="0" y="0"/>
                </a:moveTo>
                <a:lnTo>
                  <a:pt x="83159" y="0"/>
                </a:lnTo>
              </a:path>
              <a:path extrusionOk="0" h="120000" w="171450">
                <a:moveTo>
                  <a:pt x="126226" y="0"/>
                </a:moveTo>
                <a:lnTo>
                  <a:pt x="171222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4" name="Google Shape;274;p15"/>
          <p:cNvSpPr/>
          <p:nvPr/>
        </p:nvSpPr>
        <p:spPr>
          <a:xfrm>
            <a:off x="2823641" y="5133394"/>
            <a:ext cx="125730" cy="0"/>
          </a:xfrm>
          <a:custGeom>
            <a:rect b="b" l="l" r="r" t="t"/>
            <a:pathLst>
              <a:path extrusionOk="0" h="120000" w="125730">
                <a:moveTo>
                  <a:pt x="125539" y="0"/>
                </a:moveTo>
                <a:lnTo>
                  <a:pt x="64580" y="0"/>
                </a:lnTo>
              </a:path>
              <a:path extrusionOk="0" h="120000" w="125730">
                <a:moveTo>
                  <a:pt x="32994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5" name="Google Shape;275;p15"/>
          <p:cNvSpPr/>
          <p:nvPr/>
        </p:nvSpPr>
        <p:spPr>
          <a:xfrm>
            <a:off x="4122165" y="5139787"/>
            <a:ext cx="231775" cy="0"/>
          </a:xfrm>
          <a:custGeom>
            <a:rect b="b" l="l" r="r" t="t"/>
            <a:pathLst>
              <a:path extrusionOk="0" h="120000" w="231775">
                <a:moveTo>
                  <a:pt x="231241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6" name="Google Shape;276;p15"/>
          <p:cNvSpPr/>
          <p:nvPr/>
        </p:nvSpPr>
        <p:spPr>
          <a:xfrm>
            <a:off x="3807526" y="5139787"/>
            <a:ext cx="149225" cy="0"/>
          </a:xfrm>
          <a:custGeom>
            <a:rect b="b" l="l" r="r" t="t"/>
            <a:pathLst>
              <a:path extrusionOk="0" h="120000" w="149225">
                <a:moveTo>
                  <a:pt x="148859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7" name="Google Shape;277;p15"/>
          <p:cNvSpPr/>
          <p:nvPr/>
        </p:nvSpPr>
        <p:spPr>
          <a:xfrm>
            <a:off x="3644694" y="5139787"/>
            <a:ext cx="80010" cy="0"/>
          </a:xfrm>
          <a:custGeom>
            <a:rect b="b" l="l" r="r" t="t"/>
            <a:pathLst>
              <a:path extrusionOk="0" h="120000" w="80010">
                <a:moveTo>
                  <a:pt x="79437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8" name="Google Shape;278;p15"/>
          <p:cNvSpPr/>
          <p:nvPr/>
        </p:nvSpPr>
        <p:spPr>
          <a:xfrm>
            <a:off x="3485800" y="5139787"/>
            <a:ext cx="51435" cy="0"/>
          </a:xfrm>
          <a:custGeom>
            <a:rect b="b" l="l" r="r" t="t"/>
            <a:pathLst>
              <a:path extrusionOk="0" h="120000" w="51435">
                <a:moveTo>
                  <a:pt x="51153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9" name="Google Shape;279;p15"/>
          <p:cNvSpPr/>
          <p:nvPr/>
        </p:nvSpPr>
        <p:spPr>
          <a:xfrm>
            <a:off x="3601735" y="5346449"/>
            <a:ext cx="51435" cy="0"/>
          </a:xfrm>
          <a:custGeom>
            <a:rect b="b" l="l" r="r" t="t"/>
            <a:pathLst>
              <a:path extrusionOk="0" h="120000" w="51435">
                <a:moveTo>
                  <a:pt x="51155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0" name="Google Shape;280;p15"/>
          <p:cNvSpPr/>
          <p:nvPr/>
        </p:nvSpPr>
        <p:spPr>
          <a:xfrm>
            <a:off x="3183361" y="5225474"/>
            <a:ext cx="51435" cy="0"/>
          </a:xfrm>
          <a:custGeom>
            <a:rect b="b" l="l" r="r" t="t"/>
            <a:pathLst>
              <a:path extrusionOk="0" h="120000" w="51435">
                <a:moveTo>
                  <a:pt x="51155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1" name="Google Shape;281;p15"/>
          <p:cNvSpPr/>
          <p:nvPr/>
        </p:nvSpPr>
        <p:spPr>
          <a:xfrm>
            <a:off x="3423354" y="5251312"/>
            <a:ext cx="231775" cy="0"/>
          </a:xfrm>
          <a:custGeom>
            <a:rect b="b" l="l" r="r" t="t"/>
            <a:pathLst>
              <a:path extrusionOk="0" h="120000" w="231775">
                <a:moveTo>
                  <a:pt x="231242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2" name="Google Shape;282;p15"/>
          <p:cNvSpPr/>
          <p:nvPr/>
        </p:nvSpPr>
        <p:spPr>
          <a:xfrm>
            <a:off x="4743716" y="5111582"/>
            <a:ext cx="80645" cy="0"/>
          </a:xfrm>
          <a:custGeom>
            <a:rect b="b" l="l" r="r" t="t"/>
            <a:pathLst>
              <a:path extrusionOk="0" h="120000" w="80645">
                <a:moveTo>
                  <a:pt x="80398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3" name="Google Shape;283;p15"/>
          <p:cNvSpPr/>
          <p:nvPr/>
        </p:nvSpPr>
        <p:spPr>
          <a:xfrm>
            <a:off x="4200890" y="5290253"/>
            <a:ext cx="146050" cy="0"/>
          </a:xfrm>
          <a:custGeom>
            <a:rect b="b" l="l" r="r" t="t"/>
            <a:pathLst>
              <a:path extrusionOk="0" h="120000" w="146050">
                <a:moveTo>
                  <a:pt x="145597" y="0"/>
                </a:moveTo>
                <a:lnTo>
                  <a:pt x="0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4" name="Google Shape;284;p15"/>
          <p:cNvSpPr/>
          <p:nvPr/>
        </p:nvSpPr>
        <p:spPr>
          <a:xfrm>
            <a:off x="4820118" y="3407205"/>
            <a:ext cx="267335" cy="717550"/>
          </a:xfrm>
          <a:custGeom>
            <a:rect b="b" l="l" r="r" t="t"/>
            <a:pathLst>
              <a:path extrusionOk="0" h="717550" w="267335">
                <a:moveTo>
                  <a:pt x="252061" y="26541"/>
                </a:moveTo>
                <a:lnTo>
                  <a:pt x="15156" y="26541"/>
                </a:lnTo>
                <a:lnTo>
                  <a:pt x="15156" y="0"/>
                </a:lnTo>
                <a:lnTo>
                  <a:pt x="252061" y="0"/>
                </a:lnTo>
                <a:lnTo>
                  <a:pt x="252061" y="26541"/>
                </a:lnTo>
                <a:close/>
              </a:path>
              <a:path extrusionOk="0" h="717550" w="267335">
                <a:moveTo>
                  <a:pt x="200588" y="61753"/>
                </a:moveTo>
                <a:lnTo>
                  <a:pt x="66615" y="61753"/>
                </a:lnTo>
                <a:lnTo>
                  <a:pt x="66615" y="26535"/>
                </a:lnTo>
                <a:lnTo>
                  <a:pt x="200588" y="26535"/>
                </a:lnTo>
                <a:lnTo>
                  <a:pt x="200588" y="61753"/>
                </a:lnTo>
                <a:close/>
              </a:path>
              <a:path extrusionOk="0" h="717550" w="267335">
                <a:moveTo>
                  <a:pt x="148" y="717235"/>
                </a:moveTo>
                <a:lnTo>
                  <a:pt x="148" y="61749"/>
                </a:lnTo>
                <a:lnTo>
                  <a:pt x="267206" y="61749"/>
                </a:lnTo>
                <a:lnTo>
                  <a:pt x="267206" y="644147"/>
                </a:lnTo>
              </a:path>
              <a:path extrusionOk="0" h="717550" w="267335">
                <a:moveTo>
                  <a:pt x="201446" y="204119"/>
                </a:moveTo>
                <a:lnTo>
                  <a:pt x="267192" y="204119"/>
                </a:lnTo>
              </a:path>
              <a:path extrusionOk="0" h="717550" w="267335">
                <a:moveTo>
                  <a:pt x="223996" y="509748"/>
                </a:moveTo>
                <a:lnTo>
                  <a:pt x="267200" y="509748"/>
                </a:lnTo>
              </a:path>
              <a:path extrusionOk="0" h="717550" w="267335">
                <a:moveTo>
                  <a:pt x="160780" y="243240"/>
                </a:moveTo>
                <a:lnTo>
                  <a:pt x="193612" y="243240"/>
                </a:lnTo>
              </a:path>
              <a:path extrusionOk="0" h="717550" w="267335">
                <a:moveTo>
                  <a:pt x="76414" y="509748"/>
                </a:moveTo>
                <a:lnTo>
                  <a:pt x="108673" y="509748"/>
                </a:lnTo>
              </a:path>
              <a:path extrusionOk="0" h="717550" w="267335">
                <a:moveTo>
                  <a:pt x="223978" y="277991"/>
                </a:moveTo>
                <a:lnTo>
                  <a:pt x="267196" y="277991"/>
                </a:lnTo>
              </a:path>
              <a:path extrusionOk="0" h="717550" w="267335">
                <a:moveTo>
                  <a:pt x="76403" y="544495"/>
                </a:moveTo>
                <a:lnTo>
                  <a:pt x="139608" y="544495"/>
                </a:lnTo>
              </a:path>
              <a:path extrusionOk="0" h="717550" w="267335">
                <a:moveTo>
                  <a:pt x="202810" y="577314"/>
                </a:moveTo>
                <a:lnTo>
                  <a:pt x="267200" y="577314"/>
                </a:lnTo>
              </a:path>
              <a:path extrusionOk="0" h="717550" w="267335">
                <a:moveTo>
                  <a:pt x="57506" y="310809"/>
                </a:moveTo>
                <a:lnTo>
                  <a:pt x="99861" y="310809"/>
                </a:lnTo>
              </a:path>
              <a:path extrusionOk="0" h="717550" w="267335">
                <a:moveTo>
                  <a:pt x="214852" y="612061"/>
                </a:moveTo>
                <a:lnTo>
                  <a:pt x="244494" y="612061"/>
                </a:lnTo>
              </a:path>
              <a:path extrusionOk="0" h="717550" w="267335">
                <a:moveTo>
                  <a:pt x="77123" y="345556"/>
                </a:moveTo>
                <a:lnTo>
                  <a:pt x="119134" y="345556"/>
                </a:lnTo>
              </a:path>
              <a:path extrusionOk="0" h="717550" w="267335">
                <a:moveTo>
                  <a:pt x="160780" y="378373"/>
                </a:moveTo>
                <a:lnTo>
                  <a:pt x="244501" y="378373"/>
                </a:lnTo>
              </a:path>
              <a:path extrusionOk="0" h="717550" w="267335">
                <a:moveTo>
                  <a:pt x="31464" y="378373"/>
                </a:moveTo>
                <a:lnTo>
                  <a:pt x="97593" y="378373"/>
                </a:lnTo>
              </a:path>
              <a:path extrusionOk="0" h="717550" w="267335">
                <a:moveTo>
                  <a:pt x="8288" y="673599"/>
                </a:moveTo>
                <a:lnTo>
                  <a:pt x="31464" y="673599"/>
                </a:lnTo>
              </a:path>
              <a:path extrusionOk="0" h="717550" w="267335">
                <a:moveTo>
                  <a:pt x="202802" y="413120"/>
                </a:moveTo>
                <a:lnTo>
                  <a:pt x="267206" y="413120"/>
                </a:lnTo>
              </a:path>
              <a:path extrusionOk="0" h="717550" w="267335">
                <a:moveTo>
                  <a:pt x="165745" y="612061"/>
                </a:moveTo>
                <a:lnTo>
                  <a:pt x="186584" y="612061"/>
                </a:lnTo>
              </a:path>
              <a:path extrusionOk="0" h="717550" w="267335">
                <a:moveTo>
                  <a:pt x="170446" y="145072"/>
                </a:moveTo>
                <a:lnTo>
                  <a:pt x="181955" y="145072"/>
                </a:lnTo>
              </a:path>
              <a:path extrusionOk="0" h="717550" w="267335">
                <a:moveTo>
                  <a:pt x="64851" y="612061"/>
                </a:moveTo>
                <a:lnTo>
                  <a:pt x="137711" y="612061"/>
                </a:lnTo>
              </a:path>
              <a:path extrusionOk="0" h="717550" w="267335">
                <a:moveTo>
                  <a:pt x="234162" y="177890"/>
                </a:moveTo>
                <a:lnTo>
                  <a:pt x="267196" y="177890"/>
                </a:lnTo>
              </a:path>
              <a:path extrusionOk="0" h="717550" w="267335">
                <a:moveTo>
                  <a:pt x="160776" y="445938"/>
                </a:moveTo>
                <a:lnTo>
                  <a:pt x="234154" y="445938"/>
                </a:lnTo>
              </a:path>
              <a:path extrusionOk="0" h="717550" w="267335">
                <a:moveTo>
                  <a:pt x="149205" y="177890"/>
                </a:moveTo>
                <a:lnTo>
                  <a:pt x="160773" y="177890"/>
                </a:lnTo>
              </a:path>
              <a:path extrusionOk="0" h="717550" w="267335">
                <a:moveTo>
                  <a:pt x="74564" y="445938"/>
                </a:moveTo>
                <a:lnTo>
                  <a:pt x="118414" y="445938"/>
                </a:lnTo>
              </a:path>
              <a:path extrusionOk="0" h="717550" w="267335">
                <a:moveTo>
                  <a:pt x="139604" y="480686"/>
                </a:moveTo>
                <a:lnTo>
                  <a:pt x="181947" y="480686"/>
                </a:lnTo>
              </a:path>
              <a:path extrusionOk="0" h="717550" w="267335">
                <a:moveTo>
                  <a:pt x="7834" y="480686"/>
                </a:moveTo>
                <a:lnTo>
                  <a:pt x="71691" y="480686"/>
                </a:lnTo>
              </a:path>
              <a:path extrusionOk="0" h="717550" w="267335">
                <a:moveTo>
                  <a:pt x="0" y="212641"/>
                </a:moveTo>
                <a:lnTo>
                  <a:pt x="32335" y="212641"/>
                </a:lnTo>
              </a:path>
              <a:path extrusionOk="0" h="717550" w="267335">
                <a:moveTo>
                  <a:pt x="184205" y="243240"/>
                </a:moveTo>
                <a:lnTo>
                  <a:pt x="217022" y="243240"/>
                </a:lnTo>
              </a:path>
              <a:path extrusionOk="0" h="717550" w="267335">
                <a:moveTo>
                  <a:pt x="99828" y="509748"/>
                </a:moveTo>
                <a:lnTo>
                  <a:pt x="132087" y="509748"/>
                </a:lnTo>
              </a:path>
              <a:path extrusionOk="0" h="717550" w="267335">
                <a:moveTo>
                  <a:pt x="58370" y="243240"/>
                </a:moveTo>
                <a:lnTo>
                  <a:pt x="111038" y="243240"/>
                </a:lnTo>
              </a:path>
              <a:path extrusionOk="0" h="717550" w="267335">
                <a:moveTo>
                  <a:pt x="4679" y="277991"/>
                </a:moveTo>
                <a:lnTo>
                  <a:pt x="57906" y="277991"/>
                </a:lnTo>
              </a:path>
              <a:path extrusionOk="0" h="717550" w="267335">
                <a:moveTo>
                  <a:pt x="141851" y="310809"/>
                </a:moveTo>
                <a:lnTo>
                  <a:pt x="184205" y="310809"/>
                </a:lnTo>
              </a:path>
              <a:path extrusionOk="0" h="717550" w="267335">
                <a:moveTo>
                  <a:pt x="23562" y="310809"/>
                </a:moveTo>
                <a:lnTo>
                  <a:pt x="58741" y="310809"/>
                </a:lnTo>
              </a:path>
              <a:path extrusionOk="0" h="717550" w="267335">
                <a:moveTo>
                  <a:pt x="180968" y="345556"/>
                </a:moveTo>
                <a:lnTo>
                  <a:pt x="267188" y="345556"/>
                </a:lnTo>
              </a:path>
              <a:path extrusionOk="0" h="717550" w="267335">
                <a:moveTo>
                  <a:pt x="57506" y="378373"/>
                </a:moveTo>
                <a:lnTo>
                  <a:pt x="121004" y="378373"/>
                </a:lnTo>
              </a:path>
              <a:path extrusionOk="0" h="717550" w="267335">
                <a:moveTo>
                  <a:pt x="31699" y="673599"/>
                </a:moveTo>
                <a:lnTo>
                  <a:pt x="54879" y="673599"/>
                </a:lnTo>
              </a:path>
              <a:path extrusionOk="0" h="717550" w="267335">
                <a:moveTo>
                  <a:pt x="210392" y="145072"/>
                </a:moveTo>
                <a:lnTo>
                  <a:pt x="221900" y="145072"/>
                </a:lnTo>
              </a:path>
              <a:path extrusionOk="0" h="717550" w="267335">
                <a:moveTo>
                  <a:pt x="4608" y="564824"/>
                </a:moveTo>
                <a:lnTo>
                  <a:pt x="16113" y="564824"/>
                </a:lnTo>
              </a:path>
              <a:path extrusionOk="0" h="717550" w="267335">
                <a:moveTo>
                  <a:pt x="81332" y="640561"/>
                </a:moveTo>
                <a:lnTo>
                  <a:pt x="121006" y="640561"/>
                </a:lnTo>
              </a:path>
              <a:path extrusionOk="0" h="717550" w="267335">
                <a:moveTo>
                  <a:pt x="152276" y="644878"/>
                </a:moveTo>
                <a:lnTo>
                  <a:pt x="182618" y="644878"/>
                </a:lnTo>
              </a:path>
              <a:path extrusionOk="0" h="717550" w="267335">
                <a:moveTo>
                  <a:pt x="73948" y="413120"/>
                </a:moveTo>
                <a:lnTo>
                  <a:pt x="91335" y="413120"/>
                </a:lnTo>
              </a:path>
              <a:path extrusionOk="0" h="717550" w="267335">
                <a:moveTo>
                  <a:pt x="184190" y="445938"/>
                </a:moveTo>
                <a:lnTo>
                  <a:pt x="257569" y="445938"/>
                </a:lnTo>
              </a:path>
              <a:path extrusionOk="0" h="717550" w="267335">
                <a:moveTo>
                  <a:pt x="108919" y="177890"/>
                </a:moveTo>
                <a:lnTo>
                  <a:pt x="172620" y="177890"/>
                </a:lnTo>
              </a:path>
              <a:path extrusionOk="0" h="717550" w="267335">
                <a:moveTo>
                  <a:pt x="81342" y="673379"/>
                </a:moveTo>
                <a:lnTo>
                  <a:pt x="108911" y="673379"/>
                </a:lnTo>
              </a:path>
              <a:path extrusionOk="0" h="717550" w="267335">
                <a:moveTo>
                  <a:pt x="163026" y="480686"/>
                </a:moveTo>
                <a:lnTo>
                  <a:pt x="205355" y="480686"/>
                </a:lnTo>
              </a:path>
              <a:path extrusionOk="0" h="717550" w="267335">
                <a:moveTo>
                  <a:pt x="74642" y="212641"/>
                </a:moveTo>
                <a:lnTo>
                  <a:pt x="163023" y="212641"/>
                </a:lnTo>
              </a:path>
              <a:path extrusionOk="0" h="717550" w="267335">
                <a:moveTo>
                  <a:pt x="52942" y="480686"/>
                </a:moveTo>
                <a:lnTo>
                  <a:pt x="81338" y="480686"/>
                </a:lnTo>
              </a:path>
              <a:path extrusionOk="0" h="717550" w="267335">
                <a:moveTo>
                  <a:pt x="6113" y="128634"/>
                </a:moveTo>
                <a:lnTo>
                  <a:pt x="29535" y="128634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285" name="Google Shape;285;p15"/>
          <p:cNvGrpSpPr/>
          <p:nvPr/>
        </p:nvGrpSpPr>
        <p:grpSpPr>
          <a:xfrm>
            <a:off x="2602731" y="3462767"/>
            <a:ext cx="267335" cy="767080"/>
            <a:chOff x="2602731" y="3462767"/>
            <a:chExt cx="267335" cy="767080"/>
          </a:xfrm>
        </p:grpSpPr>
        <p:sp>
          <p:nvSpPr>
            <p:cNvPr id="286" name="Google Shape;286;p15"/>
            <p:cNvSpPr/>
            <p:nvPr/>
          </p:nvSpPr>
          <p:spPr>
            <a:xfrm>
              <a:off x="2602731" y="3462767"/>
              <a:ext cx="267335" cy="767080"/>
            </a:xfrm>
            <a:custGeom>
              <a:rect b="b" l="l" r="r" t="t"/>
              <a:pathLst>
                <a:path extrusionOk="0" h="767079" w="267335">
                  <a:moveTo>
                    <a:pt x="137" y="142364"/>
                  </a:moveTo>
                  <a:lnTo>
                    <a:pt x="137" y="766899"/>
                  </a:lnTo>
                </a:path>
                <a:path extrusionOk="0" h="767079" w="267335">
                  <a:moveTo>
                    <a:pt x="137" y="142364"/>
                  </a:moveTo>
                  <a:lnTo>
                    <a:pt x="137" y="0"/>
                  </a:lnTo>
                  <a:lnTo>
                    <a:pt x="267195" y="0"/>
                  </a:lnTo>
                  <a:lnTo>
                    <a:pt x="267195" y="185637"/>
                  </a:lnTo>
                </a:path>
                <a:path extrusionOk="0" h="767079" w="267335">
                  <a:moveTo>
                    <a:pt x="267188" y="134332"/>
                  </a:moveTo>
                  <a:lnTo>
                    <a:pt x="201430" y="134332"/>
                  </a:lnTo>
                </a:path>
                <a:path extrusionOk="0" h="767079" w="267335">
                  <a:moveTo>
                    <a:pt x="99820" y="422700"/>
                  </a:moveTo>
                  <a:lnTo>
                    <a:pt x="76399" y="422700"/>
                  </a:lnTo>
                </a:path>
                <a:path extrusionOk="0" h="767079" w="267335">
                  <a:moveTo>
                    <a:pt x="76395" y="455485"/>
                  </a:moveTo>
                  <a:lnTo>
                    <a:pt x="139600" y="455485"/>
                  </a:lnTo>
                </a:path>
                <a:path extrusionOk="0" h="767079" w="267335">
                  <a:moveTo>
                    <a:pt x="58733" y="234993"/>
                  </a:moveTo>
                  <a:lnTo>
                    <a:pt x="99842" y="234993"/>
                  </a:lnTo>
                </a:path>
                <a:path extrusionOk="0" h="767079" w="267335">
                  <a:moveTo>
                    <a:pt x="77115" y="267778"/>
                  </a:moveTo>
                  <a:lnTo>
                    <a:pt x="119127" y="267778"/>
                  </a:lnTo>
                </a:path>
                <a:path extrusionOk="0" h="767079" w="267335">
                  <a:moveTo>
                    <a:pt x="31452" y="298742"/>
                  </a:moveTo>
                  <a:lnTo>
                    <a:pt x="57503" y="298742"/>
                  </a:lnTo>
                </a:path>
                <a:path extrusionOk="0" h="767079" w="267335">
                  <a:moveTo>
                    <a:pt x="8280" y="577295"/>
                  </a:moveTo>
                  <a:lnTo>
                    <a:pt x="31456" y="577295"/>
                  </a:lnTo>
                </a:path>
                <a:path extrusionOk="0" h="767079" w="267335">
                  <a:moveTo>
                    <a:pt x="170441" y="78619"/>
                  </a:moveTo>
                  <a:lnTo>
                    <a:pt x="181947" y="78619"/>
                  </a:lnTo>
                </a:path>
                <a:path extrusionOk="0" h="767079" w="267335">
                  <a:moveTo>
                    <a:pt x="137703" y="519238"/>
                  </a:moveTo>
                  <a:lnTo>
                    <a:pt x="64843" y="519238"/>
                  </a:lnTo>
                </a:path>
                <a:path extrusionOk="0" h="767079" w="267335">
                  <a:moveTo>
                    <a:pt x="234151" y="109583"/>
                  </a:moveTo>
                  <a:lnTo>
                    <a:pt x="267199" y="109583"/>
                  </a:lnTo>
                </a:path>
                <a:path extrusionOk="0" h="767079" w="267335">
                  <a:moveTo>
                    <a:pt x="118407" y="362493"/>
                  </a:moveTo>
                  <a:lnTo>
                    <a:pt x="74555" y="362493"/>
                  </a:lnTo>
                </a:path>
                <a:path extrusionOk="0" h="767079" w="267335">
                  <a:moveTo>
                    <a:pt x="7829" y="395279"/>
                  </a:moveTo>
                  <a:lnTo>
                    <a:pt x="52941" y="395279"/>
                  </a:lnTo>
                </a:path>
                <a:path extrusionOk="0" h="767079" w="267335">
                  <a:moveTo>
                    <a:pt x="32331" y="142364"/>
                  </a:moveTo>
                  <a:lnTo>
                    <a:pt x="137" y="142364"/>
                  </a:lnTo>
                </a:path>
                <a:path extrusionOk="0" h="767079" w="267335">
                  <a:moveTo>
                    <a:pt x="137" y="142364"/>
                  </a:moveTo>
                  <a:lnTo>
                    <a:pt x="0" y="142364"/>
                  </a:lnTo>
                </a:path>
                <a:path extrusionOk="0" h="767079" w="267335">
                  <a:moveTo>
                    <a:pt x="30787" y="675131"/>
                  </a:moveTo>
                  <a:lnTo>
                    <a:pt x="5046" y="675131"/>
                  </a:lnTo>
                </a:path>
                <a:path extrusionOk="0" h="767079" w="267335">
                  <a:moveTo>
                    <a:pt x="132083" y="422700"/>
                  </a:moveTo>
                  <a:lnTo>
                    <a:pt x="108662" y="422700"/>
                  </a:lnTo>
                </a:path>
                <a:path extrusionOk="0" h="767079" w="267335">
                  <a:moveTo>
                    <a:pt x="108666" y="422700"/>
                  </a:moveTo>
                  <a:lnTo>
                    <a:pt x="99813" y="422700"/>
                  </a:lnTo>
                </a:path>
                <a:path extrusionOk="0" h="767079" w="267335">
                  <a:moveTo>
                    <a:pt x="111031" y="171240"/>
                  </a:moveTo>
                  <a:lnTo>
                    <a:pt x="58366" y="171240"/>
                  </a:lnTo>
                </a:path>
                <a:path extrusionOk="0" h="767079" w="267335">
                  <a:moveTo>
                    <a:pt x="4672" y="204029"/>
                  </a:moveTo>
                  <a:lnTo>
                    <a:pt x="57909" y="204029"/>
                  </a:lnTo>
                </a:path>
                <a:path extrusionOk="0" h="767079" w="267335">
                  <a:moveTo>
                    <a:pt x="23554" y="234993"/>
                  </a:moveTo>
                  <a:lnTo>
                    <a:pt x="57499" y="234993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660230" y="3697760"/>
              <a:ext cx="1270" cy="0"/>
            </a:xfrm>
            <a:custGeom>
              <a:rect b="b" l="l" r="r" t="t"/>
              <a:pathLst>
                <a:path extrusionOk="0" h="120000" w="1269">
                  <a:moveTo>
                    <a:pt x="617" y="0"/>
                  </a:moveTo>
                  <a:lnTo>
                    <a:pt x="617" y="0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607329" y="3525875"/>
              <a:ext cx="217804" cy="514350"/>
            </a:xfrm>
            <a:custGeom>
              <a:rect b="b" l="l" r="r" t="t"/>
              <a:pathLst>
                <a:path extrusionOk="0" h="514350" w="217805">
                  <a:moveTo>
                    <a:pt x="92984" y="235634"/>
                  </a:moveTo>
                  <a:lnTo>
                    <a:pt x="116405" y="235634"/>
                  </a:lnTo>
                </a:path>
                <a:path extrusionOk="0" h="514350" w="217805">
                  <a:moveTo>
                    <a:pt x="92984" y="235634"/>
                  </a:moveTo>
                  <a:lnTo>
                    <a:pt x="52905" y="235634"/>
                  </a:lnTo>
                </a:path>
                <a:path extrusionOk="0" h="514350" w="217805">
                  <a:moveTo>
                    <a:pt x="50274" y="514187"/>
                  </a:moveTo>
                  <a:lnTo>
                    <a:pt x="27096" y="514187"/>
                  </a:lnTo>
                </a:path>
                <a:path extrusionOk="0" h="514350" w="217805">
                  <a:moveTo>
                    <a:pt x="6000" y="487094"/>
                  </a:moveTo>
                  <a:lnTo>
                    <a:pt x="12844" y="487094"/>
                  </a:lnTo>
                </a:path>
                <a:path extrusionOk="0" h="514350" w="217805">
                  <a:moveTo>
                    <a:pt x="205786" y="15511"/>
                  </a:moveTo>
                  <a:lnTo>
                    <a:pt x="217291" y="15511"/>
                  </a:lnTo>
                </a:path>
                <a:path extrusionOk="0" h="514350" w="217805">
                  <a:moveTo>
                    <a:pt x="11504" y="411562"/>
                  </a:moveTo>
                  <a:lnTo>
                    <a:pt x="0" y="411562"/>
                  </a:lnTo>
                </a:path>
                <a:path extrusionOk="0" h="514350" w="217805">
                  <a:moveTo>
                    <a:pt x="116398" y="483019"/>
                  </a:moveTo>
                  <a:lnTo>
                    <a:pt x="76723" y="483019"/>
                  </a:lnTo>
                </a:path>
                <a:path extrusionOk="0" h="514350" w="217805">
                  <a:moveTo>
                    <a:pt x="86723" y="268423"/>
                  </a:moveTo>
                  <a:lnTo>
                    <a:pt x="69349" y="268423"/>
                  </a:lnTo>
                </a:path>
                <a:path extrusionOk="0" h="514350" w="217805">
                  <a:moveTo>
                    <a:pt x="104312" y="46475"/>
                  </a:moveTo>
                  <a:lnTo>
                    <a:pt x="144600" y="46475"/>
                  </a:lnTo>
                </a:path>
                <a:path extrusionOk="0" h="514350" w="217805">
                  <a:moveTo>
                    <a:pt x="156168" y="46475"/>
                  </a:moveTo>
                  <a:lnTo>
                    <a:pt x="168015" y="46475"/>
                  </a:lnTo>
                </a:path>
                <a:path extrusionOk="0" h="514350" w="217805">
                  <a:moveTo>
                    <a:pt x="144597" y="46475"/>
                  </a:moveTo>
                  <a:lnTo>
                    <a:pt x="156168" y="46475"/>
                  </a:lnTo>
                </a:path>
                <a:path extrusionOk="0" h="514350" w="217805">
                  <a:moveTo>
                    <a:pt x="104312" y="513982"/>
                  </a:moveTo>
                  <a:lnTo>
                    <a:pt x="76744" y="513982"/>
                  </a:lnTo>
                </a:path>
                <a:path extrusionOk="0" h="514350" w="217805">
                  <a:moveTo>
                    <a:pt x="70037" y="79256"/>
                  </a:moveTo>
                  <a:lnTo>
                    <a:pt x="158417" y="79256"/>
                  </a:lnTo>
                </a:path>
                <a:path extrusionOk="0" h="514350" w="217805">
                  <a:moveTo>
                    <a:pt x="67085" y="332172"/>
                  </a:moveTo>
                  <a:lnTo>
                    <a:pt x="76727" y="332172"/>
                  </a:lnTo>
                </a:path>
                <a:path extrusionOk="0" h="514350" w="217805">
                  <a:moveTo>
                    <a:pt x="48337" y="332172"/>
                  </a:moveTo>
                  <a:lnTo>
                    <a:pt x="67082" y="332172"/>
                  </a:lnTo>
                </a:path>
                <a:path extrusionOk="0" h="514350" w="217805">
                  <a:moveTo>
                    <a:pt x="1511" y="0"/>
                  </a:moveTo>
                  <a:lnTo>
                    <a:pt x="24930" y="0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289" name="Google Shape;289;p15"/>
          <p:cNvGrpSpPr/>
          <p:nvPr/>
        </p:nvGrpSpPr>
        <p:grpSpPr>
          <a:xfrm>
            <a:off x="4277795" y="4271399"/>
            <a:ext cx="314120" cy="270305"/>
            <a:chOff x="4277795" y="4271399"/>
            <a:chExt cx="314120" cy="270305"/>
          </a:xfrm>
        </p:grpSpPr>
        <p:sp>
          <p:nvSpPr>
            <p:cNvPr id="290" name="Google Shape;290;p15"/>
            <p:cNvSpPr/>
            <p:nvPr/>
          </p:nvSpPr>
          <p:spPr>
            <a:xfrm>
              <a:off x="4280130" y="4363868"/>
              <a:ext cx="311785" cy="137795"/>
            </a:xfrm>
            <a:custGeom>
              <a:rect b="b" l="l" r="r" t="t"/>
              <a:pathLst>
                <a:path extrusionOk="0" h="137795" w="311785">
                  <a:moveTo>
                    <a:pt x="311249" y="137200"/>
                  </a:moveTo>
                  <a:lnTo>
                    <a:pt x="0" y="137200"/>
                  </a:lnTo>
                  <a:lnTo>
                    <a:pt x="0" y="0"/>
                  </a:lnTo>
                  <a:lnTo>
                    <a:pt x="311249" y="0"/>
                  </a:lnTo>
                  <a:lnTo>
                    <a:pt x="311249" y="137200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91" name="Google Shape;291;p1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277795" y="4271399"/>
              <a:ext cx="290271" cy="2703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15"/>
          <p:cNvGrpSpPr/>
          <p:nvPr/>
        </p:nvGrpSpPr>
        <p:grpSpPr>
          <a:xfrm>
            <a:off x="3199385" y="4500603"/>
            <a:ext cx="311785" cy="337096"/>
            <a:chOff x="3199385" y="4500603"/>
            <a:chExt cx="311785" cy="337096"/>
          </a:xfrm>
        </p:grpSpPr>
        <p:sp>
          <p:nvSpPr>
            <p:cNvPr id="293" name="Google Shape;293;p15"/>
            <p:cNvSpPr/>
            <p:nvPr/>
          </p:nvSpPr>
          <p:spPr>
            <a:xfrm>
              <a:off x="3199385" y="4559200"/>
              <a:ext cx="311785" cy="69850"/>
            </a:xfrm>
            <a:custGeom>
              <a:rect b="b" l="l" r="r" t="t"/>
              <a:pathLst>
                <a:path extrusionOk="0" h="69850" w="311785">
                  <a:moveTo>
                    <a:pt x="311263" y="69307"/>
                  </a:moveTo>
                  <a:lnTo>
                    <a:pt x="0" y="69307"/>
                  </a:lnTo>
                  <a:lnTo>
                    <a:pt x="0" y="0"/>
                  </a:lnTo>
                  <a:lnTo>
                    <a:pt x="311263" y="0"/>
                  </a:lnTo>
                  <a:lnTo>
                    <a:pt x="311263" y="69307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94" name="Google Shape;294;p1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200020" y="4500603"/>
              <a:ext cx="287308" cy="3370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5"/>
            <p:cNvSpPr/>
            <p:nvPr/>
          </p:nvSpPr>
          <p:spPr>
            <a:xfrm>
              <a:off x="3221435" y="4694038"/>
              <a:ext cx="267335" cy="0"/>
            </a:xfrm>
            <a:custGeom>
              <a:rect b="b" l="l" r="r" t="t"/>
              <a:pathLst>
                <a:path extrusionOk="0" h="120000" w="267335">
                  <a:moveTo>
                    <a:pt x="0" y="0"/>
                  </a:moveTo>
                  <a:lnTo>
                    <a:pt x="267159" y="0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sp>
        <p:nvSpPr>
          <p:cNvPr id="296" name="Google Shape;296;p15"/>
          <p:cNvSpPr/>
          <p:nvPr/>
        </p:nvSpPr>
        <p:spPr>
          <a:xfrm>
            <a:off x="2433146" y="3509484"/>
            <a:ext cx="0" cy="47625"/>
          </a:xfrm>
          <a:custGeom>
            <a:rect b="b" l="l" r="r" t="t"/>
            <a:pathLst>
              <a:path extrusionOk="0" h="47625" w="120000">
                <a:moveTo>
                  <a:pt x="0" y="0"/>
                </a:moveTo>
                <a:lnTo>
                  <a:pt x="0" y="47256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297" name="Google Shape;297;p15"/>
          <p:cNvGrpSpPr/>
          <p:nvPr/>
        </p:nvGrpSpPr>
        <p:grpSpPr>
          <a:xfrm>
            <a:off x="4602430" y="4111110"/>
            <a:ext cx="558288" cy="842664"/>
            <a:chOff x="4602430" y="4111110"/>
            <a:chExt cx="558288" cy="842664"/>
          </a:xfrm>
        </p:grpSpPr>
        <p:sp>
          <p:nvSpPr>
            <p:cNvPr id="298" name="Google Shape;298;p15"/>
            <p:cNvSpPr/>
            <p:nvPr/>
          </p:nvSpPr>
          <p:spPr>
            <a:xfrm>
              <a:off x="4602430" y="4665382"/>
              <a:ext cx="322580" cy="72390"/>
            </a:xfrm>
            <a:custGeom>
              <a:rect b="b" l="l" r="r" t="t"/>
              <a:pathLst>
                <a:path extrusionOk="0" h="72389" w="322579">
                  <a:moveTo>
                    <a:pt x="322325" y="71766"/>
                  </a:moveTo>
                  <a:lnTo>
                    <a:pt x="0" y="71766"/>
                  </a:lnTo>
                  <a:lnTo>
                    <a:pt x="0" y="0"/>
                  </a:lnTo>
                  <a:lnTo>
                    <a:pt x="322325" y="0"/>
                  </a:lnTo>
                  <a:lnTo>
                    <a:pt x="322325" y="71766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299" name="Google Shape;299;p1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603220" y="4604700"/>
              <a:ext cx="297256" cy="349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15"/>
            <p:cNvSpPr/>
            <p:nvPr/>
          </p:nvSpPr>
          <p:spPr>
            <a:xfrm>
              <a:off x="4617665" y="4548400"/>
              <a:ext cx="280035" cy="65405"/>
            </a:xfrm>
            <a:custGeom>
              <a:rect b="b" l="l" r="r" t="t"/>
              <a:pathLst>
                <a:path extrusionOk="0" h="65404" w="280035">
                  <a:moveTo>
                    <a:pt x="279947" y="65225"/>
                  </a:moveTo>
                  <a:lnTo>
                    <a:pt x="0" y="65225"/>
                  </a:lnTo>
                  <a:lnTo>
                    <a:pt x="0" y="0"/>
                  </a:lnTo>
                  <a:lnTo>
                    <a:pt x="279947" y="0"/>
                  </a:lnTo>
                  <a:lnTo>
                    <a:pt x="279947" y="65225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01" name="Google Shape;301;p1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06227" y="4111110"/>
              <a:ext cx="454491" cy="4065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2" name="Google Shape;302;p15"/>
          <p:cNvSpPr/>
          <p:nvPr/>
        </p:nvSpPr>
        <p:spPr>
          <a:xfrm>
            <a:off x="4483535" y="3370160"/>
            <a:ext cx="167005" cy="311785"/>
          </a:xfrm>
          <a:custGeom>
            <a:rect b="b" l="l" r="r" t="t"/>
            <a:pathLst>
              <a:path extrusionOk="0" h="311785" w="167004">
                <a:moveTo>
                  <a:pt x="64833" y="139553"/>
                </a:moveTo>
                <a:lnTo>
                  <a:pt x="64833" y="311435"/>
                </a:lnTo>
                <a:lnTo>
                  <a:pt x="31443" y="311435"/>
                </a:lnTo>
                <a:lnTo>
                  <a:pt x="31443" y="139553"/>
                </a:lnTo>
              </a:path>
              <a:path extrusionOk="0" h="311785" w="167004">
                <a:moveTo>
                  <a:pt x="56262" y="88563"/>
                </a:moveTo>
                <a:lnTo>
                  <a:pt x="60337" y="95676"/>
                </a:lnTo>
                <a:lnTo>
                  <a:pt x="57900" y="104745"/>
                </a:lnTo>
                <a:lnTo>
                  <a:pt x="50787" y="108835"/>
                </a:lnTo>
                <a:lnTo>
                  <a:pt x="43676" y="112920"/>
                </a:lnTo>
                <a:lnTo>
                  <a:pt x="34608" y="110473"/>
                </a:lnTo>
                <a:lnTo>
                  <a:pt x="30519" y="103360"/>
                </a:lnTo>
                <a:lnTo>
                  <a:pt x="26428" y="96260"/>
                </a:lnTo>
                <a:lnTo>
                  <a:pt x="28880" y="87181"/>
                </a:lnTo>
                <a:lnTo>
                  <a:pt x="35990" y="83092"/>
                </a:lnTo>
                <a:lnTo>
                  <a:pt x="43089" y="79001"/>
                </a:lnTo>
                <a:lnTo>
                  <a:pt x="52172" y="81453"/>
                </a:lnTo>
                <a:lnTo>
                  <a:pt x="56262" y="88563"/>
                </a:lnTo>
              </a:path>
              <a:path extrusionOk="0" h="311785" w="167004">
                <a:moveTo>
                  <a:pt x="166396" y="75387"/>
                </a:moveTo>
                <a:lnTo>
                  <a:pt x="64797" y="133808"/>
                </a:lnTo>
                <a:lnTo>
                  <a:pt x="48452" y="139244"/>
                </a:lnTo>
                <a:lnTo>
                  <a:pt x="31811" y="138033"/>
                </a:lnTo>
                <a:lnTo>
                  <a:pt x="16823" y="130703"/>
                </a:lnTo>
                <a:lnTo>
                  <a:pt x="5437" y="117781"/>
                </a:lnTo>
                <a:lnTo>
                  <a:pt x="0" y="101437"/>
                </a:lnTo>
                <a:lnTo>
                  <a:pt x="1206" y="84796"/>
                </a:lnTo>
                <a:lnTo>
                  <a:pt x="8535" y="69807"/>
                </a:lnTo>
                <a:lnTo>
                  <a:pt x="21464" y="58421"/>
                </a:lnTo>
                <a:lnTo>
                  <a:pt x="123064" y="0"/>
                </a:lnTo>
                <a:lnTo>
                  <a:pt x="166396" y="75387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3" name="Google Shape;303;p15"/>
          <p:cNvSpPr/>
          <p:nvPr/>
        </p:nvSpPr>
        <p:spPr>
          <a:xfrm>
            <a:off x="4514724" y="3832587"/>
            <a:ext cx="34290" cy="34290"/>
          </a:xfrm>
          <a:custGeom>
            <a:rect b="b" l="l" r="r" t="t"/>
            <a:pathLst>
              <a:path extrusionOk="0" h="34289" w="34289">
                <a:moveTo>
                  <a:pt x="29818" y="9565"/>
                </a:moveTo>
                <a:lnTo>
                  <a:pt x="33907" y="16675"/>
                </a:lnTo>
                <a:lnTo>
                  <a:pt x="31456" y="25744"/>
                </a:lnTo>
                <a:lnTo>
                  <a:pt x="24345" y="29833"/>
                </a:lnTo>
                <a:lnTo>
                  <a:pt x="17247" y="33922"/>
                </a:lnTo>
                <a:lnTo>
                  <a:pt x="8178" y="31470"/>
                </a:lnTo>
                <a:lnTo>
                  <a:pt x="4075" y="24361"/>
                </a:lnTo>
                <a:lnTo>
                  <a:pt x="0" y="17247"/>
                </a:lnTo>
                <a:lnTo>
                  <a:pt x="2437" y="8178"/>
                </a:lnTo>
                <a:lnTo>
                  <a:pt x="9550" y="4089"/>
                </a:lnTo>
                <a:lnTo>
                  <a:pt x="16661" y="0"/>
                </a:lnTo>
                <a:lnTo>
                  <a:pt x="25742" y="2451"/>
                </a:lnTo>
                <a:lnTo>
                  <a:pt x="29818" y="9565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4" name="Google Shape;304;p15"/>
          <p:cNvSpPr/>
          <p:nvPr/>
        </p:nvSpPr>
        <p:spPr>
          <a:xfrm>
            <a:off x="4486943" y="3407205"/>
            <a:ext cx="268605" cy="801370"/>
          </a:xfrm>
          <a:custGeom>
            <a:rect b="b" l="l" r="r" t="t"/>
            <a:pathLst>
              <a:path extrusionOk="0" h="801370" w="268604">
                <a:moveTo>
                  <a:pt x="44729" y="343184"/>
                </a:moveTo>
                <a:lnTo>
                  <a:pt x="27314" y="339668"/>
                </a:lnTo>
                <a:lnTo>
                  <a:pt x="13096" y="330081"/>
                </a:lnTo>
                <a:lnTo>
                  <a:pt x="3513" y="315860"/>
                </a:lnTo>
                <a:lnTo>
                  <a:pt x="0" y="298443"/>
                </a:lnTo>
                <a:lnTo>
                  <a:pt x="0" y="274377"/>
                </a:lnTo>
                <a:lnTo>
                  <a:pt x="89474" y="274377"/>
                </a:lnTo>
                <a:lnTo>
                  <a:pt x="89474" y="298443"/>
                </a:lnTo>
                <a:lnTo>
                  <a:pt x="85958" y="315860"/>
                </a:lnTo>
                <a:lnTo>
                  <a:pt x="76369" y="330081"/>
                </a:lnTo>
                <a:lnTo>
                  <a:pt x="62147" y="339668"/>
                </a:lnTo>
                <a:lnTo>
                  <a:pt x="44729" y="343184"/>
                </a:lnTo>
              </a:path>
              <a:path extrusionOk="0" h="801370" w="268604">
                <a:moveTo>
                  <a:pt x="44729" y="343184"/>
                </a:moveTo>
                <a:lnTo>
                  <a:pt x="27314" y="339668"/>
                </a:lnTo>
                <a:lnTo>
                  <a:pt x="13096" y="330081"/>
                </a:lnTo>
                <a:lnTo>
                  <a:pt x="3513" y="315860"/>
                </a:lnTo>
                <a:lnTo>
                  <a:pt x="0" y="298443"/>
                </a:lnTo>
                <a:lnTo>
                  <a:pt x="0" y="274377"/>
                </a:lnTo>
                <a:lnTo>
                  <a:pt x="89474" y="274377"/>
                </a:lnTo>
                <a:lnTo>
                  <a:pt x="89474" y="298443"/>
                </a:lnTo>
                <a:lnTo>
                  <a:pt x="85958" y="315860"/>
                </a:lnTo>
                <a:lnTo>
                  <a:pt x="76369" y="330081"/>
                </a:lnTo>
                <a:lnTo>
                  <a:pt x="62147" y="339668"/>
                </a:lnTo>
                <a:lnTo>
                  <a:pt x="44729" y="343184"/>
                </a:lnTo>
              </a:path>
              <a:path extrusionOk="0" h="801370" w="268604">
                <a:moveTo>
                  <a:pt x="59143" y="280699"/>
                </a:moveTo>
                <a:lnTo>
                  <a:pt x="59143" y="289435"/>
                </a:lnTo>
                <a:lnTo>
                  <a:pt x="59143" y="297359"/>
                </a:lnTo>
                <a:lnTo>
                  <a:pt x="52668" y="303850"/>
                </a:lnTo>
                <a:lnTo>
                  <a:pt x="44729" y="303850"/>
                </a:lnTo>
                <a:lnTo>
                  <a:pt x="36805" y="303850"/>
                </a:lnTo>
                <a:lnTo>
                  <a:pt x="30314" y="297359"/>
                </a:lnTo>
                <a:lnTo>
                  <a:pt x="30314" y="289435"/>
                </a:lnTo>
                <a:lnTo>
                  <a:pt x="30314" y="280699"/>
                </a:lnTo>
              </a:path>
              <a:path extrusionOk="0" h="801370" w="268604">
                <a:moveTo>
                  <a:pt x="118591" y="63874"/>
                </a:moveTo>
                <a:lnTo>
                  <a:pt x="245642" y="792700"/>
                </a:lnTo>
              </a:path>
              <a:path extrusionOk="0" h="801370" w="268604">
                <a:moveTo>
                  <a:pt x="139153" y="58916"/>
                </a:moveTo>
                <a:lnTo>
                  <a:pt x="268566" y="801234"/>
                </a:lnTo>
              </a:path>
              <a:path extrusionOk="0" h="801370" w="268604">
                <a:moveTo>
                  <a:pt x="44729" y="343184"/>
                </a:moveTo>
                <a:lnTo>
                  <a:pt x="44729" y="418560"/>
                </a:lnTo>
              </a:path>
              <a:path extrusionOk="0" h="801370" w="268604">
                <a:moveTo>
                  <a:pt x="0" y="550896"/>
                </a:moveTo>
                <a:lnTo>
                  <a:pt x="39978" y="457196"/>
                </a:lnTo>
              </a:path>
              <a:path extrusionOk="0" h="801370" w="268604">
                <a:moveTo>
                  <a:pt x="94489" y="550896"/>
                </a:moveTo>
                <a:lnTo>
                  <a:pt x="54510" y="457196"/>
                </a:lnTo>
              </a:path>
              <a:path extrusionOk="0" h="801370" w="268604">
                <a:moveTo>
                  <a:pt x="66233" y="0"/>
                </a:moveTo>
                <a:lnTo>
                  <a:pt x="104435" y="7201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305" name="Google Shape;305;p15"/>
          <p:cNvGrpSpPr/>
          <p:nvPr/>
        </p:nvGrpSpPr>
        <p:grpSpPr>
          <a:xfrm>
            <a:off x="3890716" y="4590080"/>
            <a:ext cx="382765" cy="127324"/>
            <a:chOff x="3890716" y="4590080"/>
            <a:chExt cx="382765" cy="127324"/>
          </a:xfrm>
        </p:grpSpPr>
        <p:sp>
          <p:nvSpPr>
            <p:cNvPr id="306" name="Google Shape;306;p15"/>
            <p:cNvSpPr/>
            <p:nvPr/>
          </p:nvSpPr>
          <p:spPr>
            <a:xfrm>
              <a:off x="3943281" y="4697084"/>
              <a:ext cx="330200" cy="20320"/>
            </a:xfrm>
            <a:custGeom>
              <a:rect b="b" l="l" r="r" t="t"/>
              <a:pathLst>
                <a:path extrusionOk="0" h="20320" w="330200">
                  <a:moveTo>
                    <a:pt x="329947" y="20026"/>
                  </a:moveTo>
                  <a:lnTo>
                    <a:pt x="10019" y="20026"/>
                  </a:lnTo>
                  <a:lnTo>
                    <a:pt x="4507" y="20026"/>
                  </a:lnTo>
                  <a:lnTo>
                    <a:pt x="0" y="15515"/>
                  </a:lnTo>
                  <a:lnTo>
                    <a:pt x="0" y="10019"/>
                  </a:lnTo>
                  <a:lnTo>
                    <a:pt x="0" y="4507"/>
                  </a:lnTo>
                  <a:lnTo>
                    <a:pt x="4507" y="0"/>
                  </a:lnTo>
                  <a:lnTo>
                    <a:pt x="10019" y="0"/>
                  </a:lnTo>
                  <a:lnTo>
                    <a:pt x="326933" y="0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07" name="Google Shape;307;p1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3890716" y="4590080"/>
              <a:ext cx="345329" cy="780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15"/>
          <p:cNvSpPr/>
          <p:nvPr/>
        </p:nvSpPr>
        <p:spPr>
          <a:xfrm>
            <a:off x="3566948" y="4924312"/>
            <a:ext cx="30480" cy="30480"/>
          </a:xfrm>
          <a:custGeom>
            <a:rect b="b" l="l" r="r" t="t"/>
            <a:pathLst>
              <a:path extrusionOk="0" h="30479" w="30479">
                <a:moveTo>
                  <a:pt x="30239" y="0"/>
                </a:moveTo>
                <a:lnTo>
                  <a:pt x="30239" y="30239"/>
                </a:lnTo>
                <a:lnTo>
                  <a:pt x="15112" y="30239"/>
                </a:lnTo>
                <a:lnTo>
                  <a:pt x="6767" y="30239"/>
                </a:lnTo>
                <a:lnTo>
                  <a:pt x="0" y="23472"/>
                </a:lnTo>
                <a:lnTo>
                  <a:pt x="0" y="15126"/>
                </a:lnTo>
                <a:lnTo>
                  <a:pt x="0" y="6771"/>
                </a:lnTo>
                <a:lnTo>
                  <a:pt x="6767" y="0"/>
                </a:lnTo>
                <a:lnTo>
                  <a:pt x="15112" y="0"/>
                </a:lnTo>
                <a:lnTo>
                  <a:pt x="30239" y="0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9" name="Google Shape;309;p15"/>
          <p:cNvSpPr/>
          <p:nvPr/>
        </p:nvSpPr>
        <p:spPr>
          <a:xfrm>
            <a:off x="3597145" y="4668587"/>
            <a:ext cx="546735" cy="356235"/>
          </a:xfrm>
          <a:custGeom>
            <a:rect b="b" l="l" r="r" t="t"/>
            <a:pathLst>
              <a:path extrusionOk="0" h="356235" w="546735">
                <a:moveTo>
                  <a:pt x="516157" y="242938"/>
                </a:moveTo>
                <a:lnTo>
                  <a:pt x="215665" y="242938"/>
                </a:lnTo>
                <a:lnTo>
                  <a:pt x="220960" y="248285"/>
                </a:lnTo>
                <a:lnTo>
                  <a:pt x="225517" y="254318"/>
                </a:lnTo>
                <a:lnTo>
                  <a:pt x="229240" y="260921"/>
                </a:lnTo>
              </a:path>
              <a:path extrusionOk="0" h="356235" w="546735">
                <a:moveTo>
                  <a:pt x="43" y="173088"/>
                </a:moveTo>
                <a:lnTo>
                  <a:pt x="43" y="241566"/>
                </a:lnTo>
                <a:lnTo>
                  <a:pt x="97426" y="241566"/>
                </a:lnTo>
                <a:lnTo>
                  <a:pt x="97729" y="241261"/>
                </a:lnTo>
                <a:lnTo>
                  <a:pt x="107060" y="233535"/>
                </a:lnTo>
                <a:lnTo>
                  <a:pt x="117126" y="227368"/>
                </a:lnTo>
                <a:lnTo>
                  <a:pt x="127760" y="222763"/>
                </a:lnTo>
                <a:lnTo>
                  <a:pt x="138790" y="219722"/>
                </a:lnTo>
                <a:lnTo>
                  <a:pt x="139016" y="219646"/>
                </a:lnTo>
                <a:lnTo>
                  <a:pt x="139538" y="219556"/>
                </a:lnTo>
                <a:lnTo>
                  <a:pt x="140072" y="219416"/>
                </a:lnTo>
                <a:lnTo>
                  <a:pt x="140605" y="219340"/>
                </a:lnTo>
                <a:lnTo>
                  <a:pt x="141202" y="219251"/>
                </a:lnTo>
                <a:lnTo>
                  <a:pt x="142193" y="219034"/>
                </a:lnTo>
                <a:lnTo>
                  <a:pt x="143323" y="218883"/>
                </a:lnTo>
                <a:lnTo>
                  <a:pt x="144147" y="218732"/>
                </a:lnTo>
                <a:lnTo>
                  <a:pt x="145216" y="218657"/>
                </a:lnTo>
                <a:lnTo>
                  <a:pt x="146267" y="218502"/>
                </a:lnTo>
                <a:lnTo>
                  <a:pt x="147322" y="218351"/>
                </a:lnTo>
                <a:lnTo>
                  <a:pt x="148236" y="218274"/>
                </a:lnTo>
                <a:lnTo>
                  <a:pt x="149064" y="218199"/>
                </a:lnTo>
                <a:lnTo>
                  <a:pt x="150357" y="218135"/>
                </a:lnTo>
                <a:lnTo>
                  <a:pt x="150803" y="218135"/>
                </a:lnTo>
                <a:lnTo>
                  <a:pt x="151337" y="218045"/>
                </a:lnTo>
                <a:lnTo>
                  <a:pt x="151869" y="218045"/>
                </a:lnTo>
                <a:lnTo>
                  <a:pt x="152391" y="218045"/>
                </a:lnTo>
                <a:lnTo>
                  <a:pt x="153230" y="217984"/>
                </a:lnTo>
                <a:lnTo>
                  <a:pt x="158741" y="217984"/>
                </a:lnTo>
                <a:lnTo>
                  <a:pt x="159198" y="218045"/>
                </a:lnTo>
                <a:lnTo>
                  <a:pt x="159580" y="218045"/>
                </a:lnTo>
                <a:lnTo>
                  <a:pt x="160037" y="218045"/>
                </a:lnTo>
                <a:lnTo>
                  <a:pt x="161546" y="218135"/>
                </a:lnTo>
                <a:lnTo>
                  <a:pt x="161917" y="218199"/>
                </a:lnTo>
                <a:lnTo>
                  <a:pt x="162525" y="218199"/>
                </a:lnTo>
                <a:lnTo>
                  <a:pt x="163134" y="218274"/>
                </a:lnTo>
                <a:lnTo>
                  <a:pt x="163730" y="218351"/>
                </a:lnTo>
                <a:lnTo>
                  <a:pt x="163962" y="218351"/>
                </a:lnTo>
                <a:lnTo>
                  <a:pt x="176585" y="220520"/>
                </a:lnTo>
                <a:lnTo>
                  <a:pt x="188490" y="224533"/>
                </a:lnTo>
                <a:lnTo>
                  <a:pt x="199528" y="230221"/>
                </a:lnTo>
                <a:lnTo>
                  <a:pt x="209552" y="237412"/>
                </a:lnTo>
                <a:lnTo>
                  <a:pt x="208958" y="81205"/>
                </a:lnTo>
                <a:lnTo>
                  <a:pt x="208728" y="10666"/>
                </a:lnTo>
                <a:lnTo>
                  <a:pt x="207737" y="3708"/>
                </a:lnTo>
                <a:lnTo>
                  <a:pt x="203356" y="151"/>
                </a:lnTo>
                <a:lnTo>
                  <a:pt x="195418" y="0"/>
                </a:lnTo>
                <a:lnTo>
                  <a:pt x="127054" y="0"/>
                </a:lnTo>
                <a:lnTo>
                  <a:pt x="77603" y="9985"/>
                </a:lnTo>
                <a:lnTo>
                  <a:pt x="37224" y="37216"/>
                </a:lnTo>
                <a:lnTo>
                  <a:pt x="10004" y="77602"/>
                </a:lnTo>
                <a:lnTo>
                  <a:pt x="27" y="127050"/>
                </a:lnTo>
                <a:lnTo>
                  <a:pt x="43" y="173088"/>
                </a:lnTo>
                <a:close/>
              </a:path>
              <a:path extrusionOk="0" h="356235" w="546735">
                <a:moveTo>
                  <a:pt x="13" y="241527"/>
                </a:moveTo>
                <a:lnTo>
                  <a:pt x="13" y="259067"/>
                </a:lnTo>
                <a:lnTo>
                  <a:pt x="13" y="287654"/>
                </a:lnTo>
                <a:lnTo>
                  <a:pt x="13" y="291974"/>
                </a:lnTo>
                <a:lnTo>
                  <a:pt x="13" y="296290"/>
                </a:lnTo>
                <a:lnTo>
                  <a:pt x="0" y="298476"/>
                </a:lnTo>
                <a:lnTo>
                  <a:pt x="1687" y="300164"/>
                </a:lnTo>
                <a:lnTo>
                  <a:pt x="3757" y="300164"/>
                </a:lnTo>
                <a:lnTo>
                  <a:pt x="3898" y="300150"/>
                </a:lnTo>
                <a:lnTo>
                  <a:pt x="71704" y="300150"/>
                </a:lnTo>
                <a:lnTo>
                  <a:pt x="73600" y="284215"/>
                </a:lnTo>
                <a:lnTo>
                  <a:pt x="78537" y="268821"/>
                </a:lnTo>
                <a:lnTo>
                  <a:pt x="86496" y="254435"/>
                </a:lnTo>
                <a:lnTo>
                  <a:pt x="97458" y="241527"/>
                </a:lnTo>
                <a:lnTo>
                  <a:pt x="13" y="241527"/>
                </a:lnTo>
                <a:close/>
              </a:path>
              <a:path extrusionOk="0" h="356235" w="546735">
                <a:moveTo>
                  <a:pt x="162510" y="308757"/>
                </a:moveTo>
                <a:lnTo>
                  <a:pt x="158915" y="312365"/>
                </a:lnTo>
                <a:lnTo>
                  <a:pt x="153036" y="312365"/>
                </a:lnTo>
                <a:lnTo>
                  <a:pt x="149378" y="308757"/>
                </a:lnTo>
                <a:lnTo>
                  <a:pt x="145770" y="305099"/>
                </a:lnTo>
                <a:lnTo>
                  <a:pt x="145770" y="299217"/>
                </a:lnTo>
                <a:lnTo>
                  <a:pt x="149378" y="295625"/>
                </a:lnTo>
                <a:lnTo>
                  <a:pt x="153036" y="291956"/>
                </a:lnTo>
                <a:lnTo>
                  <a:pt x="158915" y="291956"/>
                </a:lnTo>
                <a:lnTo>
                  <a:pt x="162510" y="295625"/>
                </a:lnTo>
                <a:lnTo>
                  <a:pt x="166103" y="299217"/>
                </a:lnTo>
                <a:lnTo>
                  <a:pt x="166103" y="305099"/>
                </a:lnTo>
                <a:lnTo>
                  <a:pt x="162510" y="308757"/>
                </a:lnTo>
              </a:path>
              <a:path extrusionOk="0" h="356235" w="546735">
                <a:moveTo>
                  <a:pt x="194057" y="263998"/>
                </a:moveTo>
                <a:lnTo>
                  <a:pt x="176231" y="252168"/>
                </a:lnTo>
                <a:lnTo>
                  <a:pt x="155936" y="248225"/>
                </a:lnTo>
                <a:lnTo>
                  <a:pt x="135629" y="252168"/>
                </a:lnTo>
                <a:lnTo>
                  <a:pt x="106283" y="281066"/>
                </a:lnTo>
                <a:lnTo>
                  <a:pt x="102095" y="300495"/>
                </a:lnTo>
                <a:lnTo>
                  <a:pt x="102826" y="311226"/>
                </a:lnTo>
                <a:lnTo>
                  <a:pt x="135629" y="352152"/>
                </a:lnTo>
                <a:lnTo>
                  <a:pt x="155936" y="356108"/>
                </a:lnTo>
                <a:lnTo>
                  <a:pt x="176231" y="352152"/>
                </a:lnTo>
                <a:lnTo>
                  <a:pt x="206204" y="321672"/>
                </a:lnTo>
                <a:lnTo>
                  <a:pt x="209778" y="300495"/>
                </a:lnTo>
                <a:lnTo>
                  <a:pt x="208581" y="290621"/>
                </a:lnTo>
                <a:lnTo>
                  <a:pt x="205560" y="281066"/>
                </a:lnTo>
                <a:lnTo>
                  <a:pt x="200719" y="272101"/>
                </a:lnTo>
                <a:lnTo>
                  <a:pt x="194057" y="263998"/>
                </a:lnTo>
              </a:path>
              <a:path extrusionOk="0" h="356235" w="546735">
                <a:moveTo>
                  <a:pt x="71708" y="300153"/>
                </a:moveTo>
                <a:lnTo>
                  <a:pt x="97462" y="300153"/>
                </a:lnTo>
              </a:path>
              <a:path extrusionOk="0" h="356235" w="546735">
                <a:moveTo>
                  <a:pt x="209782" y="300160"/>
                </a:moveTo>
                <a:lnTo>
                  <a:pt x="240057" y="300160"/>
                </a:lnTo>
              </a:path>
              <a:path extrusionOk="0" h="356235" w="546735">
                <a:moveTo>
                  <a:pt x="315727" y="308757"/>
                </a:moveTo>
                <a:lnTo>
                  <a:pt x="312120" y="312365"/>
                </a:lnTo>
                <a:lnTo>
                  <a:pt x="306251" y="312365"/>
                </a:lnTo>
                <a:lnTo>
                  <a:pt x="302594" y="308757"/>
                </a:lnTo>
                <a:lnTo>
                  <a:pt x="298987" y="305099"/>
                </a:lnTo>
                <a:lnTo>
                  <a:pt x="298987" y="299217"/>
                </a:lnTo>
                <a:lnTo>
                  <a:pt x="302594" y="295625"/>
                </a:lnTo>
                <a:lnTo>
                  <a:pt x="306251" y="291956"/>
                </a:lnTo>
                <a:lnTo>
                  <a:pt x="312120" y="291956"/>
                </a:lnTo>
                <a:lnTo>
                  <a:pt x="315727" y="295625"/>
                </a:lnTo>
                <a:lnTo>
                  <a:pt x="319319" y="299217"/>
                </a:lnTo>
                <a:lnTo>
                  <a:pt x="319319" y="305099"/>
                </a:lnTo>
                <a:lnTo>
                  <a:pt x="315727" y="308757"/>
                </a:lnTo>
              </a:path>
              <a:path extrusionOk="0" h="356235" w="546735">
                <a:moveTo>
                  <a:pt x="347270" y="263998"/>
                </a:moveTo>
                <a:lnTo>
                  <a:pt x="329442" y="252168"/>
                </a:lnTo>
                <a:lnTo>
                  <a:pt x="309145" y="248225"/>
                </a:lnTo>
                <a:lnTo>
                  <a:pt x="288838" y="252168"/>
                </a:lnTo>
                <a:lnTo>
                  <a:pt x="259501" y="281066"/>
                </a:lnTo>
                <a:lnTo>
                  <a:pt x="255308" y="300495"/>
                </a:lnTo>
                <a:lnTo>
                  <a:pt x="256039" y="311226"/>
                </a:lnTo>
                <a:lnTo>
                  <a:pt x="288838" y="352152"/>
                </a:lnTo>
                <a:lnTo>
                  <a:pt x="309145" y="356108"/>
                </a:lnTo>
                <a:lnTo>
                  <a:pt x="329442" y="352152"/>
                </a:lnTo>
                <a:lnTo>
                  <a:pt x="359416" y="321672"/>
                </a:lnTo>
                <a:lnTo>
                  <a:pt x="362991" y="300495"/>
                </a:lnTo>
                <a:lnTo>
                  <a:pt x="361795" y="290621"/>
                </a:lnTo>
                <a:lnTo>
                  <a:pt x="358778" y="281066"/>
                </a:lnTo>
                <a:lnTo>
                  <a:pt x="353937" y="272101"/>
                </a:lnTo>
                <a:lnTo>
                  <a:pt x="347270" y="263998"/>
                </a:lnTo>
              </a:path>
              <a:path extrusionOk="0" h="356235" w="546735">
                <a:moveTo>
                  <a:pt x="224924" y="300153"/>
                </a:moveTo>
                <a:lnTo>
                  <a:pt x="250682" y="300153"/>
                </a:lnTo>
              </a:path>
              <a:path extrusionOk="0" h="356235" w="546735">
                <a:moveTo>
                  <a:pt x="362995" y="300160"/>
                </a:moveTo>
                <a:lnTo>
                  <a:pt x="393274" y="300160"/>
                </a:lnTo>
              </a:path>
              <a:path extrusionOk="0" h="356235" w="546735">
                <a:moveTo>
                  <a:pt x="468939" y="308757"/>
                </a:moveTo>
                <a:lnTo>
                  <a:pt x="465331" y="312365"/>
                </a:lnTo>
                <a:lnTo>
                  <a:pt x="459464" y="312365"/>
                </a:lnTo>
                <a:lnTo>
                  <a:pt x="455806" y="308757"/>
                </a:lnTo>
                <a:lnTo>
                  <a:pt x="452198" y="305099"/>
                </a:lnTo>
                <a:lnTo>
                  <a:pt x="452198" y="299217"/>
                </a:lnTo>
                <a:lnTo>
                  <a:pt x="455806" y="295625"/>
                </a:lnTo>
                <a:lnTo>
                  <a:pt x="459464" y="291956"/>
                </a:lnTo>
                <a:lnTo>
                  <a:pt x="465331" y="291956"/>
                </a:lnTo>
                <a:lnTo>
                  <a:pt x="468939" y="295625"/>
                </a:lnTo>
                <a:lnTo>
                  <a:pt x="472532" y="299217"/>
                </a:lnTo>
                <a:lnTo>
                  <a:pt x="472532" y="305099"/>
                </a:lnTo>
                <a:lnTo>
                  <a:pt x="468939" y="308757"/>
                </a:lnTo>
              </a:path>
              <a:path extrusionOk="0" h="356235" w="546735">
                <a:moveTo>
                  <a:pt x="500482" y="263998"/>
                </a:moveTo>
                <a:lnTo>
                  <a:pt x="482656" y="252168"/>
                </a:lnTo>
                <a:lnTo>
                  <a:pt x="462361" y="248225"/>
                </a:lnTo>
                <a:lnTo>
                  <a:pt x="442055" y="252168"/>
                </a:lnTo>
                <a:lnTo>
                  <a:pt x="412717" y="281066"/>
                </a:lnTo>
                <a:lnTo>
                  <a:pt x="408534" y="300495"/>
                </a:lnTo>
                <a:lnTo>
                  <a:pt x="409257" y="311226"/>
                </a:lnTo>
                <a:lnTo>
                  <a:pt x="442055" y="352152"/>
                </a:lnTo>
                <a:lnTo>
                  <a:pt x="462361" y="356108"/>
                </a:lnTo>
                <a:lnTo>
                  <a:pt x="482656" y="352152"/>
                </a:lnTo>
                <a:lnTo>
                  <a:pt x="512630" y="321672"/>
                </a:lnTo>
                <a:lnTo>
                  <a:pt x="516204" y="300495"/>
                </a:lnTo>
                <a:lnTo>
                  <a:pt x="515014" y="290621"/>
                </a:lnTo>
                <a:lnTo>
                  <a:pt x="511996" y="281066"/>
                </a:lnTo>
                <a:lnTo>
                  <a:pt x="507151" y="272101"/>
                </a:lnTo>
                <a:lnTo>
                  <a:pt x="500482" y="263998"/>
                </a:lnTo>
              </a:path>
              <a:path extrusionOk="0" h="356235" w="546735">
                <a:moveTo>
                  <a:pt x="378132" y="300153"/>
                </a:moveTo>
                <a:lnTo>
                  <a:pt x="403890" y="300153"/>
                </a:lnTo>
              </a:path>
              <a:path extrusionOk="0" h="356235" w="546735">
                <a:moveTo>
                  <a:pt x="516210" y="300160"/>
                </a:moveTo>
                <a:lnTo>
                  <a:pt x="546487" y="30016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grpSp>
        <p:nvGrpSpPr>
          <p:cNvPr id="310" name="Google Shape;310;p15"/>
          <p:cNvGrpSpPr/>
          <p:nvPr/>
        </p:nvGrpSpPr>
        <p:grpSpPr>
          <a:xfrm>
            <a:off x="3597188" y="4664389"/>
            <a:ext cx="699770" cy="360373"/>
            <a:chOff x="3597188" y="4664389"/>
            <a:chExt cx="699770" cy="360373"/>
          </a:xfrm>
        </p:grpSpPr>
        <p:sp>
          <p:nvSpPr>
            <p:cNvPr id="311" name="Google Shape;311;p15"/>
            <p:cNvSpPr/>
            <p:nvPr/>
          </p:nvSpPr>
          <p:spPr>
            <a:xfrm>
              <a:off x="3806103" y="4749807"/>
              <a:ext cx="490855" cy="274955"/>
            </a:xfrm>
            <a:custGeom>
              <a:rect b="b" l="l" r="r" t="t"/>
              <a:pathLst>
                <a:path extrusionOk="0" h="274954" w="490854">
                  <a:moveTo>
                    <a:pt x="413193" y="227537"/>
                  </a:moveTo>
                  <a:lnTo>
                    <a:pt x="409586" y="231145"/>
                  </a:lnTo>
                  <a:lnTo>
                    <a:pt x="403717" y="231145"/>
                  </a:lnTo>
                  <a:lnTo>
                    <a:pt x="400060" y="227537"/>
                  </a:lnTo>
                  <a:lnTo>
                    <a:pt x="396457" y="223879"/>
                  </a:lnTo>
                  <a:lnTo>
                    <a:pt x="396457" y="217996"/>
                  </a:lnTo>
                  <a:lnTo>
                    <a:pt x="400060" y="214405"/>
                  </a:lnTo>
                  <a:lnTo>
                    <a:pt x="403717" y="210736"/>
                  </a:lnTo>
                  <a:lnTo>
                    <a:pt x="409586" y="210736"/>
                  </a:lnTo>
                  <a:lnTo>
                    <a:pt x="413193" y="214405"/>
                  </a:lnTo>
                  <a:lnTo>
                    <a:pt x="416801" y="217996"/>
                  </a:lnTo>
                  <a:lnTo>
                    <a:pt x="416801" y="223879"/>
                  </a:lnTo>
                  <a:lnTo>
                    <a:pt x="413193" y="227537"/>
                  </a:lnTo>
                </a:path>
                <a:path extrusionOk="0" h="274954" w="490854">
                  <a:moveTo>
                    <a:pt x="444736" y="182778"/>
                  </a:moveTo>
                  <a:lnTo>
                    <a:pt x="426910" y="170948"/>
                  </a:lnTo>
                  <a:lnTo>
                    <a:pt x="406615" y="167005"/>
                  </a:lnTo>
                  <a:lnTo>
                    <a:pt x="386309" y="170948"/>
                  </a:lnTo>
                  <a:lnTo>
                    <a:pt x="356975" y="199845"/>
                  </a:lnTo>
                  <a:lnTo>
                    <a:pt x="352789" y="219275"/>
                  </a:lnTo>
                  <a:lnTo>
                    <a:pt x="353513" y="230005"/>
                  </a:lnTo>
                  <a:lnTo>
                    <a:pt x="386309" y="270932"/>
                  </a:lnTo>
                  <a:lnTo>
                    <a:pt x="406615" y="274888"/>
                  </a:lnTo>
                  <a:lnTo>
                    <a:pt x="426910" y="270932"/>
                  </a:lnTo>
                  <a:lnTo>
                    <a:pt x="456889" y="240451"/>
                  </a:lnTo>
                  <a:lnTo>
                    <a:pt x="460461" y="219275"/>
                  </a:lnTo>
                  <a:lnTo>
                    <a:pt x="459269" y="209401"/>
                  </a:lnTo>
                  <a:lnTo>
                    <a:pt x="456250" y="199845"/>
                  </a:lnTo>
                  <a:lnTo>
                    <a:pt x="451405" y="190881"/>
                  </a:lnTo>
                  <a:lnTo>
                    <a:pt x="444736" y="182778"/>
                  </a:lnTo>
                </a:path>
                <a:path extrusionOk="0" h="274954" w="490854">
                  <a:moveTo>
                    <a:pt x="322394" y="218932"/>
                  </a:moveTo>
                  <a:lnTo>
                    <a:pt x="348152" y="218932"/>
                  </a:lnTo>
                </a:path>
                <a:path extrusionOk="0" h="274954" w="490854">
                  <a:moveTo>
                    <a:pt x="460465" y="218940"/>
                  </a:moveTo>
                  <a:lnTo>
                    <a:pt x="490755" y="218940"/>
                  </a:lnTo>
                </a:path>
                <a:path extrusionOk="0" h="274954" w="490854">
                  <a:moveTo>
                    <a:pt x="458045" y="125639"/>
                  </a:moveTo>
                  <a:lnTo>
                    <a:pt x="365565" y="125639"/>
                  </a:lnTo>
                  <a:lnTo>
                    <a:pt x="365565" y="89625"/>
                  </a:lnTo>
                  <a:lnTo>
                    <a:pt x="458045" y="89625"/>
                  </a:lnTo>
                  <a:lnTo>
                    <a:pt x="458045" y="125639"/>
                  </a:lnTo>
                  <a:close/>
                </a:path>
                <a:path extrusionOk="0" h="274954" w="490854">
                  <a:moveTo>
                    <a:pt x="307199" y="161733"/>
                  </a:moveTo>
                  <a:lnTo>
                    <a:pt x="6732" y="161733"/>
                  </a:lnTo>
                  <a:lnTo>
                    <a:pt x="4762" y="159763"/>
                  </a:lnTo>
                  <a:lnTo>
                    <a:pt x="2717" y="157949"/>
                  </a:lnTo>
                  <a:lnTo>
                    <a:pt x="608" y="156207"/>
                  </a:lnTo>
                  <a:lnTo>
                    <a:pt x="0" y="0"/>
                  </a:lnTo>
                  <a:lnTo>
                    <a:pt x="4532" y="0"/>
                  </a:lnTo>
                  <a:lnTo>
                    <a:pt x="10731" y="1813"/>
                  </a:lnTo>
                  <a:lnTo>
                    <a:pt x="15721" y="4837"/>
                  </a:lnTo>
                  <a:lnTo>
                    <a:pt x="20789" y="7858"/>
                  </a:lnTo>
                  <a:lnTo>
                    <a:pt x="24649" y="12026"/>
                  </a:lnTo>
                  <a:lnTo>
                    <a:pt x="24649" y="16634"/>
                  </a:lnTo>
                  <a:lnTo>
                    <a:pt x="24649" y="125663"/>
                  </a:lnTo>
                  <a:lnTo>
                    <a:pt x="54813" y="125663"/>
                  </a:lnTo>
                  <a:lnTo>
                    <a:pt x="54813" y="95578"/>
                  </a:lnTo>
                  <a:lnTo>
                    <a:pt x="115304" y="95578"/>
                  </a:lnTo>
                  <a:lnTo>
                    <a:pt x="115304" y="125663"/>
                  </a:lnTo>
                  <a:lnTo>
                    <a:pt x="487756" y="125663"/>
                  </a:lnTo>
                  <a:lnTo>
                    <a:pt x="489419" y="125663"/>
                  </a:lnTo>
                  <a:lnTo>
                    <a:pt x="490856" y="127025"/>
                  </a:lnTo>
                  <a:lnTo>
                    <a:pt x="490856" y="128764"/>
                  </a:lnTo>
                  <a:lnTo>
                    <a:pt x="490856" y="158709"/>
                  </a:lnTo>
                  <a:lnTo>
                    <a:pt x="307199" y="161733"/>
                  </a:lnTo>
                  <a:close/>
                </a:path>
                <a:path extrusionOk="0" h="274954" w="490854">
                  <a:moveTo>
                    <a:pt x="490852" y="89621"/>
                  </a:moveTo>
                  <a:lnTo>
                    <a:pt x="324457" y="89621"/>
                  </a:lnTo>
                  <a:lnTo>
                    <a:pt x="324457" y="59381"/>
                  </a:lnTo>
                  <a:lnTo>
                    <a:pt x="490852" y="59381"/>
                  </a:lnTo>
                  <a:lnTo>
                    <a:pt x="490852" y="89621"/>
                  </a:lnTo>
                  <a:close/>
                </a:path>
                <a:path extrusionOk="0" h="274954" w="490854">
                  <a:moveTo>
                    <a:pt x="490852" y="59377"/>
                  </a:moveTo>
                  <a:lnTo>
                    <a:pt x="324457" y="59377"/>
                  </a:lnTo>
                  <a:lnTo>
                    <a:pt x="324457" y="29137"/>
                  </a:lnTo>
                  <a:lnTo>
                    <a:pt x="490852" y="29137"/>
                  </a:lnTo>
                  <a:lnTo>
                    <a:pt x="490852" y="59377"/>
                  </a:lnTo>
                  <a:close/>
                </a:path>
                <a:path extrusionOk="0" h="274954" w="490854">
                  <a:moveTo>
                    <a:pt x="490856" y="158705"/>
                  </a:moveTo>
                  <a:lnTo>
                    <a:pt x="475603" y="218940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12" name="Google Shape;312;p1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636664" y="4701125"/>
              <a:ext cx="130554" cy="1269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15"/>
            <p:cNvSpPr/>
            <p:nvPr/>
          </p:nvSpPr>
          <p:spPr>
            <a:xfrm>
              <a:off x="3597188" y="4664389"/>
              <a:ext cx="678815" cy="220345"/>
            </a:xfrm>
            <a:custGeom>
              <a:rect b="b" l="l" r="r" t="t"/>
              <a:pathLst>
                <a:path extrusionOk="0" h="220345" w="678814">
                  <a:moveTo>
                    <a:pt x="66800" y="219776"/>
                  </a:moveTo>
                  <a:lnTo>
                    <a:pt x="0" y="219776"/>
                  </a:lnTo>
                  <a:lnTo>
                    <a:pt x="0" y="193042"/>
                  </a:lnTo>
                  <a:lnTo>
                    <a:pt x="66800" y="193042"/>
                  </a:lnTo>
                  <a:lnTo>
                    <a:pt x="66800" y="219776"/>
                  </a:lnTo>
                  <a:close/>
                </a:path>
                <a:path extrusionOk="0" h="220345" w="678814">
                  <a:moveTo>
                    <a:pt x="678300" y="114555"/>
                  </a:moveTo>
                  <a:lnTo>
                    <a:pt x="342013" y="114555"/>
                  </a:lnTo>
                  <a:lnTo>
                    <a:pt x="270007" y="0"/>
                  </a:lnTo>
                  <a:lnTo>
                    <a:pt x="678300" y="0"/>
                  </a:lnTo>
                  <a:lnTo>
                    <a:pt x="678300" y="114555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14" name="Google Shape;314;p15"/>
          <p:cNvGrpSpPr/>
          <p:nvPr/>
        </p:nvGrpSpPr>
        <p:grpSpPr>
          <a:xfrm>
            <a:off x="2914520" y="5024002"/>
            <a:ext cx="387549" cy="232469"/>
            <a:chOff x="2914520" y="5024002"/>
            <a:chExt cx="387549" cy="232469"/>
          </a:xfrm>
        </p:grpSpPr>
        <p:pic>
          <p:nvPicPr>
            <p:cNvPr id="315" name="Google Shape;315;p1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927507" y="5024002"/>
              <a:ext cx="228286" cy="6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15"/>
            <p:cNvSpPr/>
            <p:nvPr/>
          </p:nvSpPr>
          <p:spPr>
            <a:xfrm>
              <a:off x="2914520" y="5086078"/>
              <a:ext cx="283845" cy="116839"/>
            </a:xfrm>
            <a:custGeom>
              <a:rect b="b" l="l" r="r" t="t"/>
              <a:pathLst>
                <a:path extrusionOk="0" h="116839" w="283844">
                  <a:moveTo>
                    <a:pt x="0" y="0"/>
                  </a:moveTo>
                  <a:lnTo>
                    <a:pt x="283514" y="0"/>
                  </a:lnTo>
                  <a:lnTo>
                    <a:pt x="202474" y="116621"/>
                  </a:lnTo>
                  <a:lnTo>
                    <a:pt x="84632" y="116621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17" name="Google Shape;317;p1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013047" y="5057633"/>
              <a:ext cx="289022" cy="1988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8" name="Google Shape;318;p15"/>
          <p:cNvSpPr/>
          <p:nvPr/>
        </p:nvSpPr>
        <p:spPr>
          <a:xfrm>
            <a:off x="2934046" y="3378393"/>
            <a:ext cx="105410" cy="1270635"/>
          </a:xfrm>
          <a:custGeom>
            <a:rect b="b" l="l" r="r" t="t"/>
            <a:pathLst>
              <a:path extrusionOk="0" h="1270635" w="105410">
                <a:moveTo>
                  <a:pt x="105206" y="1270353"/>
                </a:moveTo>
                <a:lnTo>
                  <a:pt x="0" y="1270353"/>
                </a:lnTo>
                <a:lnTo>
                  <a:pt x="0" y="0"/>
                </a:lnTo>
                <a:lnTo>
                  <a:pt x="105206" y="0"/>
                </a:lnTo>
                <a:lnTo>
                  <a:pt x="105206" y="1270353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19" name="Google Shape;319;p1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789760" y="3107726"/>
            <a:ext cx="384195" cy="17301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5"/>
          <p:cNvSpPr/>
          <p:nvPr/>
        </p:nvSpPr>
        <p:spPr>
          <a:xfrm>
            <a:off x="3132457" y="3381431"/>
            <a:ext cx="53340" cy="50165"/>
          </a:xfrm>
          <a:custGeom>
            <a:rect b="b" l="l" r="r" t="t"/>
            <a:pathLst>
              <a:path extrusionOk="0" h="50164" w="53339">
                <a:moveTo>
                  <a:pt x="26672" y="50087"/>
                </a:moveTo>
                <a:lnTo>
                  <a:pt x="16289" y="47992"/>
                </a:lnTo>
                <a:lnTo>
                  <a:pt x="7811" y="42277"/>
                </a:lnTo>
                <a:lnTo>
                  <a:pt x="2095" y="33800"/>
                </a:lnTo>
                <a:lnTo>
                  <a:pt x="0" y="23418"/>
                </a:lnTo>
                <a:lnTo>
                  <a:pt x="0" y="0"/>
                </a:lnTo>
                <a:lnTo>
                  <a:pt x="53341" y="0"/>
                </a:lnTo>
                <a:lnTo>
                  <a:pt x="53341" y="23418"/>
                </a:lnTo>
                <a:lnTo>
                  <a:pt x="51245" y="33800"/>
                </a:lnTo>
                <a:lnTo>
                  <a:pt x="45530" y="42277"/>
                </a:lnTo>
                <a:lnTo>
                  <a:pt x="37054" y="47992"/>
                </a:lnTo>
                <a:lnTo>
                  <a:pt x="26672" y="5008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1" name="Google Shape;321;p15"/>
          <p:cNvSpPr/>
          <p:nvPr/>
        </p:nvSpPr>
        <p:spPr>
          <a:xfrm>
            <a:off x="3267406" y="3381431"/>
            <a:ext cx="22225" cy="22225"/>
          </a:xfrm>
          <a:custGeom>
            <a:rect b="b" l="l" r="r" t="t"/>
            <a:pathLst>
              <a:path extrusionOk="0" h="22225" w="22225">
                <a:moveTo>
                  <a:pt x="0" y="0"/>
                </a:moveTo>
                <a:lnTo>
                  <a:pt x="22161" y="0"/>
                </a:lnTo>
                <a:lnTo>
                  <a:pt x="22161" y="11088"/>
                </a:lnTo>
                <a:lnTo>
                  <a:pt x="22161" y="17194"/>
                </a:lnTo>
                <a:lnTo>
                  <a:pt x="17197" y="22161"/>
                </a:lnTo>
                <a:lnTo>
                  <a:pt x="11074" y="22161"/>
                </a:lnTo>
                <a:lnTo>
                  <a:pt x="4968" y="22161"/>
                </a:lnTo>
                <a:lnTo>
                  <a:pt x="0" y="17194"/>
                </a:lnTo>
                <a:lnTo>
                  <a:pt x="0" y="11088"/>
                </a:lnTo>
                <a:lnTo>
                  <a:pt x="0" y="0"/>
                </a:lnTo>
                <a:close/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2" name="Google Shape;322;p15"/>
          <p:cNvSpPr/>
          <p:nvPr/>
        </p:nvSpPr>
        <p:spPr>
          <a:xfrm>
            <a:off x="2879959" y="4560285"/>
            <a:ext cx="210820" cy="151130"/>
          </a:xfrm>
          <a:custGeom>
            <a:rect b="b" l="l" r="r" t="t"/>
            <a:pathLst>
              <a:path extrusionOk="0" h="151129" w="210819">
                <a:moveTo>
                  <a:pt x="0" y="150705"/>
                </a:moveTo>
                <a:lnTo>
                  <a:pt x="0" y="88703"/>
                </a:lnTo>
                <a:lnTo>
                  <a:pt x="210806" y="88703"/>
                </a:lnTo>
                <a:lnTo>
                  <a:pt x="210806" y="150705"/>
                </a:lnTo>
              </a:path>
              <a:path extrusionOk="0" h="151129" w="210819">
                <a:moveTo>
                  <a:pt x="0" y="89524"/>
                </a:moveTo>
                <a:lnTo>
                  <a:pt x="52668" y="0"/>
                </a:lnTo>
              </a:path>
              <a:path extrusionOk="0" h="151129" w="210819">
                <a:moveTo>
                  <a:pt x="210806" y="89524"/>
                </a:moveTo>
                <a:lnTo>
                  <a:pt x="159854" y="0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3" name="Google Shape;323;p15"/>
          <p:cNvSpPr/>
          <p:nvPr/>
        </p:nvSpPr>
        <p:spPr>
          <a:xfrm>
            <a:off x="3255112" y="3513933"/>
            <a:ext cx="147955" cy="267335"/>
          </a:xfrm>
          <a:custGeom>
            <a:rect b="b" l="l" r="r" t="t"/>
            <a:pathLst>
              <a:path extrusionOk="0" h="267335" w="147954">
                <a:moveTo>
                  <a:pt x="41562" y="267063"/>
                </a:moveTo>
                <a:lnTo>
                  <a:pt x="41562" y="27082"/>
                </a:lnTo>
                <a:lnTo>
                  <a:pt x="105850" y="27082"/>
                </a:lnTo>
                <a:lnTo>
                  <a:pt x="105850" y="267063"/>
                </a:lnTo>
              </a:path>
              <a:path extrusionOk="0" h="267335" w="147954">
                <a:moveTo>
                  <a:pt x="120398" y="27025"/>
                </a:moveTo>
                <a:lnTo>
                  <a:pt x="0" y="27025"/>
                </a:lnTo>
                <a:lnTo>
                  <a:pt x="0" y="0"/>
                </a:lnTo>
                <a:lnTo>
                  <a:pt x="147424" y="0"/>
                </a:lnTo>
                <a:lnTo>
                  <a:pt x="145299" y="10518"/>
                </a:lnTo>
                <a:lnTo>
                  <a:pt x="139506" y="19108"/>
                </a:lnTo>
                <a:lnTo>
                  <a:pt x="130916" y="24901"/>
                </a:lnTo>
                <a:lnTo>
                  <a:pt x="120398" y="27025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4" name="Google Shape;324;p15"/>
          <p:cNvSpPr/>
          <p:nvPr/>
        </p:nvSpPr>
        <p:spPr>
          <a:xfrm>
            <a:off x="3290900" y="3784805"/>
            <a:ext cx="135890" cy="349885"/>
          </a:xfrm>
          <a:custGeom>
            <a:rect b="b" l="l" r="r" t="t"/>
            <a:pathLst>
              <a:path extrusionOk="0" h="349885" w="135889">
                <a:moveTo>
                  <a:pt x="38102" y="88616"/>
                </a:moveTo>
                <a:lnTo>
                  <a:pt x="45212" y="88592"/>
                </a:lnTo>
                <a:lnTo>
                  <a:pt x="50994" y="94308"/>
                </a:lnTo>
                <a:lnTo>
                  <a:pt x="51029" y="101418"/>
                </a:lnTo>
                <a:lnTo>
                  <a:pt x="51055" y="108532"/>
                </a:lnTo>
                <a:lnTo>
                  <a:pt x="45327" y="114310"/>
                </a:lnTo>
                <a:lnTo>
                  <a:pt x="38228" y="114346"/>
                </a:lnTo>
                <a:lnTo>
                  <a:pt x="31128" y="114386"/>
                </a:lnTo>
                <a:lnTo>
                  <a:pt x="25340" y="108644"/>
                </a:lnTo>
                <a:lnTo>
                  <a:pt x="25300" y="101545"/>
                </a:lnTo>
                <a:lnTo>
                  <a:pt x="25261" y="94434"/>
                </a:lnTo>
                <a:lnTo>
                  <a:pt x="31003" y="88642"/>
                </a:lnTo>
                <a:lnTo>
                  <a:pt x="38102" y="88616"/>
                </a:lnTo>
              </a:path>
              <a:path extrusionOk="0" h="349885" w="135889">
                <a:moveTo>
                  <a:pt x="75351" y="0"/>
                </a:moveTo>
                <a:lnTo>
                  <a:pt x="75844" y="101559"/>
                </a:lnTo>
                <a:lnTo>
                  <a:pt x="52961" y="136375"/>
                </a:lnTo>
                <a:lnTo>
                  <a:pt x="38343" y="139420"/>
                </a:lnTo>
                <a:lnTo>
                  <a:pt x="23703" y="136517"/>
                </a:lnTo>
                <a:lnTo>
                  <a:pt x="11684" y="128477"/>
                </a:lnTo>
                <a:lnTo>
                  <a:pt x="3529" y="116533"/>
                </a:lnTo>
                <a:lnTo>
                  <a:pt x="482" y="101916"/>
                </a:lnTo>
                <a:lnTo>
                  <a:pt x="0" y="367"/>
                </a:lnTo>
                <a:lnTo>
                  <a:pt x="75351" y="0"/>
                </a:lnTo>
                <a:close/>
              </a:path>
              <a:path extrusionOk="0" h="349885" w="135889">
                <a:moveTo>
                  <a:pt x="38163" y="343018"/>
                </a:moveTo>
                <a:lnTo>
                  <a:pt x="33897" y="139409"/>
                </a:lnTo>
              </a:path>
              <a:path extrusionOk="0" h="349885" w="135889">
                <a:moveTo>
                  <a:pt x="135313" y="349567"/>
                </a:moveTo>
                <a:lnTo>
                  <a:pt x="45904" y="143837"/>
                </a:lnTo>
              </a:path>
            </a:pathLst>
          </a:custGeom>
          <a:noFill/>
          <a:ln cap="flat" cmpd="sng" w="9525">
            <a:solidFill>
              <a:srgbClr val="DD2B1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25" name="Google Shape;325;p1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040142" y="3552799"/>
            <a:ext cx="191248" cy="213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5"/>
          <p:cNvGrpSpPr/>
          <p:nvPr/>
        </p:nvGrpSpPr>
        <p:grpSpPr>
          <a:xfrm>
            <a:off x="2716905" y="3124222"/>
            <a:ext cx="1036319" cy="1525270"/>
            <a:chOff x="2716905" y="3124222"/>
            <a:chExt cx="1036319" cy="1525270"/>
          </a:xfrm>
        </p:grpSpPr>
        <p:pic>
          <p:nvPicPr>
            <p:cNvPr id="327" name="Google Shape;327;p1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2768174" y="4072539"/>
              <a:ext cx="123318" cy="1564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15"/>
            <p:cNvSpPr/>
            <p:nvPr/>
          </p:nvSpPr>
          <p:spPr>
            <a:xfrm>
              <a:off x="2716905" y="3124222"/>
              <a:ext cx="1036319" cy="1525270"/>
            </a:xfrm>
            <a:custGeom>
              <a:rect b="b" l="l" r="r" t="t"/>
              <a:pathLst>
                <a:path extrusionOk="0" h="1525270" w="1036320">
                  <a:moveTo>
                    <a:pt x="320878" y="254163"/>
                  </a:moveTo>
                  <a:lnTo>
                    <a:pt x="219228" y="328918"/>
                  </a:lnTo>
                  <a:lnTo>
                    <a:pt x="320878" y="403668"/>
                  </a:lnTo>
                  <a:lnTo>
                    <a:pt x="219228" y="478448"/>
                  </a:lnTo>
                  <a:lnTo>
                    <a:pt x="320878" y="553211"/>
                  </a:lnTo>
                  <a:lnTo>
                    <a:pt x="219228" y="627962"/>
                  </a:lnTo>
                  <a:lnTo>
                    <a:pt x="320878" y="702716"/>
                  </a:lnTo>
                  <a:lnTo>
                    <a:pt x="219228" y="777467"/>
                  </a:lnTo>
                  <a:lnTo>
                    <a:pt x="320878" y="852206"/>
                  </a:lnTo>
                  <a:lnTo>
                    <a:pt x="219228" y="926946"/>
                  </a:lnTo>
                  <a:lnTo>
                    <a:pt x="320878" y="1001701"/>
                  </a:lnTo>
                  <a:lnTo>
                    <a:pt x="219228" y="1076440"/>
                  </a:lnTo>
                  <a:lnTo>
                    <a:pt x="320878" y="1151164"/>
                  </a:lnTo>
                  <a:lnTo>
                    <a:pt x="219228" y="1225919"/>
                  </a:lnTo>
                  <a:lnTo>
                    <a:pt x="320878" y="1300633"/>
                  </a:lnTo>
                  <a:lnTo>
                    <a:pt x="219228" y="1375359"/>
                  </a:lnTo>
                  <a:lnTo>
                    <a:pt x="320878" y="1450059"/>
                  </a:lnTo>
                  <a:lnTo>
                    <a:pt x="219228" y="1524762"/>
                  </a:lnTo>
                </a:path>
                <a:path extrusionOk="0" h="1525270" w="1036320">
                  <a:moveTo>
                    <a:pt x="972860" y="152010"/>
                  </a:moveTo>
                  <a:lnTo>
                    <a:pt x="1036194" y="257216"/>
                  </a:lnTo>
                  <a:lnTo>
                    <a:pt x="3" y="257216"/>
                  </a:lnTo>
                  <a:lnTo>
                    <a:pt x="3" y="152010"/>
                  </a:lnTo>
                  <a:lnTo>
                    <a:pt x="972860" y="152010"/>
                  </a:lnTo>
                  <a:close/>
                </a:path>
                <a:path extrusionOk="0" h="1525270" w="1036320">
                  <a:moveTo>
                    <a:pt x="0" y="153479"/>
                  </a:moveTo>
                  <a:lnTo>
                    <a:pt x="74749" y="255129"/>
                  </a:lnTo>
                  <a:lnTo>
                    <a:pt x="149504" y="153479"/>
                  </a:lnTo>
                  <a:lnTo>
                    <a:pt x="224279" y="255129"/>
                  </a:lnTo>
                  <a:lnTo>
                    <a:pt x="299044" y="153479"/>
                  </a:lnTo>
                  <a:lnTo>
                    <a:pt x="373799" y="255129"/>
                  </a:lnTo>
                  <a:lnTo>
                    <a:pt x="448548" y="153479"/>
                  </a:lnTo>
                  <a:lnTo>
                    <a:pt x="523303" y="255129"/>
                  </a:lnTo>
                  <a:lnTo>
                    <a:pt x="598043" y="153479"/>
                  </a:lnTo>
                  <a:lnTo>
                    <a:pt x="672782" y="255129"/>
                  </a:lnTo>
                  <a:lnTo>
                    <a:pt x="747532" y="153479"/>
                  </a:lnTo>
                  <a:lnTo>
                    <a:pt x="822271" y="255129"/>
                  </a:lnTo>
                  <a:lnTo>
                    <a:pt x="897001" y="153479"/>
                  </a:lnTo>
                  <a:lnTo>
                    <a:pt x="971765" y="255129"/>
                  </a:lnTo>
                  <a:lnTo>
                    <a:pt x="972856" y="153479"/>
                  </a:lnTo>
                </a:path>
                <a:path extrusionOk="0" h="1525270" w="1036320">
                  <a:moveTo>
                    <a:pt x="293834" y="0"/>
                  </a:moveTo>
                  <a:lnTo>
                    <a:pt x="940099" y="152007"/>
                  </a:lnTo>
                </a:path>
                <a:path extrusionOk="0" h="1525270" w="1036320">
                  <a:moveTo>
                    <a:pt x="298018" y="339534"/>
                  </a:moveTo>
                  <a:lnTo>
                    <a:pt x="197485" y="339534"/>
                  </a:lnTo>
                  <a:lnTo>
                    <a:pt x="197485" y="123304"/>
                  </a:lnTo>
                  <a:lnTo>
                    <a:pt x="343828" y="123304"/>
                  </a:lnTo>
                  <a:lnTo>
                    <a:pt x="343828" y="293724"/>
                  </a:lnTo>
                  <a:lnTo>
                    <a:pt x="340227" y="311556"/>
                  </a:lnTo>
                  <a:lnTo>
                    <a:pt x="330409" y="326117"/>
                  </a:lnTo>
                  <a:lnTo>
                    <a:pt x="315848" y="335934"/>
                  </a:lnTo>
                  <a:lnTo>
                    <a:pt x="298018" y="339534"/>
                  </a:lnTo>
                </a:path>
                <a:path extrusionOk="0" h="1525270" w="1036320">
                  <a:moveTo>
                    <a:pt x="296524" y="199746"/>
                  </a:moveTo>
                  <a:lnTo>
                    <a:pt x="244784" y="199746"/>
                  </a:lnTo>
                  <a:lnTo>
                    <a:pt x="244784" y="123292"/>
                  </a:lnTo>
                  <a:lnTo>
                    <a:pt x="296524" y="123292"/>
                  </a:lnTo>
                  <a:lnTo>
                    <a:pt x="296524" y="199746"/>
                  </a:lnTo>
                  <a:close/>
                </a:path>
                <a:path extrusionOk="0" h="1525270" w="1036320">
                  <a:moveTo>
                    <a:pt x="735619" y="389707"/>
                  </a:moveTo>
                  <a:lnTo>
                    <a:pt x="498891" y="389707"/>
                  </a:lnTo>
                  <a:lnTo>
                    <a:pt x="498891" y="257209"/>
                  </a:lnTo>
                  <a:lnTo>
                    <a:pt x="735619" y="257209"/>
                  </a:lnTo>
                  <a:lnTo>
                    <a:pt x="735619" y="389707"/>
                  </a:lnTo>
                  <a:close/>
                </a:path>
                <a:path extrusionOk="0" h="1525270" w="1036320">
                  <a:moveTo>
                    <a:pt x="96210" y="948316"/>
                  </a:moveTo>
                  <a:lnTo>
                    <a:pt x="216997" y="948316"/>
                  </a:lnTo>
                </a:path>
                <a:path extrusionOk="0" h="1525270" w="1036320">
                  <a:moveTo>
                    <a:pt x="96210" y="923544"/>
                  </a:moveTo>
                  <a:lnTo>
                    <a:pt x="216997" y="923544"/>
                  </a:lnTo>
                </a:path>
              </a:pathLst>
            </a:custGeom>
            <a:noFill/>
            <a:ln cap="flat" cmpd="sng" w="9525">
              <a:solidFill>
                <a:srgbClr val="DD2B1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</p:grpSp>
      <p:grpSp>
        <p:nvGrpSpPr>
          <p:cNvPr id="329" name="Google Shape;329;p15"/>
          <p:cNvGrpSpPr/>
          <p:nvPr/>
        </p:nvGrpSpPr>
        <p:grpSpPr>
          <a:xfrm>
            <a:off x="1727232" y="6439070"/>
            <a:ext cx="120693" cy="2933700"/>
            <a:chOff x="1727232" y="6439070"/>
            <a:chExt cx="120693" cy="2933700"/>
          </a:xfrm>
        </p:grpSpPr>
        <p:sp>
          <p:nvSpPr>
            <p:cNvPr id="330" name="Google Shape;330;p15"/>
            <p:cNvSpPr/>
            <p:nvPr/>
          </p:nvSpPr>
          <p:spPr>
            <a:xfrm>
              <a:off x="1789429" y="6439070"/>
              <a:ext cx="0" cy="2933700"/>
            </a:xfrm>
            <a:custGeom>
              <a:rect b="b" l="l" r="r" t="t"/>
              <a:pathLst>
                <a:path extrusionOk="0" h="2933700" w="120000">
                  <a:moveTo>
                    <a:pt x="0" y="0"/>
                  </a:moveTo>
                  <a:lnTo>
                    <a:pt x="0" y="2933103"/>
                  </a:lnTo>
                </a:path>
              </a:pathLst>
            </a:custGeom>
            <a:noFill/>
            <a:ln cap="flat" cmpd="sng" w="12700">
              <a:solidFill>
                <a:srgbClr val="CB2B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/>
            </a:p>
          </p:txBody>
        </p:sp>
        <p:pic>
          <p:nvPicPr>
            <p:cNvPr id="331" name="Google Shape;331;p1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1727232" y="6658670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728284" y="7083470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1727232" y="7688270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1727232" y="8080666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727232" y="8676470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730933" y="9079670"/>
              <a:ext cx="116992" cy="1170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7" name="Google Shape;337;p1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79218" y="9993750"/>
            <a:ext cx="149697" cy="1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2328890" y="6635871"/>
            <a:ext cx="1713442" cy="12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2326988" y="7072340"/>
            <a:ext cx="1593101" cy="1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2323580" y="7252472"/>
            <a:ext cx="1714841" cy="130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2328609" y="7683482"/>
            <a:ext cx="1462543" cy="12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2323580" y="8068948"/>
            <a:ext cx="2268198" cy="12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2328609" y="8249082"/>
            <a:ext cx="1830513" cy="12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2325117" y="8667931"/>
            <a:ext cx="1802996" cy="13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2328609" y="9072484"/>
            <a:ext cx="1059357" cy="101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